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sldIdLst>
    <p:sldId id="256" r:id="rId5"/>
    <p:sldId id="257" r:id="rId6"/>
    <p:sldId id="2957" r:id="rId7"/>
    <p:sldId id="261" r:id="rId8"/>
    <p:sldId id="2959" r:id="rId9"/>
    <p:sldId id="263" r:id="rId10"/>
    <p:sldId id="266" r:id="rId11"/>
    <p:sldId id="264" r:id="rId12"/>
    <p:sldId id="270" r:id="rId13"/>
    <p:sldId id="2968" r:id="rId14"/>
    <p:sldId id="268" r:id="rId15"/>
    <p:sldId id="2973" r:id="rId16"/>
    <p:sldId id="273" r:id="rId17"/>
    <p:sldId id="2969" r:id="rId18"/>
    <p:sldId id="2970" r:id="rId19"/>
    <p:sldId id="2971" r:id="rId20"/>
    <p:sldId id="271" r:id="rId21"/>
    <p:sldId id="2972" r:id="rId22"/>
    <p:sldId id="2974" r:id="rId23"/>
    <p:sldId id="272" r:id="rId24"/>
    <p:sldId id="2966" r:id="rId25"/>
    <p:sldId id="2977" r:id="rId26"/>
    <p:sldId id="277" r:id="rId27"/>
    <p:sldId id="279" r:id="rId28"/>
    <p:sldId id="285" r:id="rId29"/>
    <p:sldId id="286" r:id="rId30"/>
    <p:sldId id="2976" r:id="rId31"/>
    <p:sldId id="284" r:id="rId32"/>
    <p:sldId id="283" r:id="rId33"/>
    <p:sldId id="282" r:id="rId34"/>
    <p:sldId id="281" r:id="rId35"/>
    <p:sldId id="288" r:id="rId36"/>
    <p:sldId id="258" r:id="rId37"/>
  </p:sldIdLst>
  <p:sldSz cx="10691813" cy="7559675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13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0400" cy="5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Data2!$G$2</c:f>
              <c:strCache>
                <c:ptCount val="1"/>
                <c:pt idx="0">
                  <c:v>UK Equities +105.84%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[0]!FTAS10Y</c:f>
              <c:numCache>
                <c:formatCode>\+0.00%;\-0.00%</c:formatCode>
                <c:ptCount val="3653"/>
                <c:pt idx="0">
                  <c:v>1.0583612861445344</c:v>
                </c:pt>
                <c:pt idx="1">
                  <c:v>1.0820921466877391</c:v>
                </c:pt>
                <c:pt idx="2">
                  <c:v>1.0750456698483641</c:v>
                </c:pt>
                <c:pt idx="3">
                  <c:v>1.082507052095357</c:v>
                </c:pt>
                <c:pt idx="4">
                  <c:v>1.080366831701062</c:v>
                </c:pt>
                <c:pt idx="5">
                  <c:v>1.080366831701062</c:v>
                </c:pt>
                <c:pt idx="6">
                  <c:v>1.080366831701062</c:v>
                </c:pt>
                <c:pt idx="7">
                  <c:v>1.082254651305723</c:v>
                </c:pt>
                <c:pt idx="8">
                  <c:v>1.0639521365121842</c:v>
                </c:pt>
                <c:pt idx="9">
                  <c:v>1.0504175763611867</c:v>
                </c:pt>
                <c:pt idx="10">
                  <c:v>1.0373031079354016</c:v>
                </c:pt>
                <c:pt idx="11">
                  <c:v>1.0338645793697694</c:v>
                </c:pt>
                <c:pt idx="12">
                  <c:v>1.0338645793697694</c:v>
                </c:pt>
                <c:pt idx="13">
                  <c:v>1.0338645793697694</c:v>
                </c:pt>
                <c:pt idx="14">
                  <c:v>1.0431325289124311</c:v>
                </c:pt>
                <c:pt idx="15">
                  <c:v>1.0380603103043038</c:v>
                </c:pt>
                <c:pt idx="16">
                  <c:v>1.0497969470222914</c:v>
                </c:pt>
                <c:pt idx="17">
                  <c:v>1.0508169228160185</c:v>
                </c:pt>
                <c:pt idx="18">
                  <c:v>1.0606519097490912</c:v>
                </c:pt>
                <c:pt idx="19">
                  <c:v>1.0606519097490912</c:v>
                </c:pt>
                <c:pt idx="20">
                  <c:v>1.0606519097490912</c:v>
                </c:pt>
                <c:pt idx="21">
                  <c:v>1.0432016798137003</c:v>
                </c:pt>
                <c:pt idx="22">
                  <c:v>1.0352043780818678</c:v>
                </c:pt>
                <c:pt idx="23">
                  <c:v>1.0282720002295878</c:v>
                </c:pt>
                <c:pt idx="24">
                  <c:v>1.0440021014958965</c:v>
                </c:pt>
                <c:pt idx="25">
                  <c:v>1.0317935098767435</c:v>
                </c:pt>
                <c:pt idx="26">
                  <c:v>1.0317935098767435</c:v>
                </c:pt>
                <c:pt idx="27">
                  <c:v>1.0317935098767435</c:v>
                </c:pt>
                <c:pt idx="28">
                  <c:v>1.010628147770642</c:v>
                </c:pt>
                <c:pt idx="29">
                  <c:v>1.0206342831843576</c:v>
                </c:pt>
                <c:pt idx="30">
                  <c:v>1.0884695885573308</c:v>
                </c:pt>
                <c:pt idx="31">
                  <c:v>1.102424240433542</c:v>
                </c:pt>
                <c:pt idx="32">
                  <c:v>1.1083314561745001</c:v>
                </c:pt>
                <c:pt idx="33">
                  <c:v>1.1083314561745001</c:v>
                </c:pt>
                <c:pt idx="34">
                  <c:v>1.1083314561745001</c:v>
                </c:pt>
                <c:pt idx="35">
                  <c:v>1.0873579878194213</c:v>
                </c:pt>
                <c:pt idx="36">
                  <c:v>1.0700287719612529</c:v>
                </c:pt>
                <c:pt idx="37">
                  <c:v>1.070175717626451</c:v>
                </c:pt>
                <c:pt idx="38">
                  <c:v>1.0808180413318467</c:v>
                </c:pt>
                <c:pt idx="39">
                  <c:v>1.0859317504807358</c:v>
                </c:pt>
                <c:pt idx="40">
                  <c:v>1.0859317504807358</c:v>
                </c:pt>
                <c:pt idx="41">
                  <c:v>1.0859317504807358</c:v>
                </c:pt>
                <c:pt idx="42">
                  <c:v>1.0889536448662187</c:v>
                </c:pt>
                <c:pt idx="43">
                  <c:v>1.0772982604572228</c:v>
                </c:pt>
                <c:pt idx="44">
                  <c:v>1.0793848889030335</c:v>
                </c:pt>
                <c:pt idx="45">
                  <c:v>1.0792465871004944</c:v>
                </c:pt>
                <c:pt idx="46">
                  <c:v>1.0909538346854428</c:v>
                </c:pt>
                <c:pt idx="47">
                  <c:v>1.0909538346854428</c:v>
                </c:pt>
                <c:pt idx="48">
                  <c:v>1.0909538346854428</c:v>
                </c:pt>
                <c:pt idx="49">
                  <c:v>1.0846974068930733</c:v>
                </c:pt>
                <c:pt idx="50">
                  <c:v>1.0833472355457836</c:v>
                </c:pt>
                <c:pt idx="51">
                  <c:v>1.0643532117395482</c:v>
                </c:pt>
                <c:pt idx="52">
                  <c:v>1.0545528002571101</c:v>
                </c:pt>
                <c:pt idx="53">
                  <c:v>1.0673768348975625</c:v>
                </c:pt>
                <c:pt idx="54">
                  <c:v>1.0673768348975625</c:v>
                </c:pt>
                <c:pt idx="55">
                  <c:v>1.0673768348975625</c:v>
                </c:pt>
                <c:pt idx="56">
                  <c:v>1.0641423014906759</c:v>
                </c:pt>
                <c:pt idx="57">
                  <c:v>1.0723885464670788</c:v>
                </c:pt>
                <c:pt idx="58">
                  <c:v>1.0602802236547673</c:v>
                </c:pt>
                <c:pt idx="59">
                  <c:v>1.0635009268814</c:v>
                </c:pt>
                <c:pt idx="60">
                  <c:v>1.0422370247409893</c:v>
                </c:pt>
                <c:pt idx="61">
                  <c:v>1.0422370247409893</c:v>
                </c:pt>
                <c:pt idx="62">
                  <c:v>1.0422370247409893</c:v>
                </c:pt>
                <c:pt idx="63">
                  <c:v>1.0354170171032728</c:v>
                </c:pt>
                <c:pt idx="64">
                  <c:v>1.0160046303443564</c:v>
                </c:pt>
                <c:pt idx="65">
                  <c:v>1.0084827410587525</c:v>
                </c:pt>
                <c:pt idx="66">
                  <c:v>1.009952197710732</c:v>
                </c:pt>
                <c:pt idx="67">
                  <c:v>1.009952197710732</c:v>
                </c:pt>
                <c:pt idx="68">
                  <c:v>1.009952197710732</c:v>
                </c:pt>
                <c:pt idx="69">
                  <c:v>1.009952197710732</c:v>
                </c:pt>
                <c:pt idx="70">
                  <c:v>1.0196108498455674</c:v>
                </c:pt>
                <c:pt idx="71">
                  <c:v>1.0384648430767314</c:v>
                </c:pt>
                <c:pt idx="72">
                  <c:v>1.0171404338977097</c:v>
                </c:pt>
                <c:pt idx="73">
                  <c:v>1.0353219346140268</c:v>
                </c:pt>
                <c:pt idx="74">
                  <c:v>1.0144452775207258</c:v>
                </c:pt>
                <c:pt idx="75">
                  <c:v>1.0144452775207258</c:v>
                </c:pt>
                <c:pt idx="76">
                  <c:v>1.0144452775207258</c:v>
                </c:pt>
                <c:pt idx="77">
                  <c:v>1.0009867833611246</c:v>
                </c:pt>
                <c:pt idx="78">
                  <c:v>1.0152439704303902</c:v>
                </c:pt>
                <c:pt idx="79">
                  <c:v>1.0439415944572858</c:v>
                </c:pt>
                <c:pt idx="80">
                  <c:v>1.0375399497722499</c:v>
                </c:pt>
                <c:pt idx="81">
                  <c:v>1.0455804708173759</c:v>
                </c:pt>
                <c:pt idx="82">
                  <c:v>1.0455804708173759</c:v>
                </c:pt>
                <c:pt idx="83">
                  <c:v>1.0455804708173759</c:v>
                </c:pt>
                <c:pt idx="84">
                  <c:v>1.0544871069009041</c:v>
                </c:pt>
                <c:pt idx="85">
                  <c:v>1.0206896039053732</c:v>
                </c:pt>
                <c:pt idx="86">
                  <c:v>1.0141012517869092</c:v>
                </c:pt>
                <c:pt idx="87">
                  <c:v>1.0287629716286024</c:v>
                </c:pt>
                <c:pt idx="88">
                  <c:v>1.0800055182419284</c:v>
                </c:pt>
                <c:pt idx="89">
                  <c:v>1.0800055182419284</c:v>
                </c:pt>
                <c:pt idx="90">
                  <c:v>1.0800055182419284</c:v>
                </c:pt>
                <c:pt idx="91">
                  <c:v>1.1304908624863517</c:v>
                </c:pt>
                <c:pt idx="92">
                  <c:v>1.1308953952587792</c:v>
                </c:pt>
                <c:pt idx="93">
                  <c:v>1.1485772807134231</c:v>
                </c:pt>
                <c:pt idx="94">
                  <c:v>1.1593613637664215</c:v>
                </c:pt>
                <c:pt idx="95">
                  <c:v>1.1211157290467217</c:v>
                </c:pt>
                <c:pt idx="96">
                  <c:v>1.1211157290467217</c:v>
                </c:pt>
                <c:pt idx="97">
                  <c:v>1.1211157290467217</c:v>
                </c:pt>
                <c:pt idx="98">
                  <c:v>1.1042999586304796</c:v>
                </c:pt>
                <c:pt idx="99">
                  <c:v>1.1076157443463583</c:v>
                </c:pt>
                <c:pt idx="100">
                  <c:v>1.123712345389396</c:v>
                </c:pt>
                <c:pt idx="101">
                  <c:v>1.1114190439161877</c:v>
                </c:pt>
                <c:pt idx="102">
                  <c:v>1.1099080967234465</c:v>
                </c:pt>
                <c:pt idx="103">
                  <c:v>1.1099080967234465</c:v>
                </c:pt>
                <c:pt idx="104">
                  <c:v>1.1099080967234465</c:v>
                </c:pt>
                <c:pt idx="105">
                  <c:v>1.1049724511453269</c:v>
                </c:pt>
                <c:pt idx="106">
                  <c:v>1.1167505784040763</c:v>
                </c:pt>
                <c:pt idx="107">
                  <c:v>1.1282330855598981</c:v>
                </c:pt>
                <c:pt idx="108">
                  <c:v>1.1153468151083032</c:v>
                </c:pt>
                <c:pt idx="109">
                  <c:v>1.1086979559512282</c:v>
                </c:pt>
                <c:pt idx="110">
                  <c:v>1.1086979559512282</c:v>
                </c:pt>
                <c:pt idx="111">
                  <c:v>1.1086979559512282</c:v>
                </c:pt>
                <c:pt idx="112">
                  <c:v>1.1099288419938276</c:v>
                </c:pt>
                <c:pt idx="113">
                  <c:v>1.1155663692198337</c:v>
                </c:pt>
                <c:pt idx="114">
                  <c:v>1.1174628326871532</c:v>
                </c:pt>
                <c:pt idx="115">
                  <c:v>1.121428636874966</c:v>
                </c:pt>
                <c:pt idx="116">
                  <c:v>1.1218954054585359</c:v>
                </c:pt>
                <c:pt idx="117">
                  <c:v>1.1218954054585359</c:v>
                </c:pt>
                <c:pt idx="118">
                  <c:v>1.1218954054585359</c:v>
                </c:pt>
                <c:pt idx="119">
                  <c:v>1.1359278520986753</c:v>
                </c:pt>
                <c:pt idx="120">
                  <c:v>1.1377102165788999</c:v>
                </c:pt>
                <c:pt idx="121">
                  <c:v>1.124663170281853</c:v>
                </c:pt>
                <c:pt idx="122">
                  <c:v>1.1074048340974856</c:v>
                </c:pt>
                <c:pt idx="123">
                  <c:v>1.0877417753214669</c:v>
                </c:pt>
                <c:pt idx="124">
                  <c:v>1.0877417753214669</c:v>
                </c:pt>
                <c:pt idx="125">
                  <c:v>1.0877417753214669</c:v>
                </c:pt>
                <c:pt idx="126">
                  <c:v>1.0810030199927416</c:v>
                </c:pt>
                <c:pt idx="127">
                  <c:v>1.0830706319407035</c:v>
                </c:pt>
                <c:pt idx="128">
                  <c:v>1.0850621778972691</c:v>
                </c:pt>
                <c:pt idx="129">
                  <c:v>1.0834336741723694</c:v>
                </c:pt>
                <c:pt idx="130">
                  <c:v>1.0801265323191496</c:v>
                </c:pt>
                <c:pt idx="131">
                  <c:v>1.0801265323191496</c:v>
                </c:pt>
                <c:pt idx="132">
                  <c:v>1.0801265323191496</c:v>
                </c:pt>
                <c:pt idx="133">
                  <c:v>1.0846559163523102</c:v>
                </c:pt>
                <c:pt idx="134">
                  <c:v>1.0788679859160424</c:v>
                </c:pt>
                <c:pt idx="135">
                  <c:v>1.0894325148575095</c:v>
                </c:pt>
                <c:pt idx="136">
                  <c:v>1.0654094917564407</c:v>
                </c:pt>
                <c:pt idx="137">
                  <c:v>1.0620262839118242</c:v>
                </c:pt>
                <c:pt idx="138">
                  <c:v>1.0620262839118242</c:v>
                </c:pt>
                <c:pt idx="139">
                  <c:v>1.0620262839118242</c:v>
                </c:pt>
                <c:pt idx="140">
                  <c:v>1.0683432187428044</c:v>
                </c:pt>
                <c:pt idx="141">
                  <c:v>1.0679386859703772</c:v>
                </c:pt>
                <c:pt idx="142">
                  <c:v>1.0759446315648686</c:v>
                </c:pt>
                <c:pt idx="143">
                  <c:v>1.0693528219013411</c:v>
                </c:pt>
                <c:pt idx="144">
                  <c:v>1.0571684330976328</c:v>
                </c:pt>
                <c:pt idx="145">
                  <c:v>1.0571684330976328</c:v>
                </c:pt>
                <c:pt idx="146">
                  <c:v>1.0571684330976328</c:v>
                </c:pt>
                <c:pt idx="147">
                  <c:v>1.036886473755251</c:v>
                </c:pt>
                <c:pt idx="148">
                  <c:v>1.0235144182222364</c:v>
                </c:pt>
                <c:pt idx="149">
                  <c:v>1.0220864521110182</c:v>
                </c:pt>
                <c:pt idx="150">
                  <c:v>1.0143208058984392</c:v>
                </c:pt>
                <c:pt idx="151">
                  <c:v>1.0079036022606176</c:v>
                </c:pt>
                <c:pt idx="152">
                  <c:v>1.0079036022606176</c:v>
                </c:pt>
                <c:pt idx="153">
                  <c:v>1.0079036022606176</c:v>
                </c:pt>
                <c:pt idx="154">
                  <c:v>1.0235714677157834</c:v>
                </c:pt>
                <c:pt idx="155">
                  <c:v>1.0132074763879979</c:v>
                </c:pt>
                <c:pt idx="156">
                  <c:v>1.0363885872661087</c:v>
                </c:pt>
                <c:pt idx="157">
                  <c:v>1.0380361074888578</c:v>
                </c:pt>
                <c:pt idx="158">
                  <c:v>1.0380361074888578</c:v>
                </c:pt>
                <c:pt idx="159">
                  <c:v>1.0380361074888578</c:v>
                </c:pt>
                <c:pt idx="160">
                  <c:v>1.0380361074888578</c:v>
                </c:pt>
                <c:pt idx="161">
                  <c:v>1.0244133799387409</c:v>
                </c:pt>
                <c:pt idx="162">
                  <c:v>1.0528707045837242</c:v>
                </c:pt>
                <c:pt idx="163">
                  <c:v>1.0522898370130598</c:v>
                </c:pt>
                <c:pt idx="164">
                  <c:v>1.0477362501644549</c:v>
                </c:pt>
                <c:pt idx="165">
                  <c:v>1.0581572909857875</c:v>
                </c:pt>
                <c:pt idx="166">
                  <c:v>1.0581572909857875</c:v>
                </c:pt>
                <c:pt idx="167">
                  <c:v>1.0581572909857875</c:v>
                </c:pt>
                <c:pt idx="168">
                  <c:v>1.058793479277468</c:v>
                </c:pt>
                <c:pt idx="169">
                  <c:v>1.0365182452059889</c:v>
                </c:pt>
                <c:pt idx="170">
                  <c:v>1.0213586388751548</c:v>
                </c:pt>
                <c:pt idx="171">
                  <c:v>0.99943434562761868</c:v>
                </c:pt>
                <c:pt idx="172">
                  <c:v>1.0102270725432758</c:v>
                </c:pt>
                <c:pt idx="173">
                  <c:v>1.0102270725432758</c:v>
                </c:pt>
                <c:pt idx="174">
                  <c:v>1.0102270725432758</c:v>
                </c:pt>
                <c:pt idx="175">
                  <c:v>1.0114251119077724</c:v>
                </c:pt>
                <c:pt idx="176">
                  <c:v>1.0252362756638487</c:v>
                </c:pt>
                <c:pt idx="177">
                  <c:v>1.0218478815016372</c:v>
                </c:pt>
                <c:pt idx="178">
                  <c:v>1.0554137289779146</c:v>
                </c:pt>
                <c:pt idx="179">
                  <c:v>1.0554137289779146</c:v>
                </c:pt>
                <c:pt idx="180">
                  <c:v>1.0554137289779146</c:v>
                </c:pt>
                <c:pt idx="181">
                  <c:v>1.0554137289779146</c:v>
                </c:pt>
                <c:pt idx="182">
                  <c:v>1.0471398236410034</c:v>
                </c:pt>
                <c:pt idx="183">
                  <c:v>1.0551786159135976</c:v>
                </c:pt>
                <c:pt idx="184">
                  <c:v>1.0653074941770666</c:v>
                </c:pt>
                <c:pt idx="185">
                  <c:v>1.0714359928020873</c:v>
                </c:pt>
                <c:pt idx="186">
                  <c:v>1.0686734142963656</c:v>
                </c:pt>
                <c:pt idx="187">
                  <c:v>1.0686734142963656</c:v>
                </c:pt>
                <c:pt idx="188">
                  <c:v>1.0686734142963656</c:v>
                </c:pt>
                <c:pt idx="189">
                  <c:v>1.0700356870513774</c:v>
                </c:pt>
                <c:pt idx="190">
                  <c:v>1.077652658826227</c:v>
                </c:pt>
                <c:pt idx="191">
                  <c:v>1.0928433830626325</c:v>
                </c:pt>
                <c:pt idx="192">
                  <c:v>1.0744682598227606</c:v>
                </c:pt>
                <c:pt idx="193">
                  <c:v>1.0744682598227606</c:v>
                </c:pt>
                <c:pt idx="194">
                  <c:v>1.0744682598227606</c:v>
                </c:pt>
                <c:pt idx="195">
                  <c:v>1.0744682598227606</c:v>
                </c:pt>
                <c:pt idx="196">
                  <c:v>1.0744682598227606</c:v>
                </c:pt>
                <c:pt idx="197">
                  <c:v>1.0770579610753082</c:v>
                </c:pt>
                <c:pt idx="198">
                  <c:v>1.0771876190151888</c:v>
                </c:pt>
                <c:pt idx="199">
                  <c:v>1.0683484050603989</c:v>
                </c:pt>
                <c:pt idx="200">
                  <c:v>1.0692387229142453</c:v>
                </c:pt>
                <c:pt idx="201">
                  <c:v>1.0692387229142453</c:v>
                </c:pt>
                <c:pt idx="202">
                  <c:v>1.0692387229142453</c:v>
                </c:pt>
                <c:pt idx="203">
                  <c:v>1.063734311173183</c:v>
                </c:pt>
                <c:pt idx="204">
                  <c:v>1.0634749952934217</c:v>
                </c:pt>
                <c:pt idx="205">
                  <c:v>1.0640454902288963</c:v>
                </c:pt>
                <c:pt idx="206">
                  <c:v>1.0709778680811763</c:v>
                </c:pt>
                <c:pt idx="207">
                  <c:v>1.0688497490946034</c:v>
                </c:pt>
                <c:pt idx="208">
                  <c:v>1.0688497490946034</c:v>
                </c:pt>
                <c:pt idx="209">
                  <c:v>1.0688497490946034</c:v>
                </c:pt>
                <c:pt idx="210">
                  <c:v>1.056853796496855</c:v>
                </c:pt>
                <c:pt idx="211">
                  <c:v>1.0583612861445326</c:v>
                </c:pt>
                <c:pt idx="212">
                  <c:v>1.0518801179230368</c:v>
                </c:pt>
                <c:pt idx="213">
                  <c:v>1.0315324652244486</c:v>
                </c:pt>
                <c:pt idx="214">
                  <c:v>1.0206999765405613</c:v>
                </c:pt>
                <c:pt idx="215">
                  <c:v>1.0206999765405613</c:v>
                </c:pt>
                <c:pt idx="216">
                  <c:v>1.0206999765405613</c:v>
                </c:pt>
                <c:pt idx="217">
                  <c:v>1.0090411345865022</c:v>
                </c:pt>
                <c:pt idx="218">
                  <c:v>0.99678586610899234</c:v>
                </c:pt>
                <c:pt idx="219">
                  <c:v>0.99746527371396643</c:v>
                </c:pt>
                <c:pt idx="220">
                  <c:v>0.99175168049656337</c:v>
                </c:pt>
                <c:pt idx="221">
                  <c:v>1.0007274674813611</c:v>
                </c:pt>
                <c:pt idx="222">
                  <c:v>1.0007274674813611</c:v>
                </c:pt>
                <c:pt idx="223">
                  <c:v>1.0007274674813611</c:v>
                </c:pt>
                <c:pt idx="224">
                  <c:v>1.0417356807067821</c:v>
                </c:pt>
                <c:pt idx="225">
                  <c:v>1.0225584070121827</c:v>
                </c:pt>
                <c:pt idx="226">
                  <c:v>1.0322360756448674</c:v>
                </c:pt>
                <c:pt idx="227">
                  <c:v>1.0263271311313775</c:v>
                </c:pt>
                <c:pt idx="228">
                  <c:v>1.0058999548963294</c:v>
                </c:pt>
                <c:pt idx="229">
                  <c:v>1.0058999548963294</c:v>
                </c:pt>
                <c:pt idx="230">
                  <c:v>1.0058999548963294</c:v>
                </c:pt>
                <c:pt idx="231">
                  <c:v>0.99445893828126986</c:v>
                </c:pt>
                <c:pt idx="232">
                  <c:v>0.98605537500447826</c:v>
                </c:pt>
                <c:pt idx="233">
                  <c:v>0.98369560049865234</c:v>
                </c:pt>
                <c:pt idx="234">
                  <c:v>0.97781258757313849</c:v>
                </c:pt>
                <c:pt idx="235">
                  <c:v>0.97109976383238927</c:v>
                </c:pt>
                <c:pt idx="236">
                  <c:v>0.97109976383238927</c:v>
                </c:pt>
                <c:pt idx="237">
                  <c:v>0.97109976383238927</c:v>
                </c:pt>
                <c:pt idx="238">
                  <c:v>0.9860000542834626</c:v>
                </c:pt>
                <c:pt idx="239">
                  <c:v>0.99186750825619052</c:v>
                </c:pt>
                <c:pt idx="240">
                  <c:v>0.98796739742458328</c:v>
                </c:pt>
                <c:pt idx="241">
                  <c:v>0.97483045495588549</c:v>
                </c:pt>
                <c:pt idx="242">
                  <c:v>0.96724805863167096</c:v>
                </c:pt>
                <c:pt idx="243">
                  <c:v>0.96724805863167096</c:v>
                </c:pt>
                <c:pt idx="244">
                  <c:v>0.96724805863167096</c:v>
                </c:pt>
                <c:pt idx="245">
                  <c:v>0.95890673116602221</c:v>
                </c:pt>
                <c:pt idx="246">
                  <c:v>0.96466354369671858</c:v>
                </c:pt>
                <c:pt idx="247">
                  <c:v>0.9766370222515548</c:v>
                </c:pt>
                <c:pt idx="248">
                  <c:v>0.98581161807750273</c:v>
                </c:pt>
                <c:pt idx="249">
                  <c:v>0.98497662094467198</c:v>
                </c:pt>
                <c:pt idx="250">
                  <c:v>0.98497662094467198</c:v>
                </c:pt>
                <c:pt idx="251">
                  <c:v>0.98497662094467198</c:v>
                </c:pt>
                <c:pt idx="252">
                  <c:v>0.98166083522879299</c:v>
                </c:pt>
                <c:pt idx="253">
                  <c:v>0.99237403860799023</c:v>
                </c:pt>
                <c:pt idx="254">
                  <c:v>0.97847470745279463</c:v>
                </c:pt>
                <c:pt idx="255">
                  <c:v>0.98978433735544225</c:v>
                </c:pt>
                <c:pt idx="256">
                  <c:v>0.9941443016804925</c:v>
                </c:pt>
                <c:pt idx="257">
                  <c:v>0.9941443016804925</c:v>
                </c:pt>
                <c:pt idx="258">
                  <c:v>0.9941443016804925</c:v>
                </c:pt>
                <c:pt idx="259">
                  <c:v>0.9828813486362018</c:v>
                </c:pt>
                <c:pt idx="260">
                  <c:v>0.97573633176251762</c:v>
                </c:pt>
                <c:pt idx="261">
                  <c:v>0.95977111743189258</c:v>
                </c:pt>
                <c:pt idx="262">
                  <c:v>0.9583932857240951</c:v>
                </c:pt>
                <c:pt idx="263">
                  <c:v>0.9432941864318718</c:v>
                </c:pt>
                <c:pt idx="264">
                  <c:v>0.9432941864318718</c:v>
                </c:pt>
                <c:pt idx="265">
                  <c:v>0.9432941864318718</c:v>
                </c:pt>
                <c:pt idx="266">
                  <c:v>0.94973732165766944</c:v>
                </c:pt>
                <c:pt idx="267">
                  <c:v>0.97055347171235917</c:v>
                </c:pt>
                <c:pt idx="268">
                  <c:v>0.97231163337713955</c:v>
                </c:pt>
                <c:pt idx="269">
                  <c:v>0.93295439791953072</c:v>
                </c:pt>
                <c:pt idx="270">
                  <c:v>0.92961786693327109</c:v>
                </c:pt>
                <c:pt idx="271">
                  <c:v>0.92961786693327109</c:v>
                </c:pt>
                <c:pt idx="272">
                  <c:v>0.92961786693327109</c:v>
                </c:pt>
                <c:pt idx="273">
                  <c:v>0.91575656877377409</c:v>
                </c:pt>
                <c:pt idx="274">
                  <c:v>0.90753625538534699</c:v>
                </c:pt>
                <c:pt idx="275">
                  <c:v>0.87780136783940721</c:v>
                </c:pt>
                <c:pt idx="276">
                  <c:v>0.85385268195720343</c:v>
                </c:pt>
                <c:pt idx="277">
                  <c:v>0.87139972315437153</c:v>
                </c:pt>
                <c:pt idx="278">
                  <c:v>0.87139972315437153</c:v>
                </c:pt>
                <c:pt idx="279">
                  <c:v>0.87139972315437153</c:v>
                </c:pt>
                <c:pt idx="280">
                  <c:v>0.8743472803209893</c:v>
                </c:pt>
                <c:pt idx="281">
                  <c:v>0.88094081875704822</c:v>
                </c:pt>
                <c:pt idx="282">
                  <c:v>0.89705816507046698</c:v>
                </c:pt>
                <c:pt idx="283">
                  <c:v>0.9165362451855894</c:v>
                </c:pt>
                <c:pt idx="284">
                  <c:v>0.91549552412148127</c:v>
                </c:pt>
                <c:pt idx="285">
                  <c:v>0.91549552412148127</c:v>
                </c:pt>
                <c:pt idx="286">
                  <c:v>0.91549552412148127</c:v>
                </c:pt>
                <c:pt idx="287">
                  <c:v>0.87872626114388819</c:v>
                </c:pt>
                <c:pt idx="288">
                  <c:v>0.88540105188893925</c:v>
                </c:pt>
                <c:pt idx="289">
                  <c:v>0.89476754146591042</c:v>
                </c:pt>
                <c:pt idx="290">
                  <c:v>0.88345272524566743</c:v>
                </c:pt>
                <c:pt idx="291">
                  <c:v>0.9010896626144862</c:v>
                </c:pt>
                <c:pt idx="292">
                  <c:v>0.9010896626144862</c:v>
                </c:pt>
                <c:pt idx="293">
                  <c:v>0.9010896626144862</c:v>
                </c:pt>
                <c:pt idx="294">
                  <c:v>0.90694501517949178</c:v>
                </c:pt>
                <c:pt idx="295">
                  <c:v>0.89680057796323775</c:v>
                </c:pt>
                <c:pt idx="296">
                  <c:v>0.88496021489334553</c:v>
                </c:pt>
                <c:pt idx="297">
                  <c:v>0.8717385625705929</c:v>
                </c:pt>
                <c:pt idx="298">
                  <c:v>0.87895618789061025</c:v>
                </c:pt>
                <c:pt idx="299">
                  <c:v>0.87895618789061025</c:v>
                </c:pt>
                <c:pt idx="300">
                  <c:v>0.87895618789061025</c:v>
                </c:pt>
                <c:pt idx="301">
                  <c:v>0.83980986268187419</c:v>
                </c:pt>
                <c:pt idx="302">
                  <c:v>0.8494477695463285</c:v>
                </c:pt>
                <c:pt idx="303">
                  <c:v>0.84775703001028613</c:v>
                </c:pt>
                <c:pt idx="304">
                  <c:v>0.84775703001028613</c:v>
                </c:pt>
                <c:pt idx="305">
                  <c:v>0.85004938238737449</c:v>
                </c:pt>
                <c:pt idx="306">
                  <c:v>0.85004938238737449</c:v>
                </c:pt>
                <c:pt idx="307">
                  <c:v>0.85004938238737449</c:v>
                </c:pt>
                <c:pt idx="308">
                  <c:v>0.80921231764259538</c:v>
                </c:pt>
                <c:pt idx="309">
                  <c:v>0.8362174733609169</c:v>
                </c:pt>
                <c:pt idx="310">
                  <c:v>0.8362174733609169</c:v>
                </c:pt>
                <c:pt idx="311">
                  <c:v>0.8362174733609169</c:v>
                </c:pt>
                <c:pt idx="312">
                  <c:v>0.84577239914384794</c:v>
                </c:pt>
                <c:pt idx="313">
                  <c:v>0.84577239914384794</c:v>
                </c:pt>
                <c:pt idx="314">
                  <c:v>0.84577239914384794</c:v>
                </c:pt>
                <c:pt idx="315">
                  <c:v>0.84420267368502744</c:v>
                </c:pt>
                <c:pt idx="316">
                  <c:v>0.85869670259114161</c:v>
                </c:pt>
                <c:pt idx="317">
                  <c:v>0.841064951539918</c:v>
                </c:pt>
                <c:pt idx="318">
                  <c:v>0.86086112580088092</c:v>
                </c:pt>
                <c:pt idx="319">
                  <c:v>0.88036167995891623</c:v>
                </c:pt>
                <c:pt idx="320">
                  <c:v>0.88036167995891623</c:v>
                </c:pt>
                <c:pt idx="321">
                  <c:v>0.88036167995891623</c:v>
                </c:pt>
                <c:pt idx="322">
                  <c:v>0.89004799245425903</c:v>
                </c:pt>
                <c:pt idx="323">
                  <c:v>0.89095559803342295</c:v>
                </c:pt>
                <c:pt idx="324">
                  <c:v>0.87036245963532788</c:v>
                </c:pt>
                <c:pt idx="325">
                  <c:v>0.84749252781292994</c:v>
                </c:pt>
                <c:pt idx="326">
                  <c:v>0.86242912248716963</c:v>
                </c:pt>
                <c:pt idx="327">
                  <c:v>0.86242912248716963</c:v>
                </c:pt>
                <c:pt idx="328">
                  <c:v>0.86242912248716963</c:v>
                </c:pt>
                <c:pt idx="329">
                  <c:v>0.84208665610617683</c:v>
                </c:pt>
                <c:pt idx="330">
                  <c:v>0.90146480625387504</c:v>
                </c:pt>
                <c:pt idx="331">
                  <c:v>0.9291372681694483</c:v>
                </c:pt>
                <c:pt idx="332">
                  <c:v>0.9386524321841494</c:v>
                </c:pt>
                <c:pt idx="333">
                  <c:v>0.91698572604384299</c:v>
                </c:pt>
                <c:pt idx="334">
                  <c:v>0.91698572604384299</c:v>
                </c:pt>
                <c:pt idx="335">
                  <c:v>0.91698572604384299</c:v>
                </c:pt>
                <c:pt idx="336">
                  <c:v>0.93265532027154086</c:v>
                </c:pt>
                <c:pt idx="337">
                  <c:v>0.92383685158713158</c:v>
                </c:pt>
                <c:pt idx="338">
                  <c:v>0.92679305261640832</c:v>
                </c:pt>
                <c:pt idx="339">
                  <c:v>0.93211421446910592</c:v>
                </c:pt>
                <c:pt idx="340">
                  <c:v>0.9089763229042882</c:v>
                </c:pt>
                <c:pt idx="341">
                  <c:v>0.9089763229042882</c:v>
                </c:pt>
                <c:pt idx="342">
                  <c:v>0.9089763229042882</c:v>
                </c:pt>
                <c:pt idx="343">
                  <c:v>0.91248054482612662</c:v>
                </c:pt>
                <c:pt idx="344">
                  <c:v>0.93392423930983859</c:v>
                </c:pt>
                <c:pt idx="345">
                  <c:v>0.90613076331704301</c:v>
                </c:pt>
                <c:pt idx="346">
                  <c:v>0.92048130410302265</c:v>
                </c:pt>
                <c:pt idx="347">
                  <c:v>0.9234617079477434</c:v>
                </c:pt>
                <c:pt idx="348">
                  <c:v>0.9234617079477434</c:v>
                </c:pt>
                <c:pt idx="349">
                  <c:v>0.9234617079477434</c:v>
                </c:pt>
                <c:pt idx="350">
                  <c:v>0.93024886890735736</c:v>
                </c:pt>
                <c:pt idx="351">
                  <c:v>0.92440388897754189</c:v>
                </c:pt>
                <c:pt idx="352">
                  <c:v>0.93033357876141221</c:v>
                </c:pt>
                <c:pt idx="353">
                  <c:v>0.92994979125936594</c:v>
                </c:pt>
                <c:pt idx="354">
                  <c:v>0.94337716751339595</c:v>
                </c:pt>
                <c:pt idx="355">
                  <c:v>0.94337716751339595</c:v>
                </c:pt>
                <c:pt idx="356">
                  <c:v>0.94337716751339595</c:v>
                </c:pt>
                <c:pt idx="357">
                  <c:v>0.95248434121060566</c:v>
                </c:pt>
                <c:pt idx="358">
                  <c:v>0.94359153530733164</c:v>
                </c:pt>
                <c:pt idx="359">
                  <c:v>0.92374349787041665</c:v>
                </c:pt>
                <c:pt idx="360">
                  <c:v>0.94034490049272268</c:v>
                </c:pt>
                <c:pt idx="361">
                  <c:v>0.93741981736901758</c:v>
                </c:pt>
                <c:pt idx="362">
                  <c:v>0.93741981736901758</c:v>
                </c:pt>
                <c:pt idx="363">
                  <c:v>0.93741981736901758</c:v>
                </c:pt>
                <c:pt idx="364">
                  <c:v>0.9438352922343074</c:v>
                </c:pt>
                <c:pt idx="365">
                  <c:v>0.94668430936661596</c:v>
                </c:pt>
                <c:pt idx="366">
                  <c:v>0.92206140219703303</c:v>
                </c:pt>
                <c:pt idx="367">
                  <c:v>0.92027212262668145</c:v>
                </c:pt>
                <c:pt idx="368">
                  <c:v>0.89673661337956379</c:v>
                </c:pt>
                <c:pt idx="369">
                  <c:v>0.89673661337956379</c:v>
                </c:pt>
                <c:pt idx="370">
                  <c:v>0.89673661337956379</c:v>
                </c:pt>
                <c:pt idx="371">
                  <c:v>0.9148558782847378</c:v>
                </c:pt>
                <c:pt idx="372">
                  <c:v>0.90478232074228471</c:v>
                </c:pt>
                <c:pt idx="373">
                  <c:v>0.90261962630507697</c:v>
                </c:pt>
                <c:pt idx="374">
                  <c:v>0.92567972310596613</c:v>
                </c:pt>
                <c:pt idx="375">
                  <c:v>0.92748801917416679</c:v>
                </c:pt>
                <c:pt idx="376">
                  <c:v>0.92748801917416679</c:v>
                </c:pt>
                <c:pt idx="377">
                  <c:v>0.92748801917416679</c:v>
                </c:pt>
                <c:pt idx="378">
                  <c:v>0.9196981701461433</c:v>
                </c:pt>
                <c:pt idx="379">
                  <c:v>0.92593558144066379</c:v>
                </c:pt>
                <c:pt idx="380">
                  <c:v>0.92786662035861811</c:v>
                </c:pt>
                <c:pt idx="381">
                  <c:v>0.92027039385414922</c:v>
                </c:pt>
                <c:pt idx="382">
                  <c:v>0.91244769814802251</c:v>
                </c:pt>
                <c:pt idx="383">
                  <c:v>0.91244769814802251</c:v>
                </c:pt>
                <c:pt idx="384">
                  <c:v>0.91244769814802251</c:v>
                </c:pt>
                <c:pt idx="385">
                  <c:v>0.91569779050769529</c:v>
                </c:pt>
                <c:pt idx="386">
                  <c:v>0.95147473805206872</c:v>
                </c:pt>
                <c:pt idx="387">
                  <c:v>0.97464547629498943</c:v>
                </c:pt>
                <c:pt idx="388">
                  <c:v>0.9726487440208289</c:v>
                </c:pt>
                <c:pt idx="389">
                  <c:v>0.99574860258994802</c:v>
                </c:pt>
                <c:pt idx="390">
                  <c:v>0.99574860258994802</c:v>
                </c:pt>
                <c:pt idx="391">
                  <c:v>0.99574860258994802</c:v>
                </c:pt>
                <c:pt idx="392">
                  <c:v>1.0230545647287923</c:v>
                </c:pt>
                <c:pt idx="393">
                  <c:v>1.0454024072466046</c:v>
                </c:pt>
                <c:pt idx="394">
                  <c:v>1.0360376464421654</c:v>
                </c:pt>
                <c:pt idx="395">
                  <c:v>1.0413864686553707</c:v>
                </c:pt>
                <c:pt idx="396">
                  <c:v>1.0455683694096516</c:v>
                </c:pt>
                <c:pt idx="397">
                  <c:v>1.0455683694096516</c:v>
                </c:pt>
                <c:pt idx="398">
                  <c:v>1.0455683694096516</c:v>
                </c:pt>
                <c:pt idx="399">
                  <c:v>1.0552667833127169</c:v>
                </c:pt>
                <c:pt idx="400">
                  <c:v>1.0459988337700552</c:v>
                </c:pt>
                <c:pt idx="401">
                  <c:v>1.0449632990235425</c:v>
                </c:pt>
                <c:pt idx="402">
                  <c:v>1.0306819091388322</c:v>
                </c:pt>
                <c:pt idx="403">
                  <c:v>1.0389696446559973</c:v>
                </c:pt>
                <c:pt idx="404">
                  <c:v>1.0389696446559973</c:v>
                </c:pt>
                <c:pt idx="405">
                  <c:v>1.0389696446559973</c:v>
                </c:pt>
                <c:pt idx="406">
                  <c:v>1.0051289223471733</c:v>
                </c:pt>
                <c:pt idx="407">
                  <c:v>0.99487211491635597</c:v>
                </c:pt>
                <c:pt idx="408">
                  <c:v>0.98538979757975831</c:v>
                </c:pt>
                <c:pt idx="409">
                  <c:v>0.98593436092725706</c:v>
                </c:pt>
                <c:pt idx="410">
                  <c:v>0.9865843793991913</c:v>
                </c:pt>
                <c:pt idx="411">
                  <c:v>0.9865843793991913</c:v>
                </c:pt>
                <c:pt idx="412">
                  <c:v>0.9865843793991913</c:v>
                </c:pt>
                <c:pt idx="413">
                  <c:v>0.97969003454260939</c:v>
                </c:pt>
                <c:pt idx="414">
                  <c:v>0.98875917524412094</c:v>
                </c:pt>
                <c:pt idx="415">
                  <c:v>0.97693091358195083</c:v>
                </c:pt>
                <c:pt idx="416">
                  <c:v>0.97840555655152572</c:v>
                </c:pt>
                <c:pt idx="417">
                  <c:v>0.97772442017402006</c:v>
                </c:pt>
                <c:pt idx="418">
                  <c:v>0.97772442017402006</c:v>
                </c:pt>
                <c:pt idx="419">
                  <c:v>0.97772442017402006</c:v>
                </c:pt>
                <c:pt idx="420">
                  <c:v>0.98801234551040906</c:v>
                </c:pt>
                <c:pt idx="421">
                  <c:v>1.0029783293176884</c:v>
                </c:pt>
                <c:pt idx="422">
                  <c:v>1.0233847602823558</c:v>
                </c:pt>
                <c:pt idx="423">
                  <c:v>1.0361448303391336</c:v>
                </c:pt>
                <c:pt idx="424">
                  <c:v>1.0170125047303591</c:v>
                </c:pt>
                <c:pt idx="425">
                  <c:v>1.0170125047303591</c:v>
                </c:pt>
                <c:pt idx="426">
                  <c:v>1.0170125047303591</c:v>
                </c:pt>
                <c:pt idx="427">
                  <c:v>1.0394727174627345</c:v>
                </c:pt>
                <c:pt idx="428">
                  <c:v>1.0519423537341805</c:v>
                </c:pt>
                <c:pt idx="429">
                  <c:v>1.0669740308976658</c:v>
                </c:pt>
                <c:pt idx="430">
                  <c:v>1.0554707784714634</c:v>
                </c:pt>
                <c:pt idx="431">
                  <c:v>1.0554707784714634</c:v>
                </c:pt>
                <c:pt idx="432">
                  <c:v>1.0554707784714634</c:v>
                </c:pt>
                <c:pt idx="433">
                  <c:v>1.0554707784714634</c:v>
                </c:pt>
                <c:pt idx="434">
                  <c:v>1.0517642901634114</c:v>
                </c:pt>
                <c:pt idx="435">
                  <c:v>1.0541759278451899</c:v>
                </c:pt>
                <c:pt idx="436">
                  <c:v>1.0518057807041732</c:v>
                </c:pt>
                <c:pt idx="437">
                  <c:v>1.0586378897496123</c:v>
                </c:pt>
                <c:pt idx="438">
                  <c:v>1.0501755482067412</c:v>
                </c:pt>
                <c:pt idx="439">
                  <c:v>1.0501755482067412</c:v>
                </c:pt>
                <c:pt idx="440">
                  <c:v>1.0501755482067412</c:v>
                </c:pt>
                <c:pt idx="441">
                  <c:v>1.0495531900953146</c:v>
                </c:pt>
                <c:pt idx="442">
                  <c:v>1.0296308154395342</c:v>
                </c:pt>
                <c:pt idx="443">
                  <c:v>1.0602041576633687</c:v>
                </c:pt>
                <c:pt idx="444">
                  <c:v>1.0684867068629385</c:v>
                </c:pt>
                <c:pt idx="445">
                  <c:v>1.075484778071425</c:v>
                </c:pt>
                <c:pt idx="446">
                  <c:v>1.075484778071425</c:v>
                </c:pt>
                <c:pt idx="447">
                  <c:v>1.075484778071425</c:v>
                </c:pt>
                <c:pt idx="448">
                  <c:v>1.095725246873045</c:v>
                </c:pt>
                <c:pt idx="449">
                  <c:v>1.0950458392680709</c:v>
                </c:pt>
                <c:pt idx="450">
                  <c:v>1.0791324881133977</c:v>
                </c:pt>
                <c:pt idx="451">
                  <c:v>1.0638743417482539</c:v>
                </c:pt>
                <c:pt idx="452">
                  <c:v>1.0626278967528688</c:v>
                </c:pt>
                <c:pt idx="453">
                  <c:v>1.0626278967528688</c:v>
                </c:pt>
                <c:pt idx="454">
                  <c:v>1.0626278967528688</c:v>
                </c:pt>
                <c:pt idx="455">
                  <c:v>1.040345747591263</c:v>
                </c:pt>
                <c:pt idx="456">
                  <c:v>1.060612147980859</c:v>
                </c:pt>
                <c:pt idx="457">
                  <c:v>1.0860354768326377</c:v>
                </c:pt>
                <c:pt idx="458">
                  <c:v>1.0733203548616848</c:v>
                </c:pt>
                <c:pt idx="459">
                  <c:v>1.0726997255227895</c:v>
                </c:pt>
                <c:pt idx="460">
                  <c:v>1.0726997255227895</c:v>
                </c:pt>
                <c:pt idx="461">
                  <c:v>1.0726997255227895</c:v>
                </c:pt>
                <c:pt idx="462">
                  <c:v>1.0610114944356903</c:v>
                </c:pt>
                <c:pt idx="463">
                  <c:v>1.0597771508480278</c:v>
                </c:pt>
                <c:pt idx="464">
                  <c:v>1.073576213196382</c:v>
                </c:pt>
                <c:pt idx="465">
                  <c:v>1.0586206020242934</c:v>
                </c:pt>
                <c:pt idx="466">
                  <c:v>1.0651691923745275</c:v>
                </c:pt>
                <c:pt idx="467">
                  <c:v>1.0651691923745275</c:v>
                </c:pt>
                <c:pt idx="468">
                  <c:v>1.0651691923745275</c:v>
                </c:pt>
                <c:pt idx="469">
                  <c:v>1.0661252035845799</c:v>
                </c:pt>
                <c:pt idx="470">
                  <c:v>1.0638691554306585</c:v>
                </c:pt>
                <c:pt idx="471">
                  <c:v>1.0505472343010647</c:v>
                </c:pt>
                <c:pt idx="472">
                  <c:v>1.0434627244659911</c:v>
                </c:pt>
                <c:pt idx="473">
                  <c:v>1.0613192159463409</c:v>
                </c:pt>
                <c:pt idx="474">
                  <c:v>1.0613192159463409</c:v>
                </c:pt>
                <c:pt idx="475">
                  <c:v>1.0613192159463409</c:v>
                </c:pt>
                <c:pt idx="476">
                  <c:v>1.0587761915521505</c:v>
                </c:pt>
                <c:pt idx="477">
                  <c:v>1.042625998560629</c:v>
                </c:pt>
                <c:pt idx="478">
                  <c:v>1.0692923148627291</c:v>
                </c:pt>
                <c:pt idx="479">
                  <c:v>1.0689966947598015</c:v>
                </c:pt>
                <c:pt idx="480">
                  <c:v>1.0494753953313856</c:v>
                </c:pt>
                <c:pt idx="481">
                  <c:v>1.0494753953313856</c:v>
                </c:pt>
                <c:pt idx="482">
                  <c:v>1.0494753953313856</c:v>
                </c:pt>
                <c:pt idx="483">
                  <c:v>1.0458155838816907</c:v>
                </c:pt>
                <c:pt idx="484">
                  <c:v>1.0377491312485887</c:v>
                </c:pt>
                <c:pt idx="485">
                  <c:v>1.0429181611184934</c:v>
                </c:pt>
                <c:pt idx="486">
                  <c:v>1.0309273948383399</c:v>
                </c:pt>
                <c:pt idx="487">
                  <c:v>1.054628866248505</c:v>
                </c:pt>
                <c:pt idx="488">
                  <c:v>1.054628866248505</c:v>
                </c:pt>
                <c:pt idx="489">
                  <c:v>1.054628866248505</c:v>
                </c:pt>
                <c:pt idx="490">
                  <c:v>1.0489584923443958</c:v>
                </c:pt>
                <c:pt idx="491">
                  <c:v>1.0482341366535963</c:v>
                </c:pt>
                <c:pt idx="492">
                  <c:v>1.0253763062389205</c:v>
                </c:pt>
                <c:pt idx="493">
                  <c:v>1.0174965610392466</c:v>
                </c:pt>
                <c:pt idx="494">
                  <c:v>1.0635493325122871</c:v>
                </c:pt>
                <c:pt idx="495">
                  <c:v>1.0635493325122871</c:v>
                </c:pt>
                <c:pt idx="496">
                  <c:v>1.0635493325122871</c:v>
                </c:pt>
                <c:pt idx="497">
                  <c:v>1.0288476814826559</c:v>
                </c:pt>
                <c:pt idx="498">
                  <c:v>1.0470343685165679</c:v>
                </c:pt>
                <c:pt idx="499">
                  <c:v>1.0415213129128471</c:v>
                </c:pt>
                <c:pt idx="500">
                  <c:v>1.0484277591771511</c:v>
                </c:pt>
                <c:pt idx="501">
                  <c:v>1.0486576859238728</c:v>
                </c:pt>
                <c:pt idx="502">
                  <c:v>1.0486576859238728</c:v>
                </c:pt>
                <c:pt idx="503">
                  <c:v>1.0486576859238728</c:v>
                </c:pt>
                <c:pt idx="504">
                  <c:v>1.0845089706871112</c:v>
                </c:pt>
                <c:pt idx="505">
                  <c:v>1.0669602007174115</c:v>
                </c:pt>
                <c:pt idx="506">
                  <c:v>1.0674822900219971</c:v>
                </c:pt>
                <c:pt idx="507">
                  <c:v>1.0766810886633893</c:v>
                </c:pt>
                <c:pt idx="508">
                  <c:v>1.0619865221435929</c:v>
                </c:pt>
                <c:pt idx="509">
                  <c:v>1.0619865221435929</c:v>
                </c:pt>
                <c:pt idx="510">
                  <c:v>1.0619865221435929</c:v>
                </c:pt>
                <c:pt idx="511">
                  <c:v>1.0679974642364556</c:v>
                </c:pt>
                <c:pt idx="512">
                  <c:v>1.0670362667088078</c:v>
                </c:pt>
                <c:pt idx="513">
                  <c:v>1.0605568272598438</c:v>
                </c:pt>
                <c:pt idx="514">
                  <c:v>1.0751978018311554</c:v>
                </c:pt>
                <c:pt idx="515">
                  <c:v>1.0645812368364824</c:v>
                </c:pt>
                <c:pt idx="516">
                  <c:v>1.0645812368364824</c:v>
                </c:pt>
                <c:pt idx="517">
                  <c:v>1.0645812368364824</c:v>
                </c:pt>
                <c:pt idx="518">
                  <c:v>1.0584200644106119</c:v>
                </c:pt>
                <c:pt idx="519">
                  <c:v>1.0603372731483121</c:v>
                </c:pt>
                <c:pt idx="520">
                  <c:v>1.0449287235729074</c:v>
                </c:pt>
                <c:pt idx="521">
                  <c:v>1.0710176298494063</c:v>
                </c:pt>
                <c:pt idx="522">
                  <c:v>1.0710176298494063</c:v>
                </c:pt>
                <c:pt idx="523">
                  <c:v>1.0710176298494063</c:v>
                </c:pt>
                <c:pt idx="524">
                  <c:v>1.0710176298494063</c:v>
                </c:pt>
                <c:pt idx="525">
                  <c:v>1.0683138296097638</c:v>
                </c:pt>
                <c:pt idx="526">
                  <c:v>1.0872646341027057</c:v>
                </c:pt>
                <c:pt idx="527">
                  <c:v>1.1111469351196903</c:v>
                </c:pt>
                <c:pt idx="528">
                  <c:v>1.1060667641579172</c:v>
                </c:pt>
                <c:pt idx="529">
                  <c:v>1.0845694777257213</c:v>
                </c:pt>
                <c:pt idx="530">
                  <c:v>1.0845694777257213</c:v>
                </c:pt>
                <c:pt idx="531">
                  <c:v>1.0845694777257213</c:v>
                </c:pt>
                <c:pt idx="532">
                  <c:v>1.0882171877676945</c:v>
                </c:pt>
                <c:pt idx="533">
                  <c:v>1.0721292305873154</c:v>
                </c:pt>
                <c:pt idx="534">
                  <c:v>1.0689085273606826</c:v>
                </c:pt>
                <c:pt idx="535">
                  <c:v>1.0653801026234002</c:v>
                </c:pt>
                <c:pt idx="536">
                  <c:v>1.0690658456610711</c:v>
                </c:pt>
                <c:pt idx="537">
                  <c:v>1.0690658456610711</c:v>
                </c:pt>
                <c:pt idx="538">
                  <c:v>1.0690658456610711</c:v>
                </c:pt>
                <c:pt idx="539">
                  <c:v>1.0617166607513879</c:v>
                </c:pt>
                <c:pt idx="540">
                  <c:v>1.0455683694096511</c:v>
                </c:pt>
                <c:pt idx="541">
                  <c:v>1.0194777343606205</c:v>
                </c:pt>
                <c:pt idx="542">
                  <c:v>1.0206947902229659</c:v>
                </c:pt>
                <c:pt idx="543">
                  <c:v>1.0206947902229659</c:v>
                </c:pt>
                <c:pt idx="544">
                  <c:v>1.0206947902229659</c:v>
                </c:pt>
                <c:pt idx="545">
                  <c:v>1.0206947902229659</c:v>
                </c:pt>
                <c:pt idx="546">
                  <c:v>1.0039965763388827</c:v>
                </c:pt>
                <c:pt idx="547">
                  <c:v>1.0143795841645176</c:v>
                </c:pt>
                <c:pt idx="548">
                  <c:v>1.0077843169559269</c:v>
                </c:pt>
                <c:pt idx="549">
                  <c:v>1.0054885070337751</c:v>
                </c:pt>
                <c:pt idx="550">
                  <c:v>1.0036611944677252</c:v>
                </c:pt>
                <c:pt idx="551">
                  <c:v>1.0036611944677252</c:v>
                </c:pt>
                <c:pt idx="552">
                  <c:v>1.0036611944677252</c:v>
                </c:pt>
                <c:pt idx="553">
                  <c:v>0.98262549030150437</c:v>
                </c:pt>
                <c:pt idx="554">
                  <c:v>0.96938136393583929</c:v>
                </c:pt>
                <c:pt idx="555">
                  <c:v>0.98265487943454422</c:v>
                </c:pt>
                <c:pt idx="556">
                  <c:v>0.9754130512990824</c:v>
                </c:pt>
                <c:pt idx="557">
                  <c:v>0.9670941978763461</c:v>
                </c:pt>
                <c:pt idx="558">
                  <c:v>0.9670941978763461</c:v>
                </c:pt>
                <c:pt idx="559">
                  <c:v>0.9670941978763461</c:v>
                </c:pt>
                <c:pt idx="560">
                  <c:v>0.95736985238530448</c:v>
                </c:pt>
                <c:pt idx="561">
                  <c:v>0.95167008934815533</c:v>
                </c:pt>
                <c:pt idx="562">
                  <c:v>0.92686393229020791</c:v>
                </c:pt>
                <c:pt idx="563">
                  <c:v>0.91914669170851737</c:v>
                </c:pt>
                <c:pt idx="564">
                  <c:v>0.93726768538622363</c:v>
                </c:pt>
                <c:pt idx="565">
                  <c:v>0.93726768538622363</c:v>
                </c:pt>
                <c:pt idx="566">
                  <c:v>0.93726768538622363</c:v>
                </c:pt>
                <c:pt idx="567">
                  <c:v>0.93587602349817223</c:v>
                </c:pt>
                <c:pt idx="568">
                  <c:v>0.93452585215088302</c:v>
                </c:pt>
                <c:pt idx="569">
                  <c:v>0.93683030593569327</c:v>
                </c:pt>
                <c:pt idx="570">
                  <c:v>0.91647400937444634</c:v>
                </c:pt>
                <c:pt idx="571">
                  <c:v>0.91394654393304142</c:v>
                </c:pt>
                <c:pt idx="572">
                  <c:v>0.91394654393304142</c:v>
                </c:pt>
                <c:pt idx="573">
                  <c:v>0.91394654393304142</c:v>
                </c:pt>
                <c:pt idx="574">
                  <c:v>0.9182684752623933</c:v>
                </c:pt>
                <c:pt idx="575">
                  <c:v>0.87191489736883021</c:v>
                </c:pt>
                <c:pt idx="576">
                  <c:v>0.87103149460511053</c:v>
                </c:pt>
                <c:pt idx="577">
                  <c:v>0.87837013400234976</c:v>
                </c:pt>
                <c:pt idx="578">
                  <c:v>0.87837013400234976</c:v>
                </c:pt>
                <c:pt idx="579">
                  <c:v>0.87837013400234976</c:v>
                </c:pt>
                <c:pt idx="580">
                  <c:v>0.87837013400234976</c:v>
                </c:pt>
                <c:pt idx="581">
                  <c:v>0.87837013400234976</c:v>
                </c:pt>
                <c:pt idx="582">
                  <c:v>0.87422107992617226</c:v>
                </c:pt>
                <c:pt idx="583">
                  <c:v>0.8620401486675271</c:v>
                </c:pt>
                <c:pt idx="584">
                  <c:v>0.83276338584249854</c:v>
                </c:pt>
                <c:pt idx="585">
                  <c:v>0.84128796319651178</c:v>
                </c:pt>
                <c:pt idx="586">
                  <c:v>0.84128796319651178</c:v>
                </c:pt>
                <c:pt idx="587">
                  <c:v>0.84128796319651178</c:v>
                </c:pt>
                <c:pt idx="588">
                  <c:v>0.84908887636873853</c:v>
                </c:pt>
                <c:pt idx="589">
                  <c:v>0.87090529421029328</c:v>
                </c:pt>
                <c:pt idx="590">
                  <c:v>0.87636821541059384</c:v>
                </c:pt>
                <c:pt idx="591">
                  <c:v>0.87176622293110007</c:v>
                </c:pt>
                <c:pt idx="592">
                  <c:v>0.90307775102598775</c:v>
                </c:pt>
                <c:pt idx="593">
                  <c:v>0.90307775102598775</c:v>
                </c:pt>
                <c:pt idx="594">
                  <c:v>0.90307775102598775</c:v>
                </c:pt>
                <c:pt idx="595">
                  <c:v>0.89681267937095943</c:v>
                </c:pt>
                <c:pt idx="596">
                  <c:v>0.89487991168047309</c:v>
                </c:pt>
                <c:pt idx="597">
                  <c:v>0.89684898359412579</c:v>
                </c:pt>
                <c:pt idx="598">
                  <c:v>0.91751127289349066</c:v>
                </c:pt>
                <c:pt idx="599">
                  <c:v>0.92051242200859273</c:v>
                </c:pt>
                <c:pt idx="600">
                  <c:v>0.92051242200859273</c:v>
                </c:pt>
                <c:pt idx="601">
                  <c:v>0.92051242200859273</c:v>
                </c:pt>
                <c:pt idx="602">
                  <c:v>0.91443924410458743</c:v>
                </c:pt>
                <c:pt idx="603">
                  <c:v>0.9002252763486156</c:v>
                </c:pt>
                <c:pt idx="604">
                  <c:v>0.89769781090721046</c:v>
                </c:pt>
                <c:pt idx="605">
                  <c:v>0.88939970275485503</c:v>
                </c:pt>
                <c:pt idx="606">
                  <c:v>0.87749537510128861</c:v>
                </c:pt>
                <c:pt idx="607">
                  <c:v>0.87749537510128861</c:v>
                </c:pt>
                <c:pt idx="608">
                  <c:v>0.87749537510128861</c:v>
                </c:pt>
                <c:pt idx="609">
                  <c:v>0.90664075121390497</c:v>
                </c:pt>
                <c:pt idx="610">
                  <c:v>0.91897035691027962</c:v>
                </c:pt>
                <c:pt idx="611">
                  <c:v>0.9331324614902996</c:v>
                </c:pt>
                <c:pt idx="612">
                  <c:v>0.93525712293180874</c:v>
                </c:pt>
                <c:pt idx="613">
                  <c:v>0.92368471960433651</c:v>
                </c:pt>
                <c:pt idx="614">
                  <c:v>0.92368471960433651</c:v>
                </c:pt>
                <c:pt idx="615">
                  <c:v>0.92368471960433651</c:v>
                </c:pt>
                <c:pt idx="616">
                  <c:v>0.92448341251400068</c:v>
                </c:pt>
                <c:pt idx="617">
                  <c:v>0.92650089005854208</c:v>
                </c:pt>
                <c:pt idx="618">
                  <c:v>0.91737815740854645</c:v>
                </c:pt>
                <c:pt idx="619">
                  <c:v>0.91839121811214675</c:v>
                </c:pt>
                <c:pt idx="620">
                  <c:v>0.93126884470108307</c:v>
                </c:pt>
                <c:pt idx="621">
                  <c:v>0.93126884470108307</c:v>
                </c:pt>
                <c:pt idx="622">
                  <c:v>0.93126884470108307</c:v>
                </c:pt>
                <c:pt idx="623">
                  <c:v>0.91545749112578267</c:v>
                </c:pt>
                <c:pt idx="624">
                  <c:v>0.9038453260300805</c:v>
                </c:pt>
                <c:pt idx="625">
                  <c:v>0.89088817590468361</c:v>
                </c:pt>
                <c:pt idx="626">
                  <c:v>0.89387549483953155</c:v>
                </c:pt>
                <c:pt idx="627">
                  <c:v>0.87212235007263805</c:v>
                </c:pt>
                <c:pt idx="628">
                  <c:v>0.87212235007263805</c:v>
                </c:pt>
                <c:pt idx="629">
                  <c:v>0.87212235007263805</c:v>
                </c:pt>
                <c:pt idx="630">
                  <c:v>0.89286070536339923</c:v>
                </c:pt>
                <c:pt idx="631">
                  <c:v>0.92082532983683674</c:v>
                </c:pt>
                <c:pt idx="632">
                  <c:v>0.88385725801809367</c:v>
                </c:pt>
                <c:pt idx="633">
                  <c:v>0.93447571774746119</c:v>
                </c:pt>
                <c:pt idx="634">
                  <c:v>0.96231068428101807</c:v>
                </c:pt>
                <c:pt idx="635">
                  <c:v>0.96231068428101807</c:v>
                </c:pt>
                <c:pt idx="636">
                  <c:v>0.96231068428101807</c:v>
                </c:pt>
                <c:pt idx="637">
                  <c:v>0.97496702798589197</c:v>
                </c:pt>
                <c:pt idx="638">
                  <c:v>0.98639248564816628</c:v>
                </c:pt>
                <c:pt idx="639">
                  <c:v>1.0016402593781191</c:v>
                </c:pt>
                <c:pt idx="640">
                  <c:v>1.0238152246427572</c:v>
                </c:pt>
                <c:pt idx="641">
                  <c:v>1.0224633245229362</c:v>
                </c:pt>
                <c:pt idx="642">
                  <c:v>1.0224633245229362</c:v>
                </c:pt>
                <c:pt idx="643">
                  <c:v>1.0224633245229362</c:v>
                </c:pt>
                <c:pt idx="644">
                  <c:v>1.0098380987236335</c:v>
                </c:pt>
                <c:pt idx="645">
                  <c:v>1.0161854599511728</c:v>
                </c:pt>
                <c:pt idx="646">
                  <c:v>1.0381294612055703</c:v>
                </c:pt>
                <c:pt idx="647">
                  <c:v>1.0349104867514693</c:v>
                </c:pt>
                <c:pt idx="648">
                  <c:v>1.0386826684157273</c:v>
                </c:pt>
                <c:pt idx="649">
                  <c:v>1.0386826684157273</c:v>
                </c:pt>
                <c:pt idx="650">
                  <c:v>1.0386826684157273</c:v>
                </c:pt>
                <c:pt idx="651">
                  <c:v>1.0320286229410573</c:v>
                </c:pt>
                <c:pt idx="652">
                  <c:v>1.0380464801240468</c:v>
                </c:pt>
                <c:pt idx="653">
                  <c:v>1.0454957609633175</c:v>
                </c:pt>
                <c:pt idx="654">
                  <c:v>1.049425260927964</c:v>
                </c:pt>
                <c:pt idx="655">
                  <c:v>1.0518593726526548</c:v>
                </c:pt>
                <c:pt idx="656">
                  <c:v>1.0518593726526548</c:v>
                </c:pt>
                <c:pt idx="657">
                  <c:v>1.0518593726526548</c:v>
                </c:pt>
                <c:pt idx="658">
                  <c:v>1.0469669463878288</c:v>
                </c:pt>
                <c:pt idx="659">
                  <c:v>1.0427521989554451</c:v>
                </c:pt>
                <c:pt idx="660">
                  <c:v>1.03754340731731</c:v>
                </c:pt>
                <c:pt idx="661">
                  <c:v>1.0284656227531395</c:v>
                </c:pt>
                <c:pt idx="662">
                  <c:v>1.0359062597297517</c:v>
                </c:pt>
                <c:pt idx="663">
                  <c:v>1.0359062597297517</c:v>
                </c:pt>
                <c:pt idx="664">
                  <c:v>1.0359062597297517</c:v>
                </c:pt>
                <c:pt idx="665">
                  <c:v>1.0286212122809961</c:v>
                </c:pt>
                <c:pt idx="666">
                  <c:v>1.0218184923685967</c:v>
                </c:pt>
                <c:pt idx="667">
                  <c:v>1.0161170005589155</c:v>
                </c:pt>
                <c:pt idx="668">
                  <c:v>1.0264879069768282</c:v>
                </c:pt>
                <c:pt idx="669">
                  <c:v>1.0264879069768282</c:v>
                </c:pt>
                <c:pt idx="670">
                  <c:v>1.0264879069768282</c:v>
                </c:pt>
                <c:pt idx="671">
                  <c:v>1.0264879069768282</c:v>
                </c:pt>
                <c:pt idx="672">
                  <c:v>1.0096150870670391</c:v>
                </c:pt>
                <c:pt idx="673">
                  <c:v>1.0073884280461569</c:v>
                </c:pt>
                <c:pt idx="674">
                  <c:v>0.99984925103523592</c:v>
                </c:pt>
                <c:pt idx="675">
                  <c:v>0.99984925103523592</c:v>
                </c:pt>
                <c:pt idx="676">
                  <c:v>0.99984925103523592</c:v>
                </c:pt>
                <c:pt idx="677">
                  <c:v>0.99984925103523592</c:v>
                </c:pt>
                <c:pt idx="678">
                  <c:v>0.99984925103523592</c:v>
                </c:pt>
                <c:pt idx="679">
                  <c:v>1.0026222021761479</c:v>
                </c:pt>
                <c:pt idx="680">
                  <c:v>0.98208957081666348</c:v>
                </c:pt>
                <c:pt idx="681">
                  <c:v>0.9868350514162918</c:v>
                </c:pt>
                <c:pt idx="682">
                  <c:v>0.98550216779431987</c:v>
                </c:pt>
                <c:pt idx="683">
                  <c:v>0.97243091868182829</c:v>
                </c:pt>
                <c:pt idx="684">
                  <c:v>0.97243091868182829</c:v>
                </c:pt>
                <c:pt idx="685">
                  <c:v>0.97243091868182829</c:v>
                </c:pt>
                <c:pt idx="686">
                  <c:v>0.96117142318260074</c:v>
                </c:pt>
                <c:pt idx="687">
                  <c:v>0.97405423608913244</c:v>
                </c:pt>
                <c:pt idx="688">
                  <c:v>0.97539576357376334</c:v>
                </c:pt>
                <c:pt idx="689">
                  <c:v>0.96278263918218321</c:v>
                </c:pt>
                <c:pt idx="690">
                  <c:v>0.94644055243963821</c:v>
                </c:pt>
                <c:pt idx="691">
                  <c:v>0.94644055243963821</c:v>
                </c:pt>
                <c:pt idx="692">
                  <c:v>0.94644055243963821</c:v>
                </c:pt>
                <c:pt idx="693">
                  <c:v>0.92763150729429955</c:v>
                </c:pt>
                <c:pt idx="694">
                  <c:v>0.93473503362722177</c:v>
                </c:pt>
                <c:pt idx="695">
                  <c:v>0.92931878928527789</c:v>
                </c:pt>
                <c:pt idx="696">
                  <c:v>0.93212804464935672</c:v>
                </c:pt>
                <c:pt idx="697">
                  <c:v>0.92229478648881558</c:v>
                </c:pt>
                <c:pt idx="698">
                  <c:v>0.92229478648881558</c:v>
                </c:pt>
                <c:pt idx="699">
                  <c:v>0.92229478648881558</c:v>
                </c:pt>
                <c:pt idx="700">
                  <c:v>0.92938794018654769</c:v>
                </c:pt>
                <c:pt idx="701">
                  <c:v>0.94661515846534372</c:v>
                </c:pt>
                <c:pt idx="702">
                  <c:v>0.96318890072714147</c:v>
                </c:pt>
                <c:pt idx="703">
                  <c:v>0.942789384852601</c:v>
                </c:pt>
                <c:pt idx="704">
                  <c:v>0.94987562346020615</c:v>
                </c:pt>
                <c:pt idx="705">
                  <c:v>0.94987562346020615</c:v>
                </c:pt>
                <c:pt idx="706">
                  <c:v>0.94987562346020615</c:v>
                </c:pt>
                <c:pt idx="707">
                  <c:v>0.95264338828352302</c:v>
                </c:pt>
                <c:pt idx="708">
                  <c:v>0.95130358957142391</c:v>
                </c:pt>
                <c:pt idx="709">
                  <c:v>0.94790482277402166</c:v>
                </c:pt>
                <c:pt idx="710">
                  <c:v>0.94180571328204077</c:v>
                </c:pt>
                <c:pt idx="711">
                  <c:v>0.93947359913672268</c:v>
                </c:pt>
                <c:pt idx="712">
                  <c:v>0.93947359913672268</c:v>
                </c:pt>
                <c:pt idx="713">
                  <c:v>0.93947359913672268</c:v>
                </c:pt>
                <c:pt idx="714">
                  <c:v>0.94148070404607331</c:v>
                </c:pt>
                <c:pt idx="715">
                  <c:v>0.93490618210786347</c:v>
                </c:pt>
                <c:pt idx="716">
                  <c:v>0.9456332156673144</c:v>
                </c:pt>
                <c:pt idx="717">
                  <c:v>0.94635238504051844</c:v>
                </c:pt>
                <c:pt idx="718">
                  <c:v>0.9511393561809085</c:v>
                </c:pt>
                <c:pt idx="719">
                  <c:v>0.9511393561809085</c:v>
                </c:pt>
                <c:pt idx="720">
                  <c:v>0.9511393561809085</c:v>
                </c:pt>
                <c:pt idx="721">
                  <c:v>0.96459439279544634</c:v>
                </c:pt>
                <c:pt idx="722">
                  <c:v>0.97455903766839969</c:v>
                </c:pt>
                <c:pt idx="723">
                  <c:v>0.97053618398703878</c:v>
                </c:pt>
                <c:pt idx="724">
                  <c:v>0.98320808664469816</c:v>
                </c:pt>
                <c:pt idx="725">
                  <c:v>0.98277243596669939</c:v>
                </c:pt>
                <c:pt idx="726">
                  <c:v>0.98277243596669939</c:v>
                </c:pt>
                <c:pt idx="727">
                  <c:v>0.98277243596669939</c:v>
                </c:pt>
                <c:pt idx="728">
                  <c:v>0.98160032819017906</c:v>
                </c:pt>
                <c:pt idx="729">
                  <c:v>0.96303849751687931</c:v>
                </c:pt>
                <c:pt idx="730">
                  <c:v>0.9644941239886049</c:v>
                </c:pt>
                <c:pt idx="731">
                  <c:v>0.96374556548236145</c:v>
                </c:pt>
                <c:pt idx="732">
                  <c:v>0.9682524754726094</c:v>
                </c:pt>
                <c:pt idx="733">
                  <c:v>0.9682524754726094</c:v>
                </c:pt>
                <c:pt idx="734">
                  <c:v>0.9682524754726094</c:v>
                </c:pt>
                <c:pt idx="735">
                  <c:v>0.96265471001483283</c:v>
                </c:pt>
                <c:pt idx="736">
                  <c:v>0.95255867842946707</c:v>
                </c:pt>
                <c:pt idx="737">
                  <c:v>0.97375688721367171</c:v>
                </c:pt>
                <c:pt idx="738">
                  <c:v>0.97336099830390266</c:v>
                </c:pt>
                <c:pt idx="739">
                  <c:v>0.97314317296490338</c:v>
                </c:pt>
                <c:pt idx="740">
                  <c:v>0.97314317296490338</c:v>
                </c:pt>
                <c:pt idx="741">
                  <c:v>0.97314317296490338</c:v>
                </c:pt>
                <c:pt idx="742">
                  <c:v>0.97394532341963114</c:v>
                </c:pt>
                <c:pt idx="743">
                  <c:v>0.97963125627652614</c:v>
                </c:pt>
                <c:pt idx="744">
                  <c:v>0.97293226271603084</c:v>
                </c:pt>
                <c:pt idx="745">
                  <c:v>0.97642611200267893</c:v>
                </c:pt>
                <c:pt idx="746">
                  <c:v>0.97875476860293342</c:v>
                </c:pt>
                <c:pt idx="747">
                  <c:v>0.97875476860293342</c:v>
                </c:pt>
                <c:pt idx="748">
                  <c:v>0.97875476860293342</c:v>
                </c:pt>
                <c:pt idx="749">
                  <c:v>0.9836039755544661</c:v>
                </c:pt>
                <c:pt idx="750">
                  <c:v>0.97577955107580761</c:v>
                </c:pt>
                <c:pt idx="751">
                  <c:v>0.97790767006238055</c:v>
                </c:pt>
                <c:pt idx="752">
                  <c:v>0.96963549349800138</c:v>
                </c:pt>
                <c:pt idx="753">
                  <c:v>0.9734543520206167</c:v>
                </c:pt>
                <c:pt idx="754">
                  <c:v>0.9734543520206167</c:v>
                </c:pt>
                <c:pt idx="755">
                  <c:v>0.9734543520206167</c:v>
                </c:pt>
                <c:pt idx="756">
                  <c:v>0.96918082632215352</c:v>
                </c:pt>
                <c:pt idx="757">
                  <c:v>0.95723327935529356</c:v>
                </c:pt>
                <c:pt idx="758">
                  <c:v>0.95743208819644376</c:v>
                </c:pt>
                <c:pt idx="759">
                  <c:v>0.95028361377769599</c:v>
                </c:pt>
                <c:pt idx="760">
                  <c:v>0.93269853958482996</c:v>
                </c:pt>
                <c:pt idx="761">
                  <c:v>0.93269853958482996</c:v>
                </c:pt>
                <c:pt idx="762">
                  <c:v>0.93269853958482996</c:v>
                </c:pt>
                <c:pt idx="763">
                  <c:v>0.91973447436930633</c:v>
                </c:pt>
                <c:pt idx="764">
                  <c:v>0.91752856061880528</c:v>
                </c:pt>
                <c:pt idx="765">
                  <c:v>0.91030229143612895</c:v>
                </c:pt>
                <c:pt idx="766">
                  <c:v>0.91386529162404662</c:v>
                </c:pt>
                <c:pt idx="767">
                  <c:v>0.91625791280797575</c:v>
                </c:pt>
                <c:pt idx="768">
                  <c:v>0.91625791280797575</c:v>
                </c:pt>
                <c:pt idx="769">
                  <c:v>0.91625791280797575</c:v>
                </c:pt>
                <c:pt idx="770">
                  <c:v>0.9037934628541251</c:v>
                </c:pt>
                <c:pt idx="771">
                  <c:v>0.90653529608946593</c:v>
                </c:pt>
                <c:pt idx="772">
                  <c:v>0.90703664012367069</c:v>
                </c:pt>
                <c:pt idx="773">
                  <c:v>0.90139219780753721</c:v>
                </c:pt>
                <c:pt idx="774">
                  <c:v>0.89123047286596546</c:v>
                </c:pt>
                <c:pt idx="775">
                  <c:v>0.89123047286596546</c:v>
                </c:pt>
                <c:pt idx="776">
                  <c:v>0.89123047286596546</c:v>
                </c:pt>
                <c:pt idx="777">
                  <c:v>0.91277097861145462</c:v>
                </c:pt>
                <c:pt idx="778">
                  <c:v>0.93463822236544281</c:v>
                </c:pt>
                <c:pt idx="779">
                  <c:v>0.94061113146260711</c:v>
                </c:pt>
                <c:pt idx="780">
                  <c:v>0.9439528487664619</c:v>
                </c:pt>
                <c:pt idx="781">
                  <c:v>0.93488543683748171</c:v>
                </c:pt>
                <c:pt idx="782">
                  <c:v>0.93488543683748171</c:v>
                </c:pt>
                <c:pt idx="783">
                  <c:v>0.93488543683748171</c:v>
                </c:pt>
                <c:pt idx="784">
                  <c:v>0.94036564576309978</c:v>
                </c:pt>
                <c:pt idx="785">
                  <c:v>0.92788563685646364</c:v>
                </c:pt>
                <c:pt idx="786">
                  <c:v>0.93253603496684589</c:v>
                </c:pt>
                <c:pt idx="787">
                  <c:v>0.94238139453510938</c:v>
                </c:pt>
                <c:pt idx="788">
                  <c:v>0.94959901985512696</c:v>
                </c:pt>
                <c:pt idx="789">
                  <c:v>0.94959901985512696</c:v>
                </c:pt>
                <c:pt idx="790">
                  <c:v>0.94959901985512696</c:v>
                </c:pt>
                <c:pt idx="791">
                  <c:v>0.94775614833629129</c:v>
                </c:pt>
                <c:pt idx="792">
                  <c:v>0.93047015179141579</c:v>
                </c:pt>
                <c:pt idx="793">
                  <c:v>0.92333723632545373</c:v>
                </c:pt>
                <c:pt idx="794">
                  <c:v>0.93943729491355454</c:v>
                </c:pt>
                <c:pt idx="795">
                  <c:v>0.93943729491355454</c:v>
                </c:pt>
                <c:pt idx="796">
                  <c:v>0.93943729491355454</c:v>
                </c:pt>
                <c:pt idx="797">
                  <c:v>0.93943729491355454</c:v>
                </c:pt>
                <c:pt idx="798">
                  <c:v>0.93996802808079893</c:v>
                </c:pt>
                <c:pt idx="799">
                  <c:v>0.93427172258871338</c:v>
                </c:pt>
                <c:pt idx="800">
                  <c:v>0.93379803891501623</c:v>
                </c:pt>
                <c:pt idx="801">
                  <c:v>0.91764611715096311</c:v>
                </c:pt>
                <c:pt idx="802">
                  <c:v>0.91874043016355511</c:v>
                </c:pt>
                <c:pt idx="803">
                  <c:v>0.91874043016355511</c:v>
                </c:pt>
                <c:pt idx="804">
                  <c:v>0.91874043016355511</c:v>
                </c:pt>
                <c:pt idx="805">
                  <c:v>0.93491655474305269</c:v>
                </c:pt>
                <c:pt idx="806">
                  <c:v>0.94421043587369069</c:v>
                </c:pt>
                <c:pt idx="807">
                  <c:v>0.93158175252932462</c:v>
                </c:pt>
                <c:pt idx="808">
                  <c:v>0.92463208695172705</c:v>
                </c:pt>
                <c:pt idx="809">
                  <c:v>0.91332072827654764</c:v>
                </c:pt>
                <c:pt idx="810">
                  <c:v>0.91332072827654764</c:v>
                </c:pt>
                <c:pt idx="811">
                  <c:v>0.91332072827654764</c:v>
                </c:pt>
                <c:pt idx="812">
                  <c:v>0.9348629627945686</c:v>
                </c:pt>
                <c:pt idx="813">
                  <c:v>0.95278341885859263</c:v>
                </c:pt>
                <c:pt idx="814">
                  <c:v>0.96416392843504162</c:v>
                </c:pt>
                <c:pt idx="815">
                  <c:v>0.9610901708736066</c:v>
                </c:pt>
                <c:pt idx="816">
                  <c:v>0.9555200657763383</c:v>
                </c:pt>
                <c:pt idx="817">
                  <c:v>0.9555200657763383</c:v>
                </c:pt>
                <c:pt idx="818">
                  <c:v>0.9555200657763383</c:v>
                </c:pt>
                <c:pt idx="819">
                  <c:v>0.94634719872292195</c:v>
                </c:pt>
                <c:pt idx="820">
                  <c:v>0.92774041996379708</c:v>
                </c:pt>
                <c:pt idx="821">
                  <c:v>0.93135701210019861</c:v>
                </c:pt>
                <c:pt idx="822">
                  <c:v>0.91850531709923833</c:v>
                </c:pt>
                <c:pt idx="823">
                  <c:v>0.91707216467042518</c:v>
                </c:pt>
                <c:pt idx="824">
                  <c:v>0.91707216467042518</c:v>
                </c:pt>
                <c:pt idx="825">
                  <c:v>0.91707216467042518</c:v>
                </c:pt>
                <c:pt idx="826">
                  <c:v>0.93629438645085017</c:v>
                </c:pt>
                <c:pt idx="827">
                  <c:v>0.9383395243558994</c:v>
                </c:pt>
                <c:pt idx="828">
                  <c:v>0.93359231498373951</c:v>
                </c:pt>
                <c:pt idx="829">
                  <c:v>0.91885280037811823</c:v>
                </c:pt>
                <c:pt idx="830">
                  <c:v>0.93848128370350192</c:v>
                </c:pt>
                <c:pt idx="831">
                  <c:v>0.93848128370350192</c:v>
                </c:pt>
                <c:pt idx="832">
                  <c:v>0.93848128370350192</c:v>
                </c:pt>
                <c:pt idx="833">
                  <c:v>0.94693152383865065</c:v>
                </c:pt>
                <c:pt idx="834">
                  <c:v>0.93135009701007143</c:v>
                </c:pt>
                <c:pt idx="835">
                  <c:v>0.92104488394836537</c:v>
                </c:pt>
                <c:pt idx="836">
                  <c:v>0.92411345519220522</c:v>
                </c:pt>
                <c:pt idx="837">
                  <c:v>0.91689928741725124</c:v>
                </c:pt>
                <c:pt idx="838">
                  <c:v>0.91689928741725124</c:v>
                </c:pt>
                <c:pt idx="839">
                  <c:v>0.91689928741725124</c:v>
                </c:pt>
                <c:pt idx="840">
                  <c:v>0.92555525148367734</c:v>
                </c:pt>
                <c:pt idx="841">
                  <c:v>0.92586988808445403</c:v>
                </c:pt>
                <c:pt idx="842">
                  <c:v>0.90293426290584988</c:v>
                </c:pt>
                <c:pt idx="843">
                  <c:v>0.91329652546110363</c:v>
                </c:pt>
                <c:pt idx="844">
                  <c:v>0.90857697644945157</c:v>
                </c:pt>
                <c:pt idx="845">
                  <c:v>0.90857697644945157</c:v>
                </c:pt>
                <c:pt idx="846">
                  <c:v>0.90857697644945157</c:v>
                </c:pt>
                <c:pt idx="847">
                  <c:v>0.90553606556611976</c:v>
                </c:pt>
                <c:pt idx="848">
                  <c:v>0.91277270738398641</c:v>
                </c:pt>
                <c:pt idx="849">
                  <c:v>0.9099634520199078</c:v>
                </c:pt>
                <c:pt idx="850">
                  <c:v>0.9148766235551149</c:v>
                </c:pt>
                <c:pt idx="851">
                  <c:v>0.89818705353368999</c:v>
                </c:pt>
                <c:pt idx="852">
                  <c:v>0.89818705353368999</c:v>
                </c:pt>
                <c:pt idx="853">
                  <c:v>0.89818705353368999</c:v>
                </c:pt>
                <c:pt idx="854">
                  <c:v>0.9079649909732157</c:v>
                </c:pt>
                <c:pt idx="855">
                  <c:v>0.91675925684218051</c:v>
                </c:pt>
                <c:pt idx="856">
                  <c:v>0.92871890521676281</c:v>
                </c:pt>
                <c:pt idx="857">
                  <c:v>0.93175290100996766</c:v>
                </c:pt>
                <c:pt idx="858">
                  <c:v>0.92599263093420769</c:v>
                </c:pt>
                <c:pt idx="859">
                  <c:v>0.92599263093420769</c:v>
                </c:pt>
                <c:pt idx="860">
                  <c:v>0.92599263093420769</c:v>
                </c:pt>
                <c:pt idx="861">
                  <c:v>0.92967664519934723</c:v>
                </c:pt>
                <c:pt idx="862">
                  <c:v>0.93105447690714449</c:v>
                </c:pt>
                <c:pt idx="863">
                  <c:v>0.9377828596006792</c:v>
                </c:pt>
                <c:pt idx="864">
                  <c:v>0.95220428006045998</c:v>
                </c:pt>
                <c:pt idx="865">
                  <c:v>0.93663495463960333</c:v>
                </c:pt>
                <c:pt idx="866">
                  <c:v>0.93663495463960333</c:v>
                </c:pt>
                <c:pt idx="867">
                  <c:v>0.93663495463960333</c:v>
                </c:pt>
                <c:pt idx="868">
                  <c:v>0.9249657400503537</c:v>
                </c:pt>
                <c:pt idx="869">
                  <c:v>0.93891866315403272</c:v>
                </c:pt>
                <c:pt idx="870">
                  <c:v>0.9459150055899872</c:v>
                </c:pt>
                <c:pt idx="871">
                  <c:v>0.94855311247342344</c:v>
                </c:pt>
                <c:pt idx="872">
                  <c:v>0.95214204424931714</c:v>
                </c:pt>
                <c:pt idx="873">
                  <c:v>0.95214204424931714</c:v>
                </c:pt>
                <c:pt idx="874">
                  <c:v>0.95214204424931714</c:v>
                </c:pt>
                <c:pt idx="875">
                  <c:v>0.93287833192813041</c:v>
                </c:pt>
                <c:pt idx="876">
                  <c:v>0.93761862621016334</c:v>
                </c:pt>
                <c:pt idx="877">
                  <c:v>0.94942960014701572</c:v>
                </c:pt>
                <c:pt idx="878">
                  <c:v>0.95016605724553727</c:v>
                </c:pt>
                <c:pt idx="879">
                  <c:v>0.95554081104671917</c:v>
                </c:pt>
                <c:pt idx="880">
                  <c:v>0.95554081104671917</c:v>
                </c:pt>
                <c:pt idx="881">
                  <c:v>0.95554081104671917</c:v>
                </c:pt>
                <c:pt idx="882">
                  <c:v>0.95494957084086396</c:v>
                </c:pt>
                <c:pt idx="883">
                  <c:v>0.94773194552084661</c:v>
                </c:pt>
                <c:pt idx="884">
                  <c:v>0.94950393736588068</c:v>
                </c:pt>
                <c:pt idx="885">
                  <c:v>0.95469198373363451</c:v>
                </c:pt>
                <c:pt idx="886">
                  <c:v>0.95469198373363451</c:v>
                </c:pt>
                <c:pt idx="887">
                  <c:v>0.95469198373363451</c:v>
                </c:pt>
                <c:pt idx="888">
                  <c:v>0.95469198373363451</c:v>
                </c:pt>
                <c:pt idx="889">
                  <c:v>0.9474657145509584</c:v>
                </c:pt>
                <c:pt idx="890">
                  <c:v>0.94736890328918077</c:v>
                </c:pt>
                <c:pt idx="891">
                  <c:v>0.93936122892215801</c:v>
                </c:pt>
                <c:pt idx="892">
                  <c:v>0.94271677640626672</c:v>
                </c:pt>
                <c:pt idx="893">
                  <c:v>0.93572734906043964</c:v>
                </c:pt>
                <c:pt idx="894">
                  <c:v>0.93572734906043964</c:v>
                </c:pt>
                <c:pt idx="895">
                  <c:v>0.93572734906043964</c:v>
                </c:pt>
                <c:pt idx="896">
                  <c:v>0.92722178820427548</c:v>
                </c:pt>
                <c:pt idx="897">
                  <c:v>0.93981243855294294</c:v>
                </c:pt>
                <c:pt idx="898">
                  <c:v>0.94384566486949395</c:v>
                </c:pt>
                <c:pt idx="899">
                  <c:v>0.92545152513177298</c:v>
                </c:pt>
                <c:pt idx="900">
                  <c:v>0.92041215320174885</c:v>
                </c:pt>
                <c:pt idx="901">
                  <c:v>0.92041215320174885</c:v>
                </c:pt>
                <c:pt idx="902">
                  <c:v>0.92041215320174885</c:v>
                </c:pt>
                <c:pt idx="903">
                  <c:v>0.90823295071563548</c:v>
                </c:pt>
                <c:pt idx="904">
                  <c:v>0.90468896702556689</c:v>
                </c:pt>
                <c:pt idx="905">
                  <c:v>0.89309063211011841</c:v>
                </c:pt>
                <c:pt idx="906">
                  <c:v>0.88231692169231035</c:v>
                </c:pt>
                <c:pt idx="907">
                  <c:v>0.8811551865509808</c:v>
                </c:pt>
                <c:pt idx="908">
                  <c:v>0.8811551865509808</c:v>
                </c:pt>
                <c:pt idx="909">
                  <c:v>0.8811551865509808</c:v>
                </c:pt>
                <c:pt idx="910">
                  <c:v>0.86904859251120037</c:v>
                </c:pt>
                <c:pt idx="911">
                  <c:v>0.86532135893276774</c:v>
                </c:pt>
                <c:pt idx="912">
                  <c:v>0.86948597196173094</c:v>
                </c:pt>
                <c:pt idx="913">
                  <c:v>0.85766462538968802</c:v>
                </c:pt>
                <c:pt idx="914">
                  <c:v>0.85766462538968802</c:v>
                </c:pt>
                <c:pt idx="915">
                  <c:v>0.85766462538968802</c:v>
                </c:pt>
                <c:pt idx="916">
                  <c:v>0.85766462538968802</c:v>
                </c:pt>
                <c:pt idx="917">
                  <c:v>0.86655397374789866</c:v>
                </c:pt>
                <c:pt idx="918">
                  <c:v>0.87856029898083809</c:v>
                </c:pt>
                <c:pt idx="919">
                  <c:v>0.87506299214912642</c:v>
                </c:pt>
                <c:pt idx="920">
                  <c:v>0.87208085953187364</c:v>
                </c:pt>
                <c:pt idx="921">
                  <c:v>0.83502116276894878</c:v>
                </c:pt>
                <c:pt idx="922">
                  <c:v>0.83502116276894878</c:v>
                </c:pt>
                <c:pt idx="923">
                  <c:v>0.83502116276894878</c:v>
                </c:pt>
                <c:pt idx="924">
                  <c:v>0.83650617837371422</c:v>
                </c:pt>
                <c:pt idx="925">
                  <c:v>0.8348033374299495</c:v>
                </c:pt>
                <c:pt idx="926">
                  <c:v>0.84270037035494116</c:v>
                </c:pt>
                <c:pt idx="927">
                  <c:v>0.88854741789670411</c:v>
                </c:pt>
                <c:pt idx="928">
                  <c:v>0.88854741789670411</c:v>
                </c:pt>
                <c:pt idx="929">
                  <c:v>0.88854741789670411</c:v>
                </c:pt>
                <c:pt idx="930">
                  <c:v>0.88854741789670411</c:v>
                </c:pt>
                <c:pt idx="931">
                  <c:v>0.88854741789670411</c:v>
                </c:pt>
                <c:pt idx="932">
                  <c:v>0.89282440114023087</c:v>
                </c:pt>
                <c:pt idx="933">
                  <c:v>0.89674179969715517</c:v>
                </c:pt>
                <c:pt idx="934">
                  <c:v>0.89241813959527172</c:v>
                </c:pt>
                <c:pt idx="935">
                  <c:v>0.89279328323465945</c:v>
                </c:pt>
                <c:pt idx="936">
                  <c:v>0.89279328323465945</c:v>
                </c:pt>
                <c:pt idx="937">
                  <c:v>0.89279328323465945</c:v>
                </c:pt>
                <c:pt idx="938">
                  <c:v>0.88081807590729144</c:v>
                </c:pt>
                <c:pt idx="939">
                  <c:v>0.88492218189764382</c:v>
                </c:pt>
                <c:pt idx="940">
                  <c:v>0.88245522349484951</c:v>
                </c:pt>
                <c:pt idx="941">
                  <c:v>0.87248020598670584</c:v>
                </c:pt>
                <c:pt idx="942">
                  <c:v>0.88287704399259415</c:v>
                </c:pt>
                <c:pt idx="943">
                  <c:v>0.88287704399259415</c:v>
                </c:pt>
                <c:pt idx="944">
                  <c:v>0.88287704399259415</c:v>
                </c:pt>
                <c:pt idx="945">
                  <c:v>0.89547633820392059</c:v>
                </c:pt>
                <c:pt idx="946">
                  <c:v>0.89506143279630246</c:v>
                </c:pt>
                <c:pt idx="947">
                  <c:v>0.88712809564814465</c:v>
                </c:pt>
                <c:pt idx="948">
                  <c:v>0.87445965053554864</c:v>
                </c:pt>
                <c:pt idx="949">
                  <c:v>0.88513827846411108</c:v>
                </c:pt>
                <c:pt idx="950">
                  <c:v>0.88513827846411108</c:v>
                </c:pt>
                <c:pt idx="951">
                  <c:v>0.88513827846411108</c:v>
                </c:pt>
                <c:pt idx="952">
                  <c:v>0.88595253032656096</c:v>
                </c:pt>
                <c:pt idx="953">
                  <c:v>0.88179137484266068</c:v>
                </c:pt>
                <c:pt idx="954">
                  <c:v>0.89528963077049184</c:v>
                </c:pt>
                <c:pt idx="955">
                  <c:v>0.90827444125639634</c:v>
                </c:pt>
                <c:pt idx="956">
                  <c:v>0.90686549164302765</c:v>
                </c:pt>
                <c:pt idx="957">
                  <c:v>0.90686549164302765</c:v>
                </c:pt>
                <c:pt idx="958">
                  <c:v>0.90686549164302765</c:v>
                </c:pt>
                <c:pt idx="959">
                  <c:v>0.90418589421882967</c:v>
                </c:pt>
                <c:pt idx="960">
                  <c:v>0.88900727139014646</c:v>
                </c:pt>
                <c:pt idx="961">
                  <c:v>0.88624642165695633</c:v>
                </c:pt>
                <c:pt idx="962">
                  <c:v>0.88857334948467948</c:v>
                </c:pt>
                <c:pt idx="963">
                  <c:v>0.88196252332330283</c:v>
                </c:pt>
                <c:pt idx="964">
                  <c:v>0.88196252332330283</c:v>
                </c:pt>
                <c:pt idx="965">
                  <c:v>0.88196252332330283</c:v>
                </c:pt>
                <c:pt idx="966">
                  <c:v>0.8750664496941889</c:v>
                </c:pt>
                <c:pt idx="967">
                  <c:v>0.87947827719519123</c:v>
                </c:pt>
                <c:pt idx="968">
                  <c:v>0.88021127674864919</c:v>
                </c:pt>
                <c:pt idx="969">
                  <c:v>0.88243447822446774</c:v>
                </c:pt>
                <c:pt idx="970">
                  <c:v>0.88884130922709859</c:v>
                </c:pt>
                <c:pt idx="971">
                  <c:v>0.88884130922709859</c:v>
                </c:pt>
                <c:pt idx="972">
                  <c:v>0.88884130922709859</c:v>
                </c:pt>
                <c:pt idx="973">
                  <c:v>0.89154338069420946</c:v>
                </c:pt>
                <c:pt idx="974">
                  <c:v>0.890993631029116</c:v>
                </c:pt>
                <c:pt idx="975">
                  <c:v>0.86103227428151774</c:v>
                </c:pt>
                <c:pt idx="976">
                  <c:v>0.8579637030376781</c:v>
                </c:pt>
                <c:pt idx="977">
                  <c:v>0.85607415466048598</c:v>
                </c:pt>
                <c:pt idx="978">
                  <c:v>0.85607415466048598</c:v>
                </c:pt>
                <c:pt idx="979">
                  <c:v>0.85607415466048598</c:v>
                </c:pt>
                <c:pt idx="980">
                  <c:v>0.86325893330240011</c:v>
                </c:pt>
                <c:pt idx="981">
                  <c:v>0.86380695419496178</c:v>
                </c:pt>
                <c:pt idx="982">
                  <c:v>0.85679678157875316</c:v>
                </c:pt>
                <c:pt idx="983">
                  <c:v>0.86314137677024161</c:v>
                </c:pt>
                <c:pt idx="984">
                  <c:v>0.86348367373152635</c:v>
                </c:pt>
                <c:pt idx="985">
                  <c:v>0.86348367373152635</c:v>
                </c:pt>
                <c:pt idx="986">
                  <c:v>0.86348367373152635</c:v>
                </c:pt>
                <c:pt idx="987">
                  <c:v>0.85819708732946309</c:v>
                </c:pt>
                <c:pt idx="988">
                  <c:v>0.85840972635086721</c:v>
                </c:pt>
                <c:pt idx="989">
                  <c:v>0.8495947152115213</c:v>
                </c:pt>
                <c:pt idx="990">
                  <c:v>0.85180581527961774</c:v>
                </c:pt>
                <c:pt idx="991">
                  <c:v>0.84664888681743533</c:v>
                </c:pt>
                <c:pt idx="992">
                  <c:v>0.84664888681743533</c:v>
                </c:pt>
                <c:pt idx="993">
                  <c:v>0.84664888681743533</c:v>
                </c:pt>
                <c:pt idx="994">
                  <c:v>0.83878988688814182</c:v>
                </c:pt>
                <c:pt idx="995">
                  <c:v>0.82837403238440399</c:v>
                </c:pt>
                <c:pt idx="996">
                  <c:v>0.82760127106271608</c:v>
                </c:pt>
                <c:pt idx="997">
                  <c:v>0.82269674339016774</c:v>
                </c:pt>
                <c:pt idx="998">
                  <c:v>0.82638075765530727</c:v>
                </c:pt>
                <c:pt idx="999">
                  <c:v>0.82638075765530727</c:v>
                </c:pt>
                <c:pt idx="1000">
                  <c:v>0.82638075765530727</c:v>
                </c:pt>
                <c:pt idx="1001">
                  <c:v>0.8144003640103441</c:v>
                </c:pt>
                <c:pt idx="1002">
                  <c:v>0.80662261639004296</c:v>
                </c:pt>
                <c:pt idx="1003">
                  <c:v>0.80467428974677135</c:v>
                </c:pt>
                <c:pt idx="1004">
                  <c:v>0.8090377116168852</c:v>
                </c:pt>
                <c:pt idx="1005">
                  <c:v>0.82615255968111789</c:v>
                </c:pt>
                <c:pt idx="1006">
                  <c:v>0.82615255968111789</c:v>
                </c:pt>
                <c:pt idx="1007">
                  <c:v>0.82615255968111789</c:v>
                </c:pt>
                <c:pt idx="1008">
                  <c:v>0.82045625418903212</c:v>
                </c:pt>
                <c:pt idx="1009">
                  <c:v>0.82056516685853165</c:v>
                </c:pt>
                <c:pt idx="1010">
                  <c:v>0.81714392601821717</c:v>
                </c:pt>
                <c:pt idx="1011">
                  <c:v>0.81686040732301168</c:v>
                </c:pt>
                <c:pt idx="1012">
                  <c:v>0.82830661025566665</c:v>
                </c:pt>
                <c:pt idx="1013">
                  <c:v>0.82830661025566665</c:v>
                </c:pt>
                <c:pt idx="1014">
                  <c:v>0.82830661025566665</c:v>
                </c:pt>
                <c:pt idx="1015">
                  <c:v>0.83172439355091798</c:v>
                </c:pt>
                <c:pt idx="1016">
                  <c:v>0.84122745615789651</c:v>
                </c:pt>
                <c:pt idx="1017">
                  <c:v>0.83412911614256924</c:v>
                </c:pt>
                <c:pt idx="1018">
                  <c:v>0.86067614713997931</c:v>
                </c:pt>
                <c:pt idx="1019">
                  <c:v>0.8632260866242969</c:v>
                </c:pt>
                <c:pt idx="1020">
                  <c:v>0.8632260866242969</c:v>
                </c:pt>
                <c:pt idx="1021">
                  <c:v>0.8632260866242969</c:v>
                </c:pt>
                <c:pt idx="1022">
                  <c:v>0.85163812434403874</c:v>
                </c:pt>
                <c:pt idx="1023">
                  <c:v>0.85163985311657053</c:v>
                </c:pt>
                <c:pt idx="1024">
                  <c:v>0.8483724730315807</c:v>
                </c:pt>
                <c:pt idx="1025">
                  <c:v>0.83916848807259337</c:v>
                </c:pt>
                <c:pt idx="1026">
                  <c:v>0.83233637902715429</c:v>
                </c:pt>
                <c:pt idx="1027">
                  <c:v>0.83233637902715429</c:v>
                </c:pt>
                <c:pt idx="1028">
                  <c:v>0.83233637902715429</c:v>
                </c:pt>
                <c:pt idx="1029">
                  <c:v>0.82850023277922169</c:v>
                </c:pt>
                <c:pt idx="1030">
                  <c:v>0.82680949324317932</c:v>
                </c:pt>
                <c:pt idx="1031">
                  <c:v>0.82367868618819684</c:v>
                </c:pt>
                <c:pt idx="1032">
                  <c:v>0.81406325336665519</c:v>
                </c:pt>
                <c:pt idx="1033">
                  <c:v>0.81406325336665519</c:v>
                </c:pt>
                <c:pt idx="1034">
                  <c:v>0.81406325336665519</c:v>
                </c:pt>
                <c:pt idx="1035">
                  <c:v>0.81406325336665519</c:v>
                </c:pt>
                <c:pt idx="1036">
                  <c:v>0.80867466938521937</c:v>
                </c:pt>
                <c:pt idx="1037">
                  <c:v>0.80472096660512804</c:v>
                </c:pt>
                <c:pt idx="1038">
                  <c:v>0.79519370118270483</c:v>
                </c:pt>
                <c:pt idx="1039">
                  <c:v>0.79519370118270483</c:v>
                </c:pt>
                <c:pt idx="1040">
                  <c:v>0.79519370118270483</c:v>
                </c:pt>
                <c:pt idx="1041">
                  <c:v>0.79519370118270483</c:v>
                </c:pt>
                <c:pt idx="1042">
                  <c:v>0.79519370118270483</c:v>
                </c:pt>
                <c:pt idx="1043">
                  <c:v>0.79410284571517664</c:v>
                </c:pt>
                <c:pt idx="1044">
                  <c:v>0.78838406618017842</c:v>
                </c:pt>
                <c:pt idx="1045">
                  <c:v>0.78922770717566815</c:v>
                </c:pt>
                <c:pt idx="1046">
                  <c:v>0.78225729632768948</c:v>
                </c:pt>
                <c:pt idx="1047">
                  <c:v>0.78098664851686017</c:v>
                </c:pt>
                <c:pt idx="1048">
                  <c:v>0.78098664851686017</c:v>
                </c:pt>
                <c:pt idx="1049">
                  <c:v>0.78098664851686017</c:v>
                </c:pt>
                <c:pt idx="1050">
                  <c:v>0.77784546882668715</c:v>
                </c:pt>
                <c:pt idx="1051">
                  <c:v>0.76579938182551799</c:v>
                </c:pt>
                <c:pt idx="1052">
                  <c:v>0.77067452036502671</c:v>
                </c:pt>
                <c:pt idx="1053">
                  <c:v>0.7508939050568495</c:v>
                </c:pt>
                <c:pt idx="1054">
                  <c:v>0.76692654151621298</c:v>
                </c:pt>
                <c:pt idx="1055">
                  <c:v>0.76692654151621298</c:v>
                </c:pt>
                <c:pt idx="1056">
                  <c:v>0.76692654151621298</c:v>
                </c:pt>
                <c:pt idx="1057">
                  <c:v>0.76087929520018371</c:v>
                </c:pt>
                <c:pt idx="1058">
                  <c:v>0.75371526182865045</c:v>
                </c:pt>
                <c:pt idx="1059">
                  <c:v>0.72333070156528212</c:v>
                </c:pt>
                <c:pt idx="1060">
                  <c:v>0.71528482132530735</c:v>
                </c:pt>
                <c:pt idx="1061">
                  <c:v>0.71125712708085809</c:v>
                </c:pt>
                <c:pt idx="1062">
                  <c:v>0.71125712708085809</c:v>
                </c:pt>
                <c:pt idx="1063">
                  <c:v>0.71125712708085809</c:v>
                </c:pt>
                <c:pt idx="1064">
                  <c:v>0.7161832644100532</c:v>
                </c:pt>
                <c:pt idx="1065">
                  <c:v>0.72282261531820335</c:v>
                </c:pt>
                <c:pt idx="1066">
                  <c:v>0.71940120160063503</c:v>
                </c:pt>
                <c:pt idx="1067">
                  <c:v>0.72665703279360416</c:v>
                </c:pt>
                <c:pt idx="1068">
                  <c:v>0.73683898437379725</c:v>
                </c:pt>
                <c:pt idx="1069">
                  <c:v>0.73683898437379725</c:v>
                </c:pt>
                <c:pt idx="1070">
                  <c:v>0.73683898437379725</c:v>
                </c:pt>
                <c:pt idx="1071">
                  <c:v>0.73393464652047302</c:v>
                </c:pt>
                <c:pt idx="1072">
                  <c:v>0.72951244638428037</c:v>
                </c:pt>
                <c:pt idx="1073">
                  <c:v>0.7295210902469389</c:v>
                </c:pt>
                <c:pt idx="1074">
                  <c:v>0.71791428434608506</c:v>
                </c:pt>
                <c:pt idx="1075">
                  <c:v>0.71705352850253123</c:v>
                </c:pt>
                <c:pt idx="1076">
                  <c:v>0.71705352850253123</c:v>
                </c:pt>
                <c:pt idx="1077">
                  <c:v>0.71705352850253123</c:v>
                </c:pt>
                <c:pt idx="1078">
                  <c:v>0.72240667264706637</c:v>
                </c:pt>
                <c:pt idx="1079">
                  <c:v>0.71028296375922251</c:v>
                </c:pt>
                <c:pt idx="1080">
                  <c:v>0.72109695457702006</c:v>
                </c:pt>
                <c:pt idx="1081">
                  <c:v>0.71065585999431891</c:v>
                </c:pt>
                <c:pt idx="1082">
                  <c:v>0.70490596255374927</c:v>
                </c:pt>
                <c:pt idx="1083">
                  <c:v>0.70490596255374927</c:v>
                </c:pt>
                <c:pt idx="1084">
                  <c:v>0.70490596255374927</c:v>
                </c:pt>
                <c:pt idx="1085">
                  <c:v>0.73017629503646897</c:v>
                </c:pt>
                <c:pt idx="1086">
                  <c:v>0.74587354962467423</c:v>
                </c:pt>
                <c:pt idx="1087">
                  <c:v>0.72906988061615463</c:v>
                </c:pt>
                <c:pt idx="1088">
                  <c:v>0.72029964468538088</c:v>
                </c:pt>
                <c:pt idx="1089">
                  <c:v>0.69175069509621512</c:v>
                </c:pt>
                <c:pt idx="1090">
                  <c:v>0.69175069509621512</c:v>
                </c:pt>
                <c:pt idx="1091">
                  <c:v>0.69175069509621512</c:v>
                </c:pt>
                <c:pt idx="1092">
                  <c:v>0.71739392381403122</c:v>
                </c:pt>
                <c:pt idx="1093">
                  <c:v>0.72935512808389191</c:v>
                </c:pt>
                <c:pt idx="1094">
                  <c:v>0.74742944490324081</c:v>
                </c:pt>
                <c:pt idx="1095">
                  <c:v>0.7571589767118776</c:v>
                </c:pt>
                <c:pt idx="1096">
                  <c:v>0.76754025576498042</c:v>
                </c:pt>
                <c:pt idx="1097">
                  <c:v>0.76754025576498042</c:v>
                </c:pt>
                <c:pt idx="1098">
                  <c:v>0.76754025576498042</c:v>
                </c:pt>
                <c:pt idx="1099">
                  <c:v>0.76555389612601021</c:v>
                </c:pt>
                <c:pt idx="1100">
                  <c:v>0.75745632558733678</c:v>
                </c:pt>
                <c:pt idx="1101">
                  <c:v>0.77274040354045637</c:v>
                </c:pt>
                <c:pt idx="1102">
                  <c:v>0.76446822697607719</c:v>
                </c:pt>
                <c:pt idx="1103">
                  <c:v>0.77367221193506452</c:v>
                </c:pt>
                <c:pt idx="1104">
                  <c:v>0.77367221193506452</c:v>
                </c:pt>
                <c:pt idx="1105">
                  <c:v>0.77367221193506452</c:v>
                </c:pt>
                <c:pt idx="1106">
                  <c:v>0.77574501020062159</c:v>
                </c:pt>
                <c:pt idx="1107">
                  <c:v>0.77272657336020245</c:v>
                </c:pt>
                <c:pt idx="1108">
                  <c:v>0.7670475555934344</c:v>
                </c:pt>
                <c:pt idx="1109">
                  <c:v>0.75390715557967347</c:v>
                </c:pt>
                <c:pt idx="1110">
                  <c:v>0.77094420887997828</c:v>
                </c:pt>
                <c:pt idx="1111">
                  <c:v>0.77094420887997828</c:v>
                </c:pt>
                <c:pt idx="1112">
                  <c:v>0.77094420887997828</c:v>
                </c:pt>
                <c:pt idx="1113">
                  <c:v>0.76218278968911646</c:v>
                </c:pt>
                <c:pt idx="1114">
                  <c:v>0.77395573063027068</c:v>
                </c:pt>
                <c:pt idx="1115">
                  <c:v>0.78598625867865413</c:v>
                </c:pt>
                <c:pt idx="1116">
                  <c:v>0.79268006592155404</c:v>
                </c:pt>
                <c:pt idx="1117">
                  <c:v>0.77980071056008571</c:v>
                </c:pt>
                <c:pt idx="1118">
                  <c:v>0.77980071056008571</c:v>
                </c:pt>
                <c:pt idx="1119">
                  <c:v>0.77980071056008571</c:v>
                </c:pt>
                <c:pt idx="1120">
                  <c:v>0.76826806900084343</c:v>
                </c:pt>
                <c:pt idx="1121">
                  <c:v>0.77546840659554372</c:v>
                </c:pt>
                <c:pt idx="1122">
                  <c:v>0.78596551340827325</c:v>
                </c:pt>
                <c:pt idx="1123">
                  <c:v>0.76291233169751105</c:v>
                </c:pt>
                <c:pt idx="1124">
                  <c:v>0.74118511851859403</c:v>
                </c:pt>
                <c:pt idx="1125">
                  <c:v>0.74118511851859403</c:v>
                </c:pt>
                <c:pt idx="1126">
                  <c:v>0.74118511851859403</c:v>
                </c:pt>
                <c:pt idx="1127">
                  <c:v>0.74591504016543686</c:v>
                </c:pt>
                <c:pt idx="1128">
                  <c:v>0.72763569092382352</c:v>
                </c:pt>
                <c:pt idx="1129">
                  <c:v>0.71728345524925352</c:v>
                </c:pt>
                <c:pt idx="1130">
                  <c:v>0.72004378635068411</c:v>
                </c:pt>
                <c:pt idx="1131">
                  <c:v>0.74297094054388224</c:v>
                </c:pt>
                <c:pt idx="1132">
                  <c:v>0.74297094054388224</c:v>
                </c:pt>
                <c:pt idx="1133">
                  <c:v>0.74297094054388224</c:v>
                </c:pt>
                <c:pt idx="1134">
                  <c:v>0.74361577269822177</c:v>
                </c:pt>
                <c:pt idx="1135">
                  <c:v>0.72417935600111427</c:v>
                </c:pt>
                <c:pt idx="1136">
                  <c:v>0.72293723293705825</c:v>
                </c:pt>
                <c:pt idx="1137">
                  <c:v>0.71851174813305541</c:v>
                </c:pt>
                <c:pt idx="1138">
                  <c:v>0.692138285897832</c:v>
                </c:pt>
                <c:pt idx="1139">
                  <c:v>0.692138285897832</c:v>
                </c:pt>
                <c:pt idx="1140">
                  <c:v>0.692138285897832</c:v>
                </c:pt>
                <c:pt idx="1141">
                  <c:v>0.69713616728709438</c:v>
                </c:pt>
                <c:pt idx="1142">
                  <c:v>0.68294899550536425</c:v>
                </c:pt>
                <c:pt idx="1143">
                  <c:v>0.6808744684672754</c:v>
                </c:pt>
                <c:pt idx="1144">
                  <c:v>0.69029091957041389</c:v>
                </c:pt>
                <c:pt idx="1145">
                  <c:v>0.70992821963570929</c:v>
                </c:pt>
                <c:pt idx="1146">
                  <c:v>0.70992821963570929</c:v>
                </c:pt>
                <c:pt idx="1147">
                  <c:v>0.70992821963570929</c:v>
                </c:pt>
                <c:pt idx="1148">
                  <c:v>0.73036127369736548</c:v>
                </c:pt>
                <c:pt idx="1149">
                  <c:v>0.72701903776175136</c:v>
                </c:pt>
                <c:pt idx="1150">
                  <c:v>0.72187075316222749</c:v>
                </c:pt>
                <c:pt idx="1151">
                  <c:v>0.73518454906092234</c:v>
                </c:pt>
                <c:pt idx="1152">
                  <c:v>0.73926445223583048</c:v>
                </c:pt>
                <c:pt idx="1153">
                  <c:v>0.73926445223583048</c:v>
                </c:pt>
                <c:pt idx="1154">
                  <c:v>0.73926445223583048</c:v>
                </c:pt>
                <c:pt idx="1155">
                  <c:v>0.701499589157208</c:v>
                </c:pt>
                <c:pt idx="1156">
                  <c:v>0.70961392878943941</c:v>
                </c:pt>
                <c:pt idx="1157">
                  <c:v>0.71956007579630299</c:v>
                </c:pt>
                <c:pt idx="1158">
                  <c:v>0.72458561754607342</c:v>
                </c:pt>
                <c:pt idx="1159">
                  <c:v>0.72458561754607342</c:v>
                </c:pt>
                <c:pt idx="1160">
                  <c:v>0.72458561754607342</c:v>
                </c:pt>
                <c:pt idx="1161">
                  <c:v>0.72458561754607342</c:v>
                </c:pt>
                <c:pt idx="1162">
                  <c:v>0.71894255824796494</c:v>
                </c:pt>
                <c:pt idx="1163">
                  <c:v>0.72389462716513631</c:v>
                </c:pt>
                <c:pt idx="1164">
                  <c:v>0.73216611222050276</c:v>
                </c:pt>
                <c:pt idx="1165">
                  <c:v>0.72184603171502348</c:v>
                </c:pt>
                <c:pt idx="1166">
                  <c:v>0.72967667977479622</c:v>
                </c:pt>
                <c:pt idx="1167">
                  <c:v>0.72967667977479622</c:v>
                </c:pt>
                <c:pt idx="1168">
                  <c:v>0.72967667977479622</c:v>
                </c:pt>
                <c:pt idx="1169">
                  <c:v>0.73198977742226545</c:v>
                </c:pt>
                <c:pt idx="1170">
                  <c:v>0.72733834204836367</c:v>
                </c:pt>
                <c:pt idx="1171">
                  <c:v>0.73653472040821155</c:v>
                </c:pt>
                <c:pt idx="1172">
                  <c:v>0.74853931686861896</c:v>
                </c:pt>
                <c:pt idx="1173">
                  <c:v>0.74271853975424795</c:v>
                </c:pt>
                <c:pt idx="1174">
                  <c:v>0.74271853975424795</c:v>
                </c:pt>
                <c:pt idx="1175">
                  <c:v>0.74271853975424795</c:v>
                </c:pt>
                <c:pt idx="1176">
                  <c:v>0.74312134375414352</c:v>
                </c:pt>
                <c:pt idx="1177">
                  <c:v>0.7222007758385367</c:v>
                </c:pt>
                <c:pt idx="1178">
                  <c:v>0.71803927460013051</c:v>
                </c:pt>
                <c:pt idx="1179">
                  <c:v>0.70744622091188902</c:v>
                </c:pt>
                <c:pt idx="1180">
                  <c:v>0.70330425480309189</c:v>
                </c:pt>
                <c:pt idx="1181">
                  <c:v>0.70330425480309189</c:v>
                </c:pt>
                <c:pt idx="1182">
                  <c:v>0.70330425480309189</c:v>
                </c:pt>
                <c:pt idx="1183">
                  <c:v>0.69005528787433756</c:v>
                </c:pt>
                <c:pt idx="1184">
                  <c:v>0.66122558562601697</c:v>
                </c:pt>
                <c:pt idx="1185">
                  <c:v>0.66404728815232428</c:v>
                </c:pt>
                <c:pt idx="1186">
                  <c:v>0.67612397442730532</c:v>
                </c:pt>
                <c:pt idx="1187">
                  <c:v>0.68370429622448192</c:v>
                </c:pt>
                <c:pt idx="1188">
                  <c:v>0.68370429622448192</c:v>
                </c:pt>
                <c:pt idx="1189">
                  <c:v>0.68370429622448192</c:v>
                </c:pt>
                <c:pt idx="1190">
                  <c:v>0.68271924163589581</c:v>
                </c:pt>
                <c:pt idx="1191">
                  <c:v>0.68927077089943367</c:v>
                </c:pt>
                <c:pt idx="1192">
                  <c:v>0.68276453547622751</c:v>
                </c:pt>
                <c:pt idx="1193">
                  <c:v>0.67906271485401093</c:v>
                </c:pt>
                <c:pt idx="1194">
                  <c:v>0.68382029686136137</c:v>
                </c:pt>
                <c:pt idx="1195">
                  <c:v>0.68382029686136137</c:v>
                </c:pt>
                <c:pt idx="1196">
                  <c:v>0.68382029686136137</c:v>
                </c:pt>
                <c:pt idx="1197">
                  <c:v>0.67679179925631616</c:v>
                </c:pt>
                <c:pt idx="1198">
                  <c:v>0.68300224169934154</c:v>
                </c:pt>
                <c:pt idx="1199">
                  <c:v>0.67483465587313263</c:v>
                </c:pt>
                <c:pt idx="1200">
                  <c:v>0.67472315004483541</c:v>
                </c:pt>
                <c:pt idx="1201">
                  <c:v>0.66824664950917545</c:v>
                </c:pt>
                <c:pt idx="1202">
                  <c:v>0.66824664950917545</c:v>
                </c:pt>
                <c:pt idx="1203">
                  <c:v>0.66824664950917545</c:v>
                </c:pt>
                <c:pt idx="1204">
                  <c:v>0.66470007266030939</c:v>
                </c:pt>
                <c:pt idx="1205">
                  <c:v>0.66854728305244504</c:v>
                </c:pt>
                <c:pt idx="1206">
                  <c:v>0.67148878951520197</c:v>
                </c:pt>
                <c:pt idx="1207">
                  <c:v>0.67178026056405349</c:v>
                </c:pt>
                <c:pt idx="1208">
                  <c:v>0.64857944167908066</c:v>
                </c:pt>
                <c:pt idx="1209">
                  <c:v>0.64857944167908066</c:v>
                </c:pt>
                <c:pt idx="1210">
                  <c:v>0.64857944167908066</c:v>
                </c:pt>
                <c:pt idx="1211">
                  <c:v>0.63455166272477692</c:v>
                </c:pt>
                <c:pt idx="1212">
                  <c:v>0.6165381986985452</c:v>
                </c:pt>
                <c:pt idx="1213">
                  <c:v>0.63631812249770925</c:v>
                </c:pt>
                <c:pt idx="1214">
                  <c:v>0.63166979891436514</c:v>
                </c:pt>
                <c:pt idx="1215">
                  <c:v>0.64556186922492698</c:v>
                </c:pt>
                <c:pt idx="1216">
                  <c:v>0.64556186922492698</c:v>
                </c:pt>
                <c:pt idx="1217">
                  <c:v>0.64556186922492698</c:v>
                </c:pt>
                <c:pt idx="1218">
                  <c:v>0.62722460610350028</c:v>
                </c:pt>
                <c:pt idx="1219">
                  <c:v>0.59080455517731889</c:v>
                </c:pt>
                <c:pt idx="1220">
                  <c:v>0.53537699601915478</c:v>
                </c:pt>
                <c:pt idx="1221">
                  <c:v>0.49547761749559238</c:v>
                </c:pt>
                <c:pt idx="1222">
                  <c:v>0.53437119616018824</c:v>
                </c:pt>
                <c:pt idx="1223">
                  <c:v>0.53437119616018824</c:v>
                </c:pt>
                <c:pt idx="1224">
                  <c:v>0.53437119616018824</c:v>
                </c:pt>
                <c:pt idx="1225">
                  <c:v>0.58355944237404667</c:v>
                </c:pt>
                <c:pt idx="1226">
                  <c:v>0.56342771336467301</c:v>
                </c:pt>
                <c:pt idx="1227">
                  <c:v>0.55487461126388582</c:v>
                </c:pt>
                <c:pt idx="1228">
                  <c:v>0.54887957387831543</c:v>
                </c:pt>
                <c:pt idx="1229">
                  <c:v>0.50341579520683921</c:v>
                </c:pt>
                <c:pt idx="1230">
                  <c:v>0.50341579520683921</c:v>
                </c:pt>
                <c:pt idx="1231">
                  <c:v>0.50341579520683921</c:v>
                </c:pt>
                <c:pt idx="1232">
                  <c:v>0.48508112524421043</c:v>
                </c:pt>
                <c:pt idx="1233">
                  <c:v>0.48906871196592339</c:v>
                </c:pt>
                <c:pt idx="1234">
                  <c:v>0.47785727634307884</c:v>
                </c:pt>
                <c:pt idx="1235">
                  <c:v>0.50840831740125347</c:v>
                </c:pt>
                <c:pt idx="1236">
                  <c:v>0.5262063763700302</c:v>
                </c:pt>
                <c:pt idx="1237">
                  <c:v>0.5262063763700302</c:v>
                </c:pt>
                <c:pt idx="1238">
                  <c:v>0.5262063763700302</c:v>
                </c:pt>
                <c:pt idx="1239">
                  <c:v>0.5549261286853322</c:v>
                </c:pt>
                <c:pt idx="1240">
                  <c:v>0.56970194751411984</c:v>
                </c:pt>
                <c:pt idx="1241">
                  <c:v>0.56533091904486676</c:v>
                </c:pt>
                <c:pt idx="1242">
                  <c:v>0.56251699599495231</c:v>
                </c:pt>
                <c:pt idx="1243">
                  <c:v>0.54605216640265386</c:v>
                </c:pt>
                <c:pt idx="1244">
                  <c:v>0.54605216640265386</c:v>
                </c:pt>
                <c:pt idx="1245">
                  <c:v>0.54605216640265386</c:v>
                </c:pt>
                <c:pt idx="1246">
                  <c:v>0.53996239228234399</c:v>
                </c:pt>
                <c:pt idx="1247">
                  <c:v>0.54039164650197513</c:v>
                </c:pt>
                <c:pt idx="1248">
                  <c:v>0.55016854667798132</c:v>
                </c:pt>
                <c:pt idx="1249">
                  <c:v>0.56040288006588623</c:v>
                </c:pt>
                <c:pt idx="1250">
                  <c:v>0.56040288006588623</c:v>
                </c:pt>
                <c:pt idx="1251">
                  <c:v>0.56040288006588623</c:v>
                </c:pt>
                <c:pt idx="1252">
                  <c:v>0.56040288006588623</c:v>
                </c:pt>
                <c:pt idx="1253">
                  <c:v>0.55929905880436959</c:v>
                </c:pt>
                <c:pt idx="1254">
                  <c:v>0.55798415441672766</c:v>
                </c:pt>
                <c:pt idx="1255">
                  <c:v>0.54748652897223882</c:v>
                </c:pt>
                <c:pt idx="1256">
                  <c:v>0.52713956778266358</c:v>
                </c:pt>
                <c:pt idx="1257">
                  <c:v>0.53223529769722222</c:v>
                </c:pt>
                <c:pt idx="1258">
                  <c:v>0.53223529769722222</c:v>
                </c:pt>
                <c:pt idx="1259">
                  <c:v>0.53223529769722222</c:v>
                </c:pt>
                <c:pt idx="1260">
                  <c:v>0.50674471959395895</c:v>
                </c:pt>
                <c:pt idx="1261">
                  <c:v>0.53054680556547096</c:v>
                </c:pt>
                <c:pt idx="1262">
                  <c:v>0.53139857179185968</c:v>
                </c:pt>
                <c:pt idx="1263">
                  <c:v>0.5271514963131323</c:v>
                </c:pt>
                <c:pt idx="1264">
                  <c:v>0.52401498430879512</c:v>
                </c:pt>
                <c:pt idx="1265">
                  <c:v>0.52401498430879512</c:v>
                </c:pt>
                <c:pt idx="1266">
                  <c:v>0.52401498430879512</c:v>
                </c:pt>
                <c:pt idx="1267">
                  <c:v>0.51522763352995704</c:v>
                </c:pt>
                <c:pt idx="1268">
                  <c:v>0.52826690035061108</c:v>
                </c:pt>
                <c:pt idx="1269">
                  <c:v>0.52685051701535612</c:v>
                </c:pt>
                <c:pt idx="1270">
                  <c:v>0.51643345237084626</c:v>
                </c:pt>
                <c:pt idx="1271">
                  <c:v>0.5199234983579244</c:v>
                </c:pt>
                <c:pt idx="1272">
                  <c:v>0.5199234983579244</c:v>
                </c:pt>
                <c:pt idx="1273">
                  <c:v>0.5199234983579244</c:v>
                </c:pt>
                <c:pt idx="1274">
                  <c:v>0.51789443803741997</c:v>
                </c:pt>
                <c:pt idx="1275">
                  <c:v>0.51505683080382081</c:v>
                </c:pt>
                <c:pt idx="1276">
                  <c:v>0.53346894977587178</c:v>
                </c:pt>
                <c:pt idx="1277">
                  <c:v>0.54770815761080716</c:v>
                </c:pt>
                <c:pt idx="1278">
                  <c:v>0.54770815761080716</c:v>
                </c:pt>
                <c:pt idx="1279">
                  <c:v>0.54770815761080716</c:v>
                </c:pt>
                <c:pt idx="1280">
                  <c:v>0.54770815761080716</c:v>
                </c:pt>
                <c:pt idx="1281">
                  <c:v>0.56770210344940097</c:v>
                </c:pt>
                <c:pt idx="1282">
                  <c:v>0.56500348952735369</c:v>
                </c:pt>
                <c:pt idx="1283">
                  <c:v>0.55687134353804546</c:v>
                </c:pt>
                <c:pt idx="1284">
                  <c:v>0.55241837125078797</c:v>
                </c:pt>
                <c:pt idx="1285">
                  <c:v>0.56503253290588695</c:v>
                </c:pt>
                <c:pt idx="1286">
                  <c:v>0.56503253290588695</c:v>
                </c:pt>
                <c:pt idx="1287">
                  <c:v>0.56503253290588695</c:v>
                </c:pt>
                <c:pt idx="1288">
                  <c:v>0.58249140670393618</c:v>
                </c:pt>
                <c:pt idx="1289">
                  <c:v>0.58826740860973503</c:v>
                </c:pt>
                <c:pt idx="1290">
                  <c:v>0.58643076067201383</c:v>
                </c:pt>
                <c:pt idx="1291">
                  <c:v>0.57198392725601654</c:v>
                </c:pt>
                <c:pt idx="1292">
                  <c:v>0.56943139461290126</c:v>
                </c:pt>
                <c:pt idx="1293">
                  <c:v>0.56943139461290126</c:v>
                </c:pt>
                <c:pt idx="1294">
                  <c:v>0.56943139461290126</c:v>
                </c:pt>
                <c:pt idx="1295">
                  <c:v>0.57442512694808712</c:v>
                </c:pt>
                <c:pt idx="1296">
                  <c:v>0.57297278514417194</c:v>
                </c:pt>
                <c:pt idx="1297">
                  <c:v>0.54269886632283537</c:v>
                </c:pt>
                <c:pt idx="1298">
                  <c:v>0.53177855599433599</c:v>
                </c:pt>
                <c:pt idx="1299">
                  <c:v>0.53265901984475161</c:v>
                </c:pt>
                <c:pt idx="1300">
                  <c:v>0.53265901984475161</c:v>
                </c:pt>
                <c:pt idx="1301">
                  <c:v>0.53265901984475161</c:v>
                </c:pt>
                <c:pt idx="1302">
                  <c:v>0.51588283831948645</c:v>
                </c:pt>
                <c:pt idx="1303">
                  <c:v>0.52018073971064704</c:v>
                </c:pt>
                <c:pt idx="1304">
                  <c:v>0.50284218848080697</c:v>
                </c:pt>
                <c:pt idx="1305">
                  <c:v>0.5211702891078156</c:v>
                </c:pt>
                <c:pt idx="1306">
                  <c:v>0.51671506941626655</c:v>
                </c:pt>
                <c:pt idx="1307">
                  <c:v>0.51671506941626655</c:v>
                </c:pt>
                <c:pt idx="1308">
                  <c:v>0.51671506941626655</c:v>
                </c:pt>
                <c:pt idx="1309">
                  <c:v>0.52464183722880398</c:v>
                </c:pt>
                <c:pt idx="1310">
                  <c:v>0.53103985149152311</c:v>
                </c:pt>
                <c:pt idx="1311">
                  <c:v>0.50622764372971507</c:v>
                </c:pt>
                <c:pt idx="1312">
                  <c:v>0.50663701706523101</c:v>
                </c:pt>
                <c:pt idx="1313">
                  <c:v>0.50663701706523101</c:v>
                </c:pt>
                <c:pt idx="1314">
                  <c:v>0.50663701706523101</c:v>
                </c:pt>
                <c:pt idx="1315">
                  <c:v>0.50663701706523101</c:v>
                </c:pt>
                <c:pt idx="1316">
                  <c:v>0.50663701706523101</c:v>
                </c:pt>
                <c:pt idx="1317">
                  <c:v>0.52916828234866076</c:v>
                </c:pt>
                <c:pt idx="1318">
                  <c:v>0.52841505615658146</c:v>
                </c:pt>
                <c:pt idx="1319">
                  <c:v>0.52686694035440773</c:v>
                </c:pt>
                <c:pt idx="1320">
                  <c:v>0.52821970486049508</c:v>
                </c:pt>
                <c:pt idx="1321">
                  <c:v>0.52821970486049508</c:v>
                </c:pt>
                <c:pt idx="1322">
                  <c:v>0.52821970486049508</c:v>
                </c:pt>
                <c:pt idx="1323">
                  <c:v>0.53081926011647362</c:v>
                </c:pt>
                <c:pt idx="1324">
                  <c:v>0.52202758740630584</c:v>
                </c:pt>
                <c:pt idx="1325">
                  <c:v>0.51351995202310374</c:v>
                </c:pt>
                <c:pt idx="1326">
                  <c:v>0.5223493119744631</c:v>
                </c:pt>
                <c:pt idx="1327">
                  <c:v>0.51389838033030166</c:v>
                </c:pt>
                <c:pt idx="1328">
                  <c:v>0.51389838033030166</c:v>
                </c:pt>
                <c:pt idx="1329">
                  <c:v>0.51389838033030166</c:v>
                </c:pt>
                <c:pt idx="1330">
                  <c:v>0.48896031792818251</c:v>
                </c:pt>
                <c:pt idx="1331">
                  <c:v>0.51492267805535796</c:v>
                </c:pt>
                <c:pt idx="1332">
                  <c:v>0.51038914496812149</c:v>
                </c:pt>
                <c:pt idx="1333">
                  <c:v>0.52487262836179149</c:v>
                </c:pt>
                <c:pt idx="1334">
                  <c:v>0.52867229750930456</c:v>
                </c:pt>
                <c:pt idx="1335">
                  <c:v>0.52867229750930456</c:v>
                </c:pt>
                <c:pt idx="1336">
                  <c:v>0.52867229750930456</c:v>
                </c:pt>
                <c:pt idx="1337">
                  <c:v>0.51142277806484904</c:v>
                </c:pt>
                <c:pt idx="1338">
                  <c:v>0.51254267691091049</c:v>
                </c:pt>
                <c:pt idx="1339">
                  <c:v>0.51348226478191172</c:v>
                </c:pt>
                <c:pt idx="1340">
                  <c:v>0.49986334053136483</c:v>
                </c:pt>
                <c:pt idx="1341">
                  <c:v>0.49906585776247248</c:v>
                </c:pt>
                <c:pt idx="1342">
                  <c:v>0.49906585776247248</c:v>
                </c:pt>
                <c:pt idx="1343">
                  <c:v>0.49906585776247248</c:v>
                </c:pt>
                <c:pt idx="1344">
                  <c:v>0.47793887440657601</c:v>
                </c:pt>
                <c:pt idx="1345">
                  <c:v>0.44131240804010474</c:v>
                </c:pt>
                <c:pt idx="1346">
                  <c:v>0.46450077976284931</c:v>
                </c:pt>
                <c:pt idx="1347">
                  <c:v>0.48316045896144577</c:v>
                </c:pt>
                <c:pt idx="1348">
                  <c:v>0.46099361892770707</c:v>
                </c:pt>
                <c:pt idx="1349">
                  <c:v>0.46099361892770707</c:v>
                </c:pt>
                <c:pt idx="1350">
                  <c:v>0.46099361892770707</c:v>
                </c:pt>
                <c:pt idx="1351">
                  <c:v>0.46658775396316687</c:v>
                </c:pt>
                <c:pt idx="1352">
                  <c:v>0.47653459247904295</c:v>
                </c:pt>
                <c:pt idx="1353">
                  <c:v>0.43518805846916053</c:v>
                </c:pt>
                <c:pt idx="1354">
                  <c:v>0.42673522517521434</c:v>
                </c:pt>
                <c:pt idx="1355">
                  <c:v>0.39802342521355882</c:v>
                </c:pt>
                <c:pt idx="1356">
                  <c:v>0.39802342521355882</c:v>
                </c:pt>
                <c:pt idx="1357">
                  <c:v>0.39802342521355882</c:v>
                </c:pt>
                <c:pt idx="1358">
                  <c:v>0.35549268201943374</c:v>
                </c:pt>
                <c:pt idx="1359">
                  <c:v>0.38722706787558492</c:v>
                </c:pt>
                <c:pt idx="1360">
                  <c:v>0.37813493449940117</c:v>
                </c:pt>
                <c:pt idx="1361">
                  <c:v>0.39307982728179325</c:v>
                </c:pt>
                <c:pt idx="1362">
                  <c:v>0.430599031783655</c:v>
                </c:pt>
                <c:pt idx="1363">
                  <c:v>0.430599031783655</c:v>
                </c:pt>
                <c:pt idx="1364">
                  <c:v>0.430599031783655</c:v>
                </c:pt>
                <c:pt idx="1365">
                  <c:v>0.44199475455838311</c:v>
                </c:pt>
                <c:pt idx="1366">
                  <c:v>0.42580549130764433</c:v>
                </c:pt>
                <c:pt idx="1367">
                  <c:v>0.44628504935040403</c:v>
                </c:pt>
                <c:pt idx="1368">
                  <c:v>0.48020235628238406</c:v>
                </c:pt>
                <c:pt idx="1369">
                  <c:v>0.4864466826670315</c:v>
                </c:pt>
                <c:pt idx="1370">
                  <c:v>0.4864466826670315</c:v>
                </c:pt>
                <c:pt idx="1371">
                  <c:v>0.4864466826670315</c:v>
                </c:pt>
                <c:pt idx="1372">
                  <c:v>0.44956366645685009</c:v>
                </c:pt>
                <c:pt idx="1373">
                  <c:v>0.46240239566382235</c:v>
                </c:pt>
                <c:pt idx="1374">
                  <c:v>0.44314179513319307</c:v>
                </c:pt>
                <c:pt idx="1375">
                  <c:v>0.43450795935517394</c:v>
                </c:pt>
                <c:pt idx="1376">
                  <c:v>0.44054811770382285</c:v>
                </c:pt>
                <c:pt idx="1377">
                  <c:v>0.44054811770382285</c:v>
                </c:pt>
                <c:pt idx="1378">
                  <c:v>0.44054811770382285</c:v>
                </c:pt>
                <c:pt idx="1379">
                  <c:v>0.40971736125001246</c:v>
                </c:pt>
                <c:pt idx="1380">
                  <c:v>0.38444115094068487</c:v>
                </c:pt>
                <c:pt idx="1381">
                  <c:v>0.43415874730376225</c:v>
                </c:pt>
                <c:pt idx="1382">
                  <c:v>0.41144734392252547</c:v>
                </c:pt>
                <c:pt idx="1383">
                  <c:v>0.41722490172360294</c:v>
                </c:pt>
                <c:pt idx="1384">
                  <c:v>0.41722490172360294</c:v>
                </c:pt>
                <c:pt idx="1385">
                  <c:v>0.41722490172360294</c:v>
                </c:pt>
                <c:pt idx="1386">
                  <c:v>0.44467590787785993</c:v>
                </c:pt>
                <c:pt idx="1387">
                  <c:v>0.45395457581021859</c:v>
                </c:pt>
                <c:pt idx="1388">
                  <c:v>0.44567098934713001</c:v>
                </c:pt>
                <c:pt idx="1389">
                  <c:v>0.4317344895825026</c:v>
                </c:pt>
                <c:pt idx="1390">
                  <c:v>0.44188808929317536</c:v>
                </c:pt>
                <c:pt idx="1391">
                  <c:v>0.44188808929317536</c:v>
                </c:pt>
                <c:pt idx="1392">
                  <c:v>0.44188808929317536</c:v>
                </c:pt>
                <c:pt idx="1393">
                  <c:v>0.45229979474283666</c:v>
                </c:pt>
                <c:pt idx="1394">
                  <c:v>0.4809502232796159</c:v>
                </c:pt>
                <c:pt idx="1395">
                  <c:v>0.49659647907813476</c:v>
                </c:pt>
                <c:pt idx="1396">
                  <c:v>0.48614916091431959</c:v>
                </c:pt>
                <c:pt idx="1397">
                  <c:v>0.52236020324141341</c:v>
                </c:pt>
                <c:pt idx="1398">
                  <c:v>0.52236020324141341</c:v>
                </c:pt>
                <c:pt idx="1399">
                  <c:v>0.52236020324141341</c:v>
                </c:pt>
                <c:pt idx="1400">
                  <c:v>0.52236020324141341</c:v>
                </c:pt>
                <c:pt idx="1401">
                  <c:v>0.53015091665570302</c:v>
                </c:pt>
                <c:pt idx="1402">
                  <c:v>0.54028065930543745</c:v>
                </c:pt>
                <c:pt idx="1403">
                  <c:v>0.52620741363354928</c:v>
                </c:pt>
                <c:pt idx="1404">
                  <c:v>0.52620741363354928</c:v>
                </c:pt>
                <c:pt idx="1405">
                  <c:v>0.52620741363354928</c:v>
                </c:pt>
                <c:pt idx="1406">
                  <c:v>0.52620741363354928</c:v>
                </c:pt>
                <c:pt idx="1407">
                  <c:v>0.52620741363354928</c:v>
                </c:pt>
                <c:pt idx="1408">
                  <c:v>0.52233582754871599</c:v>
                </c:pt>
                <c:pt idx="1409">
                  <c:v>0.48340750055623238</c:v>
                </c:pt>
                <c:pt idx="1410">
                  <c:v>0.47147309226061385</c:v>
                </c:pt>
                <c:pt idx="1411">
                  <c:v>0.47587696740797014</c:v>
                </c:pt>
                <c:pt idx="1412">
                  <c:v>0.47587696740797014</c:v>
                </c:pt>
                <c:pt idx="1413">
                  <c:v>0.47587696740797014</c:v>
                </c:pt>
                <c:pt idx="1414">
                  <c:v>0.48808625053613564</c:v>
                </c:pt>
                <c:pt idx="1415">
                  <c:v>0.47825264662108791</c:v>
                </c:pt>
                <c:pt idx="1416">
                  <c:v>0.46753494843330845</c:v>
                </c:pt>
                <c:pt idx="1417">
                  <c:v>0.4328791098757685</c:v>
                </c:pt>
                <c:pt idx="1418">
                  <c:v>0.45214921865532265</c:v>
                </c:pt>
                <c:pt idx="1419">
                  <c:v>0.45214921865532265</c:v>
                </c:pt>
                <c:pt idx="1420">
                  <c:v>0.45214921865532265</c:v>
                </c:pt>
                <c:pt idx="1421">
                  <c:v>0.48524432137120699</c:v>
                </c:pt>
                <c:pt idx="1422">
                  <c:v>0.49459456048637951</c:v>
                </c:pt>
                <c:pt idx="1423">
                  <c:v>0.49631572641898059</c:v>
                </c:pt>
                <c:pt idx="1424">
                  <c:v>0.5177891557902381</c:v>
                </c:pt>
                <c:pt idx="1425">
                  <c:v>0.52158484876092781</c:v>
                </c:pt>
                <c:pt idx="1426">
                  <c:v>0.52158484876092781</c:v>
                </c:pt>
                <c:pt idx="1427">
                  <c:v>0.52158484876092781</c:v>
                </c:pt>
                <c:pt idx="1428">
                  <c:v>0.531368491149808</c:v>
                </c:pt>
                <c:pt idx="1429">
                  <c:v>0.56642592356647126</c:v>
                </c:pt>
                <c:pt idx="1430">
                  <c:v>0.56081674820998551</c:v>
                </c:pt>
                <c:pt idx="1431">
                  <c:v>0.55143763859353245</c:v>
                </c:pt>
                <c:pt idx="1432">
                  <c:v>0.55562247826111721</c:v>
                </c:pt>
                <c:pt idx="1433">
                  <c:v>0.55562247826111721</c:v>
                </c:pt>
                <c:pt idx="1434">
                  <c:v>0.55562247826111721</c:v>
                </c:pt>
                <c:pt idx="1435">
                  <c:v>0.56027253061699311</c:v>
                </c:pt>
                <c:pt idx="1436">
                  <c:v>0.54641711028410445</c:v>
                </c:pt>
                <c:pt idx="1437">
                  <c:v>0.53178616259347633</c:v>
                </c:pt>
                <c:pt idx="1438">
                  <c:v>0.53824866007162964</c:v>
                </c:pt>
                <c:pt idx="1439">
                  <c:v>0.54562809850061789</c:v>
                </c:pt>
                <c:pt idx="1440">
                  <c:v>0.54562809850061789</c:v>
                </c:pt>
                <c:pt idx="1441">
                  <c:v>0.54562809850061789</c:v>
                </c:pt>
                <c:pt idx="1442">
                  <c:v>0.54431405849924142</c:v>
                </c:pt>
                <c:pt idx="1443">
                  <c:v>0.53096292111386156</c:v>
                </c:pt>
                <c:pt idx="1444">
                  <c:v>0.52788034681251483</c:v>
                </c:pt>
                <c:pt idx="1445">
                  <c:v>0.49789582451299119</c:v>
                </c:pt>
                <c:pt idx="1446">
                  <c:v>0.49060680088741293</c:v>
                </c:pt>
                <c:pt idx="1447">
                  <c:v>0.49060680088741293</c:v>
                </c:pt>
                <c:pt idx="1448">
                  <c:v>0.49060680088741293</c:v>
                </c:pt>
                <c:pt idx="1449">
                  <c:v>0.50563415611956875</c:v>
                </c:pt>
                <c:pt idx="1450">
                  <c:v>0.53194520966639636</c:v>
                </c:pt>
                <c:pt idx="1451">
                  <c:v>0.52682683283167164</c:v>
                </c:pt>
                <c:pt idx="1452">
                  <c:v>0.53202715348440099</c:v>
                </c:pt>
                <c:pt idx="1453">
                  <c:v>0.5457487668233334</c:v>
                </c:pt>
                <c:pt idx="1454">
                  <c:v>0.5457487668233334</c:v>
                </c:pt>
                <c:pt idx="1455">
                  <c:v>0.5457487668233334</c:v>
                </c:pt>
                <c:pt idx="1456">
                  <c:v>0.54958059113993651</c:v>
                </c:pt>
                <c:pt idx="1457">
                  <c:v>0.56114089305968662</c:v>
                </c:pt>
                <c:pt idx="1458">
                  <c:v>0.55365236908394544</c:v>
                </c:pt>
                <c:pt idx="1459">
                  <c:v>0.54759682465976423</c:v>
                </c:pt>
                <c:pt idx="1460">
                  <c:v>0.54748445444520111</c:v>
                </c:pt>
                <c:pt idx="1461">
                  <c:v>0.54748445444520111</c:v>
                </c:pt>
                <c:pt idx="1462">
                  <c:v>0.54748445444520111</c:v>
                </c:pt>
                <c:pt idx="1463">
                  <c:v>0.55581056871257051</c:v>
                </c:pt>
                <c:pt idx="1464">
                  <c:v>0.56546576330234233</c:v>
                </c:pt>
                <c:pt idx="1465">
                  <c:v>0.54790316315238852</c:v>
                </c:pt>
                <c:pt idx="1466">
                  <c:v>0.56087950265288744</c:v>
                </c:pt>
                <c:pt idx="1467">
                  <c:v>0.56760926836444758</c:v>
                </c:pt>
                <c:pt idx="1468">
                  <c:v>0.56760926836444758</c:v>
                </c:pt>
                <c:pt idx="1469">
                  <c:v>0.56760926836444758</c:v>
                </c:pt>
                <c:pt idx="1470">
                  <c:v>0.55164958610592385</c:v>
                </c:pt>
                <c:pt idx="1471">
                  <c:v>0.54248536291516647</c:v>
                </c:pt>
                <c:pt idx="1472">
                  <c:v>0.54239702263879441</c:v>
                </c:pt>
                <c:pt idx="1473">
                  <c:v>0.5440161909920227</c:v>
                </c:pt>
                <c:pt idx="1474">
                  <c:v>0.5506970324409346</c:v>
                </c:pt>
                <c:pt idx="1475">
                  <c:v>0.5506970324409346</c:v>
                </c:pt>
                <c:pt idx="1476">
                  <c:v>0.5506970324409346</c:v>
                </c:pt>
                <c:pt idx="1477">
                  <c:v>0.54184398830589031</c:v>
                </c:pt>
                <c:pt idx="1478">
                  <c:v>0.52526834439430758</c:v>
                </c:pt>
                <c:pt idx="1479">
                  <c:v>0.54244110633835363</c:v>
                </c:pt>
                <c:pt idx="1480">
                  <c:v>0.55036666401011902</c:v>
                </c:pt>
                <c:pt idx="1481">
                  <c:v>0.56217124148860398</c:v>
                </c:pt>
                <c:pt idx="1482">
                  <c:v>0.56217124148860398</c:v>
                </c:pt>
                <c:pt idx="1483">
                  <c:v>0.56217124148860398</c:v>
                </c:pt>
                <c:pt idx="1484">
                  <c:v>0.55132042781588053</c:v>
                </c:pt>
                <c:pt idx="1485">
                  <c:v>0.54141196805020853</c:v>
                </c:pt>
                <c:pt idx="1486">
                  <c:v>0.53721831164271183</c:v>
                </c:pt>
                <c:pt idx="1487">
                  <c:v>0.53018704800161598</c:v>
                </c:pt>
                <c:pt idx="1488">
                  <c:v>0.48872399472309391</c:v>
                </c:pt>
                <c:pt idx="1489">
                  <c:v>0.48872399472309391</c:v>
                </c:pt>
                <c:pt idx="1490">
                  <c:v>0.48872399472309391</c:v>
                </c:pt>
                <c:pt idx="1491">
                  <c:v>0.47423238609852447</c:v>
                </c:pt>
                <c:pt idx="1492">
                  <c:v>0.4706358477234911</c:v>
                </c:pt>
                <c:pt idx="1493">
                  <c:v>0.43373917421030894</c:v>
                </c:pt>
                <c:pt idx="1494">
                  <c:v>0.4445260232993582</c:v>
                </c:pt>
                <c:pt idx="1495">
                  <c:v>0.48088902473199169</c:v>
                </c:pt>
                <c:pt idx="1496">
                  <c:v>0.48088902473199169</c:v>
                </c:pt>
                <c:pt idx="1497">
                  <c:v>0.48088902473199169</c:v>
                </c:pt>
                <c:pt idx="1498">
                  <c:v>0.4458411005642533</c:v>
                </c:pt>
                <c:pt idx="1499">
                  <c:v>0.46268885327233233</c:v>
                </c:pt>
                <c:pt idx="1500">
                  <c:v>0.44008117624299969</c:v>
                </c:pt>
                <c:pt idx="1501">
                  <c:v>0.48187857412916024</c:v>
                </c:pt>
                <c:pt idx="1502">
                  <c:v>0.48113157151819519</c:v>
                </c:pt>
                <c:pt idx="1503">
                  <c:v>0.48113157151819519</c:v>
                </c:pt>
                <c:pt idx="1504">
                  <c:v>0.48113157151819519</c:v>
                </c:pt>
                <c:pt idx="1505">
                  <c:v>0.50139572450350012</c:v>
                </c:pt>
                <c:pt idx="1506">
                  <c:v>0.51176835969394441</c:v>
                </c:pt>
                <c:pt idx="1507">
                  <c:v>0.48901425563117318</c:v>
                </c:pt>
                <c:pt idx="1508">
                  <c:v>0.47609583001048783</c:v>
                </c:pt>
                <c:pt idx="1509">
                  <c:v>0.48412684280668916</c:v>
                </c:pt>
                <c:pt idx="1510">
                  <c:v>0.48412684280668916</c:v>
                </c:pt>
                <c:pt idx="1511">
                  <c:v>0.48412684280668916</c:v>
                </c:pt>
                <c:pt idx="1512">
                  <c:v>0.49343628289011288</c:v>
                </c:pt>
                <c:pt idx="1513">
                  <c:v>0.51030892992264887</c:v>
                </c:pt>
                <c:pt idx="1514">
                  <c:v>0.49025897185402667</c:v>
                </c:pt>
                <c:pt idx="1515">
                  <c:v>0.47288446215552615</c:v>
                </c:pt>
                <c:pt idx="1516">
                  <c:v>0.46547148553942219</c:v>
                </c:pt>
                <c:pt idx="1517">
                  <c:v>0.46547148553942219</c:v>
                </c:pt>
                <c:pt idx="1518">
                  <c:v>0.46547148553942219</c:v>
                </c:pt>
                <c:pt idx="1519">
                  <c:v>0.50263024096841602</c:v>
                </c:pt>
                <c:pt idx="1520">
                  <c:v>0.47582147380970019</c:v>
                </c:pt>
                <c:pt idx="1521">
                  <c:v>0.47007295938715643</c:v>
                </c:pt>
                <c:pt idx="1522">
                  <c:v>0.51590168194008301</c:v>
                </c:pt>
                <c:pt idx="1523">
                  <c:v>0.51590168194008301</c:v>
                </c:pt>
                <c:pt idx="1524">
                  <c:v>0.51590168194008301</c:v>
                </c:pt>
                <c:pt idx="1525">
                  <c:v>0.51590168194008301</c:v>
                </c:pt>
                <c:pt idx="1526">
                  <c:v>0.50166368424591967</c:v>
                </c:pt>
                <c:pt idx="1527">
                  <c:v>0.44983854128939749</c:v>
                </c:pt>
                <c:pt idx="1528">
                  <c:v>0.47509538934636963</c:v>
                </c:pt>
                <c:pt idx="1529">
                  <c:v>0.43138337588130615</c:v>
                </c:pt>
                <c:pt idx="1530">
                  <c:v>0.50151708433522857</c:v>
                </c:pt>
                <c:pt idx="1531">
                  <c:v>0.50151708433522857</c:v>
                </c:pt>
                <c:pt idx="1532">
                  <c:v>0.50151708433522857</c:v>
                </c:pt>
                <c:pt idx="1533">
                  <c:v>0.54459360101762422</c:v>
                </c:pt>
                <c:pt idx="1534">
                  <c:v>0.55177509499172817</c:v>
                </c:pt>
                <c:pt idx="1535">
                  <c:v>0.5816315152466498</c:v>
                </c:pt>
                <c:pt idx="1536">
                  <c:v>0.5876649313824247</c:v>
                </c:pt>
                <c:pt idx="1537">
                  <c:v>0.58797265289307421</c:v>
                </c:pt>
                <c:pt idx="1538">
                  <c:v>0.58797265289307421</c:v>
                </c:pt>
                <c:pt idx="1539">
                  <c:v>0.58797265289307421</c:v>
                </c:pt>
                <c:pt idx="1540">
                  <c:v>0.59252260931936274</c:v>
                </c:pt>
                <c:pt idx="1541">
                  <c:v>0.58544051976583367</c:v>
                </c:pt>
                <c:pt idx="1542">
                  <c:v>0.60734199321595028</c:v>
                </c:pt>
                <c:pt idx="1543">
                  <c:v>0.62485895377106604</c:v>
                </c:pt>
                <c:pt idx="1544">
                  <c:v>0.62077386427856296</c:v>
                </c:pt>
                <c:pt idx="1545">
                  <c:v>0.62077386427856296</c:v>
                </c:pt>
                <c:pt idx="1546">
                  <c:v>0.62077386427856296</c:v>
                </c:pt>
                <c:pt idx="1547">
                  <c:v>0.62786736373080121</c:v>
                </c:pt>
                <c:pt idx="1548">
                  <c:v>0.62676803727786723</c:v>
                </c:pt>
                <c:pt idx="1549">
                  <c:v>0.61121064038747974</c:v>
                </c:pt>
                <c:pt idx="1550">
                  <c:v>0.61175485798047191</c:v>
                </c:pt>
                <c:pt idx="1551">
                  <c:v>0.61404046814468627</c:v>
                </c:pt>
                <c:pt idx="1552">
                  <c:v>0.61404046814468627</c:v>
                </c:pt>
                <c:pt idx="1553">
                  <c:v>0.61404046814468627</c:v>
                </c:pt>
                <c:pt idx="1554">
                  <c:v>0.60738279224769953</c:v>
                </c:pt>
                <c:pt idx="1555">
                  <c:v>0.59794369422439586</c:v>
                </c:pt>
                <c:pt idx="1556">
                  <c:v>0.57971361499993668</c:v>
                </c:pt>
                <c:pt idx="1557">
                  <c:v>0.5675665676829138</c:v>
                </c:pt>
                <c:pt idx="1558">
                  <c:v>0.58537482640962768</c:v>
                </c:pt>
                <c:pt idx="1559">
                  <c:v>0.58537482640962768</c:v>
                </c:pt>
                <c:pt idx="1560">
                  <c:v>0.58537482640962768</c:v>
                </c:pt>
                <c:pt idx="1561">
                  <c:v>0.60389568517392567</c:v>
                </c:pt>
                <c:pt idx="1562">
                  <c:v>0.60667434126419217</c:v>
                </c:pt>
                <c:pt idx="1563">
                  <c:v>0.63190940678726437</c:v>
                </c:pt>
                <c:pt idx="1564">
                  <c:v>0.63611430021621707</c:v>
                </c:pt>
                <c:pt idx="1565">
                  <c:v>0.63338923607443443</c:v>
                </c:pt>
                <c:pt idx="1566">
                  <c:v>0.63338923607443443</c:v>
                </c:pt>
                <c:pt idx="1567">
                  <c:v>0.63338923607443443</c:v>
                </c:pt>
                <c:pt idx="1568">
                  <c:v>0.63873995993742483</c:v>
                </c:pt>
                <c:pt idx="1569">
                  <c:v>0.62838236506800715</c:v>
                </c:pt>
                <c:pt idx="1570">
                  <c:v>0.62851772795724248</c:v>
                </c:pt>
                <c:pt idx="1571">
                  <c:v>0.62503269541050654</c:v>
                </c:pt>
                <c:pt idx="1572">
                  <c:v>0.60949172185917044</c:v>
                </c:pt>
                <c:pt idx="1573">
                  <c:v>0.60949172185917044</c:v>
                </c:pt>
                <c:pt idx="1574">
                  <c:v>0.60949172185917044</c:v>
                </c:pt>
                <c:pt idx="1575">
                  <c:v>0.58789468525189359</c:v>
                </c:pt>
                <c:pt idx="1576">
                  <c:v>0.5664145136677623</c:v>
                </c:pt>
                <c:pt idx="1577">
                  <c:v>0.55254094122329001</c:v>
                </c:pt>
                <c:pt idx="1578">
                  <c:v>0.5778211277094405</c:v>
                </c:pt>
                <c:pt idx="1579">
                  <c:v>0.59002574315177014</c:v>
                </c:pt>
                <c:pt idx="1580">
                  <c:v>0.59002574315177014</c:v>
                </c:pt>
                <c:pt idx="1581">
                  <c:v>0.59002574315177014</c:v>
                </c:pt>
                <c:pt idx="1582">
                  <c:v>0.60098823553004443</c:v>
                </c:pt>
                <c:pt idx="1583">
                  <c:v>0.59495481939426931</c:v>
                </c:pt>
                <c:pt idx="1584">
                  <c:v>0.57426642562967523</c:v>
                </c:pt>
                <c:pt idx="1585">
                  <c:v>0.59824501927667817</c:v>
                </c:pt>
                <c:pt idx="1586">
                  <c:v>0.63007379611306247</c:v>
                </c:pt>
                <c:pt idx="1587">
                  <c:v>0.63007379611306247</c:v>
                </c:pt>
                <c:pt idx="1588">
                  <c:v>0.63007379611306247</c:v>
                </c:pt>
                <c:pt idx="1589">
                  <c:v>0.64326675081178863</c:v>
                </c:pt>
                <c:pt idx="1590">
                  <c:v>0.6515612285418273</c:v>
                </c:pt>
                <c:pt idx="1591">
                  <c:v>0.64903704776823279</c:v>
                </c:pt>
                <c:pt idx="1592">
                  <c:v>0.64660155302551647</c:v>
                </c:pt>
                <c:pt idx="1593">
                  <c:v>0.61938635144458853</c:v>
                </c:pt>
                <c:pt idx="1594">
                  <c:v>0.61938635144458853</c:v>
                </c:pt>
                <c:pt idx="1595">
                  <c:v>0.61938635144458853</c:v>
                </c:pt>
                <c:pt idx="1596">
                  <c:v>0.61914034711332167</c:v>
                </c:pt>
                <c:pt idx="1597">
                  <c:v>0.61280543304801105</c:v>
                </c:pt>
                <c:pt idx="1598">
                  <c:v>0.61979641628911719</c:v>
                </c:pt>
                <c:pt idx="1599">
                  <c:v>0.62013456419632562</c:v>
                </c:pt>
                <c:pt idx="1600">
                  <c:v>0.63828771304312193</c:v>
                </c:pt>
                <c:pt idx="1601">
                  <c:v>0.63828771304312193</c:v>
                </c:pt>
                <c:pt idx="1602">
                  <c:v>0.63828771304312193</c:v>
                </c:pt>
                <c:pt idx="1603">
                  <c:v>0.65303189533457884</c:v>
                </c:pt>
                <c:pt idx="1604">
                  <c:v>0.64732815612060657</c:v>
                </c:pt>
                <c:pt idx="1605">
                  <c:v>0.62879398580781465</c:v>
                </c:pt>
                <c:pt idx="1606">
                  <c:v>0.63722192477730366</c:v>
                </c:pt>
                <c:pt idx="1607">
                  <c:v>0.64076383394033387</c:v>
                </c:pt>
                <c:pt idx="1608">
                  <c:v>0.64076383394033387</c:v>
                </c:pt>
                <c:pt idx="1609">
                  <c:v>0.64076383394033387</c:v>
                </c:pt>
                <c:pt idx="1610">
                  <c:v>0.65410183265447297</c:v>
                </c:pt>
                <c:pt idx="1611">
                  <c:v>0.67443600092731315</c:v>
                </c:pt>
                <c:pt idx="1612">
                  <c:v>0.66924951045483794</c:v>
                </c:pt>
                <c:pt idx="1613">
                  <c:v>0.67482203583365097</c:v>
                </c:pt>
                <c:pt idx="1614">
                  <c:v>0.68248810474840194</c:v>
                </c:pt>
                <c:pt idx="1615">
                  <c:v>0.68248810474840194</c:v>
                </c:pt>
                <c:pt idx="1616">
                  <c:v>0.68248810474840194</c:v>
                </c:pt>
                <c:pt idx="1617">
                  <c:v>0.69574001059046009</c:v>
                </c:pt>
                <c:pt idx="1618">
                  <c:v>0.69348551833181715</c:v>
                </c:pt>
                <c:pt idx="1619">
                  <c:v>0.67378045038327716</c:v>
                </c:pt>
                <c:pt idx="1620">
                  <c:v>0.69371077739270293</c:v>
                </c:pt>
                <c:pt idx="1621">
                  <c:v>0.69371077739270293</c:v>
                </c:pt>
                <c:pt idx="1622">
                  <c:v>0.69371077739270293</c:v>
                </c:pt>
                <c:pt idx="1623">
                  <c:v>0.69371077739270293</c:v>
                </c:pt>
                <c:pt idx="1624">
                  <c:v>0.68901681421452055</c:v>
                </c:pt>
                <c:pt idx="1625">
                  <c:v>0.68533539310817893</c:v>
                </c:pt>
                <c:pt idx="1626">
                  <c:v>0.68254498136469621</c:v>
                </c:pt>
                <c:pt idx="1627">
                  <c:v>0.67692664351379217</c:v>
                </c:pt>
                <c:pt idx="1628">
                  <c:v>0.67511679155031268</c:v>
                </c:pt>
                <c:pt idx="1629">
                  <c:v>0.67511679155031268</c:v>
                </c:pt>
                <c:pt idx="1630">
                  <c:v>0.67511679155031268</c:v>
                </c:pt>
                <c:pt idx="1631">
                  <c:v>0.67831692238381791</c:v>
                </c:pt>
                <c:pt idx="1632">
                  <c:v>0.67038565976269804</c:v>
                </c:pt>
                <c:pt idx="1633">
                  <c:v>0.66655193379630995</c:v>
                </c:pt>
                <c:pt idx="1634">
                  <c:v>0.6892104367380758</c:v>
                </c:pt>
                <c:pt idx="1635">
                  <c:v>0.69312818104950646</c:v>
                </c:pt>
                <c:pt idx="1636">
                  <c:v>0.69312818104950646</c:v>
                </c:pt>
                <c:pt idx="1637">
                  <c:v>0.69312818104950646</c:v>
                </c:pt>
                <c:pt idx="1638">
                  <c:v>0.65543264174940696</c:v>
                </c:pt>
                <c:pt idx="1639">
                  <c:v>0.66611974066337454</c:v>
                </c:pt>
                <c:pt idx="1640">
                  <c:v>0.66519571174515946</c:v>
                </c:pt>
                <c:pt idx="1641">
                  <c:v>0.67863449789789865</c:v>
                </c:pt>
                <c:pt idx="1642">
                  <c:v>0.67863449789789865</c:v>
                </c:pt>
                <c:pt idx="1643">
                  <c:v>0.67863449789789865</c:v>
                </c:pt>
                <c:pt idx="1644">
                  <c:v>0.67863449789789865</c:v>
                </c:pt>
                <c:pt idx="1645">
                  <c:v>0.67264723998872133</c:v>
                </c:pt>
                <c:pt idx="1646">
                  <c:v>0.66843162817007151</c:v>
                </c:pt>
                <c:pt idx="1647">
                  <c:v>0.68796883230577954</c:v>
                </c:pt>
                <c:pt idx="1648">
                  <c:v>0.70487467177092489</c:v>
                </c:pt>
                <c:pt idx="1649">
                  <c:v>0.69674321729062916</c:v>
                </c:pt>
                <c:pt idx="1650">
                  <c:v>0.69674321729062916</c:v>
                </c:pt>
                <c:pt idx="1651">
                  <c:v>0.69674321729062916</c:v>
                </c:pt>
                <c:pt idx="1652">
                  <c:v>0.69316898008125527</c:v>
                </c:pt>
                <c:pt idx="1653">
                  <c:v>0.68409309716686972</c:v>
                </c:pt>
                <c:pt idx="1654">
                  <c:v>0.69227676057762388</c:v>
                </c:pt>
                <c:pt idx="1655">
                  <c:v>0.69010870694556803</c:v>
                </c:pt>
                <c:pt idx="1656">
                  <c:v>0.67677088110868211</c:v>
                </c:pt>
                <c:pt idx="1657">
                  <c:v>0.67677088110868211</c:v>
                </c:pt>
                <c:pt idx="1658">
                  <c:v>0.67677088110868211</c:v>
                </c:pt>
                <c:pt idx="1659">
                  <c:v>0.69243148571921465</c:v>
                </c:pt>
                <c:pt idx="1660">
                  <c:v>0.69968524238514518</c:v>
                </c:pt>
                <c:pt idx="1661">
                  <c:v>0.694306166652634</c:v>
                </c:pt>
                <c:pt idx="1662">
                  <c:v>0.6910491592028345</c:v>
                </c:pt>
                <c:pt idx="1663">
                  <c:v>0.69708620576092617</c:v>
                </c:pt>
                <c:pt idx="1664">
                  <c:v>0.69708620576092617</c:v>
                </c:pt>
                <c:pt idx="1665">
                  <c:v>0.69708620576092617</c:v>
                </c:pt>
                <c:pt idx="1666">
                  <c:v>0.67919721335697991</c:v>
                </c:pt>
                <c:pt idx="1667">
                  <c:v>0.6606416062647944</c:v>
                </c:pt>
                <c:pt idx="1668">
                  <c:v>0.66594651765569401</c:v>
                </c:pt>
                <c:pt idx="1669">
                  <c:v>0.63501808555384054</c:v>
                </c:pt>
                <c:pt idx="1670">
                  <c:v>0.63501808555384054</c:v>
                </c:pt>
                <c:pt idx="1671">
                  <c:v>0.63501808555384054</c:v>
                </c:pt>
                <c:pt idx="1672">
                  <c:v>0.63501808555384054</c:v>
                </c:pt>
                <c:pt idx="1673">
                  <c:v>0.63501808555384054</c:v>
                </c:pt>
                <c:pt idx="1674">
                  <c:v>0.62837475846886748</c:v>
                </c:pt>
                <c:pt idx="1675">
                  <c:v>0.61942853349436211</c:v>
                </c:pt>
                <c:pt idx="1676">
                  <c:v>0.64806668774616583</c:v>
                </c:pt>
                <c:pt idx="1677">
                  <c:v>0.63928504191668245</c:v>
                </c:pt>
                <c:pt idx="1678">
                  <c:v>0.63928504191668245</c:v>
                </c:pt>
                <c:pt idx="1679">
                  <c:v>0.63928504191668245</c:v>
                </c:pt>
                <c:pt idx="1680">
                  <c:v>0.64924692075358492</c:v>
                </c:pt>
                <c:pt idx="1681">
                  <c:v>0.67097171365095765</c:v>
                </c:pt>
                <c:pt idx="1682">
                  <c:v>0.67767848668784558</c:v>
                </c:pt>
                <c:pt idx="1683">
                  <c:v>0.68265251101616964</c:v>
                </c:pt>
                <c:pt idx="1684">
                  <c:v>0.67863173186184711</c:v>
                </c:pt>
                <c:pt idx="1685">
                  <c:v>0.67863173186184711</c:v>
                </c:pt>
                <c:pt idx="1686">
                  <c:v>0.67863173186184711</c:v>
                </c:pt>
                <c:pt idx="1687">
                  <c:v>0.66493968053320796</c:v>
                </c:pt>
                <c:pt idx="1688">
                  <c:v>0.65839143593748028</c:v>
                </c:pt>
                <c:pt idx="1689">
                  <c:v>0.63320581330881587</c:v>
                </c:pt>
                <c:pt idx="1690">
                  <c:v>0.6245958345917344</c:v>
                </c:pt>
                <c:pt idx="1691">
                  <c:v>0.60878880294776305</c:v>
                </c:pt>
                <c:pt idx="1692">
                  <c:v>0.60878880294776305</c:v>
                </c:pt>
                <c:pt idx="1693">
                  <c:v>0.60878880294776305</c:v>
                </c:pt>
                <c:pt idx="1694">
                  <c:v>0.61380691097564677</c:v>
                </c:pt>
                <c:pt idx="1695">
                  <c:v>0.60294589754498595</c:v>
                </c:pt>
                <c:pt idx="1696">
                  <c:v>0.59907776900521625</c:v>
                </c:pt>
                <c:pt idx="1697">
                  <c:v>0.6399708459800233</c:v>
                </c:pt>
                <c:pt idx="1698">
                  <c:v>0.64791939632646045</c:v>
                </c:pt>
                <c:pt idx="1699">
                  <c:v>0.64791939632646045</c:v>
                </c:pt>
                <c:pt idx="1700">
                  <c:v>0.64791939632646045</c:v>
                </c:pt>
                <c:pt idx="1701">
                  <c:v>0.6593972357964466</c:v>
                </c:pt>
                <c:pt idx="1702">
                  <c:v>0.64584400490210614</c:v>
                </c:pt>
                <c:pt idx="1703">
                  <c:v>0.63920845729352571</c:v>
                </c:pt>
                <c:pt idx="1704">
                  <c:v>0.65096272749133699</c:v>
                </c:pt>
                <c:pt idx="1705">
                  <c:v>0.65226656773477565</c:v>
                </c:pt>
                <c:pt idx="1706">
                  <c:v>0.65226656773477565</c:v>
                </c:pt>
                <c:pt idx="1707">
                  <c:v>0.65226656773477565</c:v>
                </c:pt>
                <c:pt idx="1708">
                  <c:v>0.65369349658247455</c:v>
                </c:pt>
                <c:pt idx="1709">
                  <c:v>0.64951954818183966</c:v>
                </c:pt>
                <c:pt idx="1710">
                  <c:v>0.65328896381004697</c:v>
                </c:pt>
                <c:pt idx="1711">
                  <c:v>0.64412819816435318</c:v>
                </c:pt>
                <c:pt idx="1712">
                  <c:v>0.6453397219545971</c:v>
                </c:pt>
                <c:pt idx="1713">
                  <c:v>0.6453397219545971</c:v>
                </c:pt>
                <c:pt idx="1714">
                  <c:v>0.6453397219545971</c:v>
                </c:pt>
                <c:pt idx="1715">
                  <c:v>0.638781969109945</c:v>
                </c:pt>
                <c:pt idx="1716">
                  <c:v>0.63827716753067687</c:v>
                </c:pt>
                <c:pt idx="1717">
                  <c:v>0.63814318765946698</c:v>
                </c:pt>
                <c:pt idx="1718">
                  <c:v>0.62813566922772623</c:v>
                </c:pt>
                <c:pt idx="1719">
                  <c:v>0.63210337506532444</c:v>
                </c:pt>
                <c:pt idx="1720">
                  <c:v>0.63210337506532444</c:v>
                </c:pt>
                <c:pt idx="1721">
                  <c:v>0.63210337506532444</c:v>
                </c:pt>
                <c:pt idx="1722">
                  <c:v>0.62084197791631257</c:v>
                </c:pt>
                <c:pt idx="1723">
                  <c:v>0.61581263286697219</c:v>
                </c:pt>
                <c:pt idx="1724">
                  <c:v>0.61887688217948256</c:v>
                </c:pt>
                <c:pt idx="1725">
                  <c:v>0.62156287606204819</c:v>
                </c:pt>
                <c:pt idx="1726">
                  <c:v>0.62541250673572835</c:v>
                </c:pt>
                <c:pt idx="1727">
                  <c:v>0.62541250673572835</c:v>
                </c:pt>
                <c:pt idx="1728">
                  <c:v>0.62541250673572835</c:v>
                </c:pt>
                <c:pt idx="1729">
                  <c:v>0.62843785866627466</c:v>
                </c:pt>
                <c:pt idx="1730">
                  <c:v>0.62545382439923713</c:v>
                </c:pt>
                <c:pt idx="1731">
                  <c:v>0.62896029372536666</c:v>
                </c:pt>
                <c:pt idx="1732">
                  <c:v>0.60749931151633763</c:v>
                </c:pt>
                <c:pt idx="1733">
                  <c:v>0.59982788340673809</c:v>
                </c:pt>
                <c:pt idx="1734">
                  <c:v>0.59982788340673809</c:v>
                </c:pt>
                <c:pt idx="1735">
                  <c:v>0.59982788340673809</c:v>
                </c:pt>
                <c:pt idx="1736">
                  <c:v>0.61386309608292811</c:v>
                </c:pt>
                <c:pt idx="1737">
                  <c:v>0.61837916856759434</c:v>
                </c:pt>
                <c:pt idx="1738">
                  <c:v>0.61488134310412335</c:v>
                </c:pt>
                <c:pt idx="1739">
                  <c:v>0.62486154692986262</c:v>
                </c:pt>
                <c:pt idx="1740">
                  <c:v>0.62019541698944125</c:v>
                </c:pt>
                <c:pt idx="1741">
                  <c:v>0.62019541698944125</c:v>
                </c:pt>
                <c:pt idx="1742">
                  <c:v>0.62019541698944125</c:v>
                </c:pt>
                <c:pt idx="1743">
                  <c:v>0.61232016659834954</c:v>
                </c:pt>
                <c:pt idx="1744">
                  <c:v>0.59598879824550144</c:v>
                </c:pt>
                <c:pt idx="1745">
                  <c:v>0.57048404420747811</c:v>
                </c:pt>
                <c:pt idx="1746">
                  <c:v>0.56268088363096003</c:v>
                </c:pt>
                <c:pt idx="1747">
                  <c:v>0.55476258680382795</c:v>
                </c:pt>
                <c:pt idx="1748">
                  <c:v>0.55476258680382795</c:v>
                </c:pt>
                <c:pt idx="1749">
                  <c:v>0.55476258680382795</c:v>
                </c:pt>
                <c:pt idx="1750">
                  <c:v>0.54246600066280948</c:v>
                </c:pt>
                <c:pt idx="1751">
                  <c:v>0.51532721082778443</c:v>
                </c:pt>
                <c:pt idx="1752">
                  <c:v>0.55173395020547145</c:v>
                </c:pt>
                <c:pt idx="1753">
                  <c:v>0.54246945820787307</c:v>
                </c:pt>
                <c:pt idx="1754">
                  <c:v>0.54277579670049758</c:v>
                </c:pt>
                <c:pt idx="1755">
                  <c:v>0.54277579670049758</c:v>
                </c:pt>
                <c:pt idx="1756">
                  <c:v>0.54277579670049758</c:v>
                </c:pt>
                <c:pt idx="1757">
                  <c:v>0.55836776904151986</c:v>
                </c:pt>
                <c:pt idx="1758">
                  <c:v>0.52261087525851435</c:v>
                </c:pt>
                <c:pt idx="1759">
                  <c:v>0.51001884189182123</c:v>
                </c:pt>
                <c:pt idx="1760">
                  <c:v>0.52145328917126088</c:v>
                </c:pt>
                <c:pt idx="1761">
                  <c:v>0.55261579707391228</c:v>
                </c:pt>
                <c:pt idx="1762">
                  <c:v>0.55261579707391228</c:v>
                </c:pt>
                <c:pt idx="1763">
                  <c:v>0.55261579707391228</c:v>
                </c:pt>
                <c:pt idx="1764">
                  <c:v>0.55672941131318909</c:v>
                </c:pt>
                <c:pt idx="1765">
                  <c:v>0.55672941131318909</c:v>
                </c:pt>
                <c:pt idx="1766">
                  <c:v>0.55256064923014914</c:v>
                </c:pt>
                <c:pt idx="1767">
                  <c:v>0.57323313828745159</c:v>
                </c:pt>
                <c:pt idx="1768">
                  <c:v>0.56715857736542108</c:v>
                </c:pt>
                <c:pt idx="1769">
                  <c:v>0.56715857736542108</c:v>
                </c:pt>
                <c:pt idx="1770">
                  <c:v>0.56715857736542108</c:v>
                </c:pt>
                <c:pt idx="1771">
                  <c:v>0.56715857736542108</c:v>
                </c:pt>
                <c:pt idx="1772">
                  <c:v>0.56715857736542108</c:v>
                </c:pt>
                <c:pt idx="1773">
                  <c:v>0.56453965985708732</c:v>
                </c:pt>
                <c:pt idx="1774">
                  <c:v>0.55924996166446705</c:v>
                </c:pt>
                <c:pt idx="1775">
                  <c:v>0.55173325869645806</c:v>
                </c:pt>
                <c:pt idx="1776">
                  <c:v>0.55173325869645806</c:v>
                </c:pt>
                <c:pt idx="1777">
                  <c:v>0.55173325869645806</c:v>
                </c:pt>
                <c:pt idx="1778">
                  <c:v>0.532927671096183</c:v>
                </c:pt>
                <c:pt idx="1779">
                  <c:v>0.50253757876071314</c:v>
                </c:pt>
                <c:pt idx="1780">
                  <c:v>0.50081537556459321</c:v>
                </c:pt>
                <c:pt idx="1781">
                  <c:v>0.4657000292681166</c:v>
                </c:pt>
                <c:pt idx="1782">
                  <c:v>0.49346221447808714</c:v>
                </c:pt>
                <c:pt idx="1783">
                  <c:v>0.49346221447808714</c:v>
                </c:pt>
                <c:pt idx="1784">
                  <c:v>0.49346221447808714</c:v>
                </c:pt>
                <c:pt idx="1785">
                  <c:v>0.53150696582959811</c:v>
                </c:pt>
                <c:pt idx="1786">
                  <c:v>0.540320248196412</c:v>
                </c:pt>
                <c:pt idx="1787">
                  <c:v>0.54742809646066415</c:v>
                </c:pt>
                <c:pt idx="1788">
                  <c:v>0.58061136657566692</c:v>
                </c:pt>
                <c:pt idx="1789">
                  <c:v>0.59701050281175916</c:v>
                </c:pt>
                <c:pt idx="1790">
                  <c:v>0.59701050281175916</c:v>
                </c:pt>
                <c:pt idx="1791">
                  <c:v>0.59701050281175916</c:v>
                </c:pt>
                <c:pt idx="1792">
                  <c:v>0.58248016968247862</c:v>
                </c:pt>
                <c:pt idx="1793">
                  <c:v>0.59123847708278343</c:v>
                </c:pt>
                <c:pt idx="1794">
                  <c:v>0.59740621884427458</c:v>
                </c:pt>
                <c:pt idx="1795">
                  <c:v>0.57703367182122944</c:v>
                </c:pt>
                <c:pt idx="1796">
                  <c:v>0.59284174072871965</c:v>
                </c:pt>
                <c:pt idx="1797">
                  <c:v>0.59284174072871965</c:v>
                </c:pt>
                <c:pt idx="1798">
                  <c:v>0.59284174072871965</c:v>
                </c:pt>
                <c:pt idx="1799">
                  <c:v>0.59350368773112328</c:v>
                </c:pt>
                <c:pt idx="1800">
                  <c:v>0.59517299048777228</c:v>
                </c:pt>
                <c:pt idx="1801">
                  <c:v>0.59544579079328086</c:v>
                </c:pt>
                <c:pt idx="1802">
                  <c:v>0.59476188837972432</c:v>
                </c:pt>
                <c:pt idx="1803">
                  <c:v>0.60025523597658359</c:v>
                </c:pt>
                <c:pt idx="1804">
                  <c:v>0.60025523597658359</c:v>
                </c:pt>
                <c:pt idx="1805">
                  <c:v>0.60025523597658359</c:v>
                </c:pt>
                <c:pt idx="1806">
                  <c:v>0.58331170927024623</c:v>
                </c:pt>
                <c:pt idx="1807">
                  <c:v>0.5864606684368121</c:v>
                </c:pt>
                <c:pt idx="1808">
                  <c:v>0.59005824407536434</c:v>
                </c:pt>
                <c:pt idx="1809">
                  <c:v>0.58136563003126596</c:v>
                </c:pt>
                <c:pt idx="1810">
                  <c:v>0.5772843438383326</c:v>
                </c:pt>
                <c:pt idx="1811">
                  <c:v>0.5772843438383326</c:v>
                </c:pt>
                <c:pt idx="1812">
                  <c:v>0.5772843438383326</c:v>
                </c:pt>
                <c:pt idx="1813">
                  <c:v>0.57275461405066563</c:v>
                </c:pt>
                <c:pt idx="1814">
                  <c:v>0.56546161424826424</c:v>
                </c:pt>
                <c:pt idx="1815">
                  <c:v>0.56898537129971127</c:v>
                </c:pt>
                <c:pt idx="1816">
                  <c:v>0.56525295140368348</c:v>
                </c:pt>
                <c:pt idx="1817">
                  <c:v>0.55486544876946597</c:v>
                </c:pt>
                <c:pt idx="1818">
                  <c:v>0.55486544876946597</c:v>
                </c:pt>
                <c:pt idx="1819">
                  <c:v>0.55486544876946597</c:v>
                </c:pt>
                <c:pt idx="1820">
                  <c:v>0.55062840017142256</c:v>
                </c:pt>
                <c:pt idx="1821">
                  <c:v>0.54511914786727123</c:v>
                </c:pt>
                <c:pt idx="1822">
                  <c:v>0.52518000411793353</c:v>
                </c:pt>
                <c:pt idx="1823">
                  <c:v>0.53335917272010502</c:v>
                </c:pt>
                <c:pt idx="1824">
                  <c:v>0.5472508972761605</c:v>
                </c:pt>
                <c:pt idx="1825">
                  <c:v>0.5472508972761605</c:v>
                </c:pt>
                <c:pt idx="1826">
                  <c:v>0.5472508972761605</c:v>
                </c:pt>
                <c:pt idx="1827">
                  <c:v>0.52788570600736096</c:v>
                </c:pt>
                <c:pt idx="1828">
                  <c:v>0.52604767505161432</c:v>
                </c:pt>
                <c:pt idx="1829">
                  <c:v>0.51316226898628514</c:v>
                </c:pt>
                <c:pt idx="1830">
                  <c:v>0.50462144117047347</c:v>
                </c:pt>
                <c:pt idx="1831">
                  <c:v>0.51075287870879826</c:v>
                </c:pt>
                <c:pt idx="1832">
                  <c:v>0.51075287870879826</c:v>
                </c:pt>
                <c:pt idx="1833">
                  <c:v>0.51075287870879826</c:v>
                </c:pt>
                <c:pt idx="1834">
                  <c:v>0.51795615521680216</c:v>
                </c:pt>
                <c:pt idx="1835">
                  <c:v>0.51246177035642404</c:v>
                </c:pt>
                <c:pt idx="1836">
                  <c:v>0.50592891183622912</c:v>
                </c:pt>
                <c:pt idx="1837">
                  <c:v>0.48125846342202339</c:v>
                </c:pt>
                <c:pt idx="1838">
                  <c:v>0.49130194032242414</c:v>
                </c:pt>
                <c:pt idx="1839">
                  <c:v>0.49130194032242414</c:v>
                </c:pt>
                <c:pt idx="1840">
                  <c:v>0.49130194032242414</c:v>
                </c:pt>
                <c:pt idx="1841">
                  <c:v>0.46460882804608228</c:v>
                </c:pt>
                <c:pt idx="1842">
                  <c:v>0.46845413678843295</c:v>
                </c:pt>
                <c:pt idx="1843">
                  <c:v>0.51096499909844284</c:v>
                </c:pt>
                <c:pt idx="1844">
                  <c:v>0.50521510165787342</c:v>
                </c:pt>
                <c:pt idx="1845">
                  <c:v>0.49903664150668514</c:v>
                </c:pt>
                <c:pt idx="1846">
                  <c:v>0.49903664150668514</c:v>
                </c:pt>
                <c:pt idx="1847">
                  <c:v>0.49903664150668514</c:v>
                </c:pt>
                <c:pt idx="1848">
                  <c:v>0.5205015998925373</c:v>
                </c:pt>
                <c:pt idx="1849">
                  <c:v>0.53160982779523724</c:v>
                </c:pt>
                <c:pt idx="1850">
                  <c:v>0.53461391582364293</c:v>
                </c:pt>
                <c:pt idx="1851">
                  <c:v>0.55005306467285964</c:v>
                </c:pt>
                <c:pt idx="1852">
                  <c:v>0.54143426921586624</c:v>
                </c:pt>
                <c:pt idx="1853">
                  <c:v>0.54143426921586624</c:v>
                </c:pt>
                <c:pt idx="1854">
                  <c:v>0.54143426921586624</c:v>
                </c:pt>
                <c:pt idx="1855">
                  <c:v>0.52260983799499483</c:v>
                </c:pt>
                <c:pt idx="1856">
                  <c:v>0.54834970509733516</c:v>
                </c:pt>
                <c:pt idx="1857">
                  <c:v>0.56358295713802153</c:v>
                </c:pt>
                <c:pt idx="1858">
                  <c:v>0.56925263953311833</c:v>
                </c:pt>
                <c:pt idx="1859">
                  <c:v>0.57003836664879448</c:v>
                </c:pt>
                <c:pt idx="1860">
                  <c:v>0.57003836664879448</c:v>
                </c:pt>
                <c:pt idx="1861">
                  <c:v>0.57003836664879448</c:v>
                </c:pt>
                <c:pt idx="1862">
                  <c:v>0.56774203809488344</c:v>
                </c:pt>
                <c:pt idx="1863">
                  <c:v>0.58350360302126969</c:v>
                </c:pt>
                <c:pt idx="1864">
                  <c:v>0.57598932033480565</c:v>
                </c:pt>
                <c:pt idx="1865">
                  <c:v>0.59941747280770241</c:v>
                </c:pt>
                <c:pt idx="1866">
                  <c:v>0.61443981459951602</c:v>
                </c:pt>
                <c:pt idx="1867">
                  <c:v>0.61443981459951602</c:v>
                </c:pt>
                <c:pt idx="1868">
                  <c:v>0.61443981459951602</c:v>
                </c:pt>
                <c:pt idx="1869">
                  <c:v>0.60994327724445863</c:v>
                </c:pt>
                <c:pt idx="1870">
                  <c:v>0.60091614571546814</c:v>
                </c:pt>
                <c:pt idx="1871">
                  <c:v>0.60385540477393373</c:v>
                </c:pt>
                <c:pt idx="1872">
                  <c:v>0.60647051898269755</c:v>
                </c:pt>
                <c:pt idx="1873">
                  <c:v>0.606953365150813</c:v>
                </c:pt>
                <c:pt idx="1874">
                  <c:v>0.606953365150813</c:v>
                </c:pt>
                <c:pt idx="1875">
                  <c:v>0.606953365150813</c:v>
                </c:pt>
                <c:pt idx="1876">
                  <c:v>0.60529322488858228</c:v>
                </c:pt>
                <c:pt idx="1877">
                  <c:v>0.61269738476477453</c:v>
                </c:pt>
                <c:pt idx="1878">
                  <c:v>0.61245068892449517</c:v>
                </c:pt>
                <c:pt idx="1879">
                  <c:v>0.61374087186493309</c:v>
                </c:pt>
                <c:pt idx="1880">
                  <c:v>0.61899772337945036</c:v>
                </c:pt>
                <c:pt idx="1881">
                  <c:v>0.61899772337945036</c:v>
                </c:pt>
                <c:pt idx="1882">
                  <c:v>0.61899772337945036</c:v>
                </c:pt>
                <c:pt idx="1883">
                  <c:v>0.62456488956341483</c:v>
                </c:pt>
                <c:pt idx="1884">
                  <c:v>0.62382082586575338</c:v>
                </c:pt>
                <c:pt idx="1885">
                  <c:v>0.61286559433211263</c:v>
                </c:pt>
                <c:pt idx="1886">
                  <c:v>0.6118770821984636</c:v>
                </c:pt>
                <c:pt idx="1887">
                  <c:v>0.61018755280319348</c:v>
                </c:pt>
                <c:pt idx="1888">
                  <c:v>0.61018755280319348</c:v>
                </c:pt>
                <c:pt idx="1889">
                  <c:v>0.61018755280319348</c:v>
                </c:pt>
                <c:pt idx="1890">
                  <c:v>0.60665325023930294</c:v>
                </c:pt>
                <c:pt idx="1891">
                  <c:v>0.61284450330722584</c:v>
                </c:pt>
                <c:pt idx="1892">
                  <c:v>0.61032464446496038</c:v>
                </c:pt>
                <c:pt idx="1893">
                  <c:v>0.59953364632183548</c:v>
                </c:pt>
                <c:pt idx="1894">
                  <c:v>0.59953364632183548</c:v>
                </c:pt>
                <c:pt idx="1895">
                  <c:v>0.59953364632183548</c:v>
                </c:pt>
                <c:pt idx="1896">
                  <c:v>0.59953364632183548</c:v>
                </c:pt>
                <c:pt idx="1897">
                  <c:v>0.60001528234917823</c:v>
                </c:pt>
                <c:pt idx="1898">
                  <c:v>0.59493718591444322</c:v>
                </c:pt>
                <c:pt idx="1899">
                  <c:v>0.59779277238237261</c:v>
                </c:pt>
                <c:pt idx="1900">
                  <c:v>0.58889996647909881</c:v>
                </c:pt>
                <c:pt idx="1901">
                  <c:v>0.57692977259207301</c:v>
                </c:pt>
                <c:pt idx="1902">
                  <c:v>0.57692977259207301</c:v>
                </c:pt>
                <c:pt idx="1903">
                  <c:v>0.57692977259207301</c:v>
                </c:pt>
                <c:pt idx="1904">
                  <c:v>0.57608111815624108</c:v>
                </c:pt>
                <c:pt idx="1905">
                  <c:v>0.56956796764290818</c:v>
                </c:pt>
                <c:pt idx="1906">
                  <c:v>0.55925912415888535</c:v>
                </c:pt>
                <c:pt idx="1907">
                  <c:v>0.55929750290909008</c:v>
                </c:pt>
                <c:pt idx="1908">
                  <c:v>0.5440118690606921</c:v>
                </c:pt>
                <c:pt idx="1909">
                  <c:v>0.5440118690606921</c:v>
                </c:pt>
                <c:pt idx="1910">
                  <c:v>0.5440118690606921</c:v>
                </c:pt>
                <c:pt idx="1911">
                  <c:v>0.55095755846146677</c:v>
                </c:pt>
                <c:pt idx="1912">
                  <c:v>0.55989790560936381</c:v>
                </c:pt>
                <c:pt idx="1913">
                  <c:v>0.56725521574994575</c:v>
                </c:pt>
                <c:pt idx="1914">
                  <c:v>0.56594843659320304</c:v>
                </c:pt>
                <c:pt idx="1915">
                  <c:v>0.56596036512367198</c:v>
                </c:pt>
                <c:pt idx="1916">
                  <c:v>0.56596036512367198</c:v>
                </c:pt>
                <c:pt idx="1917">
                  <c:v>0.56596036512367198</c:v>
                </c:pt>
                <c:pt idx="1918">
                  <c:v>0.57802131956861413</c:v>
                </c:pt>
                <c:pt idx="1919">
                  <c:v>0.58807223019090138</c:v>
                </c:pt>
                <c:pt idx="1920">
                  <c:v>0.59572965524299359</c:v>
                </c:pt>
                <c:pt idx="1921">
                  <c:v>0.5910218618845573</c:v>
                </c:pt>
                <c:pt idx="1922">
                  <c:v>0.59189420050407371</c:v>
                </c:pt>
                <c:pt idx="1923">
                  <c:v>0.59189420050407371</c:v>
                </c:pt>
                <c:pt idx="1924">
                  <c:v>0.59189420050407371</c:v>
                </c:pt>
                <c:pt idx="1925">
                  <c:v>0.59847010546030899</c:v>
                </c:pt>
                <c:pt idx="1926">
                  <c:v>0.59356004571565912</c:v>
                </c:pt>
                <c:pt idx="1927">
                  <c:v>0.59233296297262972</c:v>
                </c:pt>
                <c:pt idx="1928">
                  <c:v>0.5769152509028066</c:v>
                </c:pt>
                <c:pt idx="1929">
                  <c:v>0.58166816522432119</c:v>
                </c:pt>
                <c:pt idx="1930">
                  <c:v>0.58166816522432119</c:v>
                </c:pt>
                <c:pt idx="1931">
                  <c:v>0.58166816522432119</c:v>
                </c:pt>
                <c:pt idx="1932">
                  <c:v>0.57920570163010954</c:v>
                </c:pt>
                <c:pt idx="1933">
                  <c:v>0.58974308884282833</c:v>
                </c:pt>
                <c:pt idx="1934">
                  <c:v>0.57216890591691216</c:v>
                </c:pt>
                <c:pt idx="1935">
                  <c:v>0.58040581552164405</c:v>
                </c:pt>
                <c:pt idx="1936">
                  <c:v>0.56700108618777967</c:v>
                </c:pt>
                <c:pt idx="1937">
                  <c:v>0.56700108618777967</c:v>
                </c:pt>
                <c:pt idx="1938">
                  <c:v>0.56700108618777967</c:v>
                </c:pt>
                <c:pt idx="1939">
                  <c:v>0.56281227034337222</c:v>
                </c:pt>
                <c:pt idx="1940">
                  <c:v>0.57313477113039579</c:v>
                </c:pt>
                <c:pt idx="1941">
                  <c:v>0.57809946008704882</c:v>
                </c:pt>
                <c:pt idx="1942">
                  <c:v>0.59755662205453697</c:v>
                </c:pt>
                <c:pt idx="1943">
                  <c:v>0.60725175128979214</c:v>
                </c:pt>
                <c:pt idx="1944">
                  <c:v>0.60725175128979214</c:v>
                </c:pt>
                <c:pt idx="1945">
                  <c:v>0.60725175128979214</c:v>
                </c:pt>
                <c:pt idx="1946">
                  <c:v>0.6070090316263359</c:v>
                </c:pt>
                <c:pt idx="1947">
                  <c:v>0.59552704310227367</c:v>
                </c:pt>
                <c:pt idx="1948">
                  <c:v>0.59154982901575104</c:v>
                </c:pt>
                <c:pt idx="1949">
                  <c:v>0.57807283699005985</c:v>
                </c:pt>
                <c:pt idx="1950">
                  <c:v>0.58066340262887328</c:v>
                </c:pt>
                <c:pt idx="1951">
                  <c:v>0.58066340262887328</c:v>
                </c:pt>
                <c:pt idx="1952">
                  <c:v>0.58066340262887328</c:v>
                </c:pt>
                <c:pt idx="1953">
                  <c:v>0.57530731957103431</c:v>
                </c:pt>
                <c:pt idx="1954">
                  <c:v>0.57496830727755976</c:v>
                </c:pt>
                <c:pt idx="1955">
                  <c:v>0.58756068639875902</c:v>
                </c:pt>
                <c:pt idx="1956">
                  <c:v>0.5909954116648215</c:v>
                </c:pt>
                <c:pt idx="1957">
                  <c:v>0.59637880932866194</c:v>
                </c:pt>
                <c:pt idx="1958">
                  <c:v>0.59637880932866194</c:v>
                </c:pt>
                <c:pt idx="1959">
                  <c:v>0.59637880932866194</c:v>
                </c:pt>
                <c:pt idx="1960">
                  <c:v>0.5922498090138526</c:v>
                </c:pt>
                <c:pt idx="1961">
                  <c:v>0.58584591692452559</c:v>
                </c:pt>
                <c:pt idx="1962">
                  <c:v>0.58296664627291173</c:v>
                </c:pt>
                <c:pt idx="1963">
                  <c:v>0.58002790584620545</c:v>
                </c:pt>
                <c:pt idx="1964">
                  <c:v>0.58526574086287342</c:v>
                </c:pt>
                <c:pt idx="1965">
                  <c:v>0.58526574086287342</c:v>
                </c:pt>
                <c:pt idx="1966">
                  <c:v>0.58526574086287342</c:v>
                </c:pt>
                <c:pt idx="1967">
                  <c:v>0.6000740606152577</c:v>
                </c:pt>
                <c:pt idx="1968">
                  <c:v>0.59900516055888242</c:v>
                </c:pt>
                <c:pt idx="1969">
                  <c:v>0.6047809895874281</c:v>
                </c:pt>
                <c:pt idx="1970">
                  <c:v>0.60487140439083809</c:v>
                </c:pt>
                <c:pt idx="1971">
                  <c:v>0.6010796875969715</c:v>
                </c:pt>
                <c:pt idx="1972">
                  <c:v>0.6010796875969715</c:v>
                </c:pt>
                <c:pt idx="1973">
                  <c:v>0.6010796875969715</c:v>
                </c:pt>
                <c:pt idx="1974">
                  <c:v>0.5908469101043452</c:v>
                </c:pt>
                <c:pt idx="1975">
                  <c:v>0.59298056116301967</c:v>
                </c:pt>
                <c:pt idx="1976">
                  <c:v>0.596143869141599</c:v>
                </c:pt>
                <c:pt idx="1977">
                  <c:v>0.60268675454247789</c:v>
                </c:pt>
                <c:pt idx="1978">
                  <c:v>0.59845783117533347</c:v>
                </c:pt>
                <c:pt idx="1979">
                  <c:v>0.59845783117533347</c:v>
                </c:pt>
                <c:pt idx="1980">
                  <c:v>0.59845783117533347</c:v>
                </c:pt>
                <c:pt idx="1981">
                  <c:v>0.60442831999095326</c:v>
                </c:pt>
                <c:pt idx="1982">
                  <c:v>0.59918270549789265</c:v>
                </c:pt>
                <c:pt idx="1983">
                  <c:v>0.59730473989666288</c:v>
                </c:pt>
                <c:pt idx="1984">
                  <c:v>0.59122845020210057</c:v>
                </c:pt>
                <c:pt idx="1985">
                  <c:v>0.59122845020210057</c:v>
                </c:pt>
                <c:pt idx="1986">
                  <c:v>0.59122845020210057</c:v>
                </c:pt>
                <c:pt idx="1987">
                  <c:v>0.59122845020210057</c:v>
                </c:pt>
                <c:pt idx="1988">
                  <c:v>0.5926666160712557</c:v>
                </c:pt>
                <c:pt idx="1989">
                  <c:v>0.59250082678546212</c:v>
                </c:pt>
                <c:pt idx="1990">
                  <c:v>0.58692830140664909</c:v>
                </c:pt>
                <c:pt idx="1991">
                  <c:v>0.59708449427611932</c:v>
                </c:pt>
                <c:pt idx="1992">
                  <c:v>0.60009238560409517</c:v>
                </c:pt>
                <c:pt idx="1993">
                  <c:v>0.60009238560409517</c:v>
                </c:pt>
                <c:pt idx="1994">
                  <c:v>0.60009238560409517</c:v>
                </c:pt>
                <c:pt idx="1995">
                  <c:v>0.59644173664881817</c:v>
                </c:pt>
                <c:pt idx="1996">
                  <c:v>0.60383673403059213</c:v>
                </c:pt>
                <c:pt idx="1997">
                  <c:v>0.59843345548263627</c:v>
                </c:pt>
                <c:pt idx="1998">
                  <c:v>0.59328102182903608</c:v>
                </c:pt>
                <c:pt idx="1999">
                  <c:v>0.5849860254672381</c:v>
                </c:pt>
                <c:pt idx="2000">
                  <c:v>0.5849860254672381</c:v>
                </c:pt>
                <c:pt idx="2001">
                  <c:v>0.5849860254672381</c:v>
                </c:pt>
                <c:pt idx="2002">
                  <c:v>0.59021417935772824</c:v>
                </c:pt>
                <c:pt idx="2003">
                  <c:v>0.58040166646756797</c:v>
                </c:pt>
                <c:pt idx="2004">
                  <c:v>0.57865958238733306</c:v>
                </c:pt>
                <c:pt idx="2005">
                  <c:v>0.58464251836518133</c:v>
                </c:pt>
                <c:pt idx="2006">
                  <c:v>0.58464251836518133</c:v>
                </c:pt>
                <c:pt idx="2007">
                  <c:v>0.58464251836518133</c:v>
                </c:pt>
                <c:pt idx="2008">
                  <c:v>0.58464251836518133</c:v>
                </c:pt>
                <c:pt idx="2009">
                  <c:v>0.58125274118494397</c:v>
                </c:pt>
                <c:pt idx="2010">
                  <c:v>0.57509347040885817</c:v>
                </c:pt>
                <c:pt idx="2011">
                  <c:v>0.57170179157883605</c:v>
                </c:pt>
                <c:pt idx="2012">
                  <c:v>0.55593936226618346</c:v>
                </c:pt>
                <c:pt idx="2013">
                  <c:v>0.55251310798552655</c:v>
                </c:pt>
                <c:pt idx="2014">
                  <c:v>0.55251310798552655</c:v>
                </c:pt>
                <c:pt idx="2015">
                  <c:v>0.55251310798552655</c:v>
                </c:pt>
                <c:pt idx="2016">
                  <c:v>0.55594160967047479</c:v>
                </c:pt>
                <c:pt idx="2017">
                  <c:v>0.54921668452200367</c:v>
                </c:pt>
                <c:pt idx="2018">
                  <c:v>0.54863668133760468</c:v>
                </c:pt>
                <c:pt idx="2019">
                  <c:v>0.53550613532727431</c:v>
                </c:pt>
                <c:pt idx="2020">
                  <c:v>0.53550613532727431</c:v>
                </c:pt>
                <c:pt idx="2021">
                  <c:v>0.53550613532727431</c:v>
                </c:pt>
                <c:pt idx="2022">
                  <c:v>0.53550613532727431</c:v>
                </c:pt>
                <c:pt idx="2023">
                  <c:v>0.53550613532727431</c:v>
                </c:pt>
                <c:pt idx="2024">
                  <c:v>0.52637164702406269</c:v>
                </c:pt>
                <c:pt idx="2025">
                  <c:v>0.51639403635712133</c:v>
                </c:pt>
                <c:pt idx="2026">
                  <c:v>0.52615624196660793</c:v>
                </c:pt>
                <c:pt idx="2027">
                  <c:v>0.52018246848317795</c:v>
                </c:pt>
                <c:pt idx="2028">
                  <c:v>0.52018246848317795</c:v>
                </c:pt>
                <c:pt idx="2029">
                  <c:v>0.52018246848317795</c:v>
                </c:pt>
                <c:pt idx="2030">
                  <c:v>0.538048468212452</c:v>
                </c:pt>
                <c:pt idx="2031">
                  <c:v>0.53667634145400944</c:v>
                </c:pt>
                <c:pt idx="2032">
                  <c:v>0.52619894264814193</c:v>
                </c:pt>
                <c:pt idx="2033">
                  <c:v>0.53222492506203056</c:v>
                </c:pt>
                <c:pt idx="2034">
                  <c:v>0.54837269777200781</c:v>
                </c:pt>
                <c:pt idx="2035">
                  <c:v>0.54837269777200781</c:v>
                </c:pt>
                <c:pt idx="2036">
                  <c:v>0.54837269777200781</c:v>
                </c:pt>
                <c:pt idx="2037">
                  <c:v>0.53803411940043899</c:v>
                </c:pt>
                <c:pt idx="2038">
                  <c:v>0.54030434348912082</c:v>
                </c:pt>
                <c:pt idx="2039">
                  <c:v>0.53825211761669123</c:v>
                </c:pt>
                <c:pt idx="2040">
                  <c:v>0.52612183939322632</c:v>
                </c:pt>
                <c:pt idx="2041">
                  <c:v>0.53004321412697353</c:v>
                </c:pt>
                <c:pt idx="2042">
                  <c:v>0.53004321412697353</c:v>
                </c:pt>
                <c:pt idx="2043">
                  <c:v>0.53004321412697353</c:v>
                </c:pt>
                <c:pt idx="2044">
                  <c:v>0.52367320597926859</c:v>
                </c:pt>
                <c:pt idx="2045">
                  <c:v>0.52730466555944333</c:v>
                </c:pt>
                <c:pt idx="2046">
                  <c:v>0.52654348701371778</c:v>
                </c:pt>
                <c:pt idx="2047">
                  <c:v>0.50739145339808167</c:v>
                </c:pt>
                <c:pt idx="2048">
                  <c:v>0.51579501667487282</c:v>
                </c:pt>
                <c:pt idx="2049">
                  <c:v>0.51579501667487282</c:v>
                </c:pt>
                <c:pt idx="2050">
                  <c:v>0.51579501667487282</c:v>
                </c:pt>
                <c:pt idx="2051">
                  <c:v>0.51213935427925406</c:v>
                </c:pt>
                <c:pt idx="2052">
                  <c:v>0.51908694532981348</c:v>
                </c:pt>
                <c:pt idx="2053">
                  <c:v>0.52587618081646537</c:v>
                </c:pt>
                <c:pt idx="2054">
                  <c:v>0.51769130726493917</c:v>
                </c:pt>
                <c:pt idx="2055">
                  <c:v>0.50842301196777062</c:v>
                </c:pt>
                <c:pt idx="2056">
                  <c:v>0.50842301196777062</c:v>
                </c:pt>
                <c:pt idx="2057">
                  <c:v>0.50842301196777062</c:v>
                </c:pt>
                <c:pt idx="2058">
                  <c:v>0.51424344332763527</c:v>
                </c:pt>
                <c:pt idx="2059">
                  <c:v>0.52946960740094151</c:v>
                </c:pt>
                <c:pt idx="2060">
                  <c:v>0.54016241126426401</c:v>
                </c:pt>
                <c:pt idx="2061">
                  <c:v>0.54148958993688123</c:v>
                </c:pt>
                <c:pt idx="2062">
                  <c:v>0.54698241890198096</c:v>
                </c:pt>
                <c:pt idx="2063">
                  <c:v>0.54698241890198096</c:v>
                </c:pt>
                <c:pt idx="2064">
                  <c:v>0.54698241890198096</c:v>
                </c:pt>
                <c:pt idx="2065">
                  <c:v>0.56422225722025865</c:v>
                </c:pt>
                <c:pt idx="2066">
                  <c:v>0.56116993643821744</c:v>
                </c:pt>
                <c:pt idx="2067">
                  <c:v>0.57055457812677179</c:v>
                </c:pt>
                <c:pt idx="2068">
                  <c:v>0.5449023597917908</c:v>
                </c:pt>
                <c:pt idx="2069">
                  <c:v>0.56793531486393167</c:v>
                </c:pt>
                <c:pt idx="2070">
                  <c:v>0.56793531486393167</c:v>
                </c:pt>
                <c:pt idx="2071">
                  <c:v>0.56793531486393167</c:v>
                </c:pt>
                <c:pt idx="2072">
                  <c:v>0.56764055914726974</c:v>
                </c:pt>
                <c:pt idx="2073">
                  <c:v>0.56509200268097759</c:v>
                </c:pt>
                <c:pt idx="2074">
                  <c:v>0.57165459608871849</c:v>
                </c:pt>
                <c:pt idx="2075">
                  <c:v>0.5800654202101434</c:v>
                </c:pt>
                <c:pt idx="2076">
                  <c:v>0.57444137740988466</c:v>
                </c:pt>
                <c:pt idx="2077">
                  <c:v>0.57444137740988466</c:v>
                </c:pt>
                <c:pt idx="2078">
                  <c:v>0.57444137740988466</c:v>
                </c:pt>
                <c:pt idx="2079">
                  <c:v>0.56863633212555276</c:v>
                </c:pt>
                <c:pt idx="2080">
                  <c:v>0.5650888908904208</c:v>
                </c:pt>
                <c:pt idx="2081">
                  <c:v>0.56202533308692315</c:v>
                </c:pt>
                <c:pt idx="2082">
                  <c:v>0.54820310518664317</c:v>
                </c:pt>
                <c:pt idx="2083">
                  <c:v>0.53147688518754577</c:v>
                </c:pt>
                <c:pt idx="2084">
                  <c:v>0.53147688518754577</c:v>
                </c:pt>
                <c:pt idx="2085">
                  <c:v>0.53147688518754577</c:v>
                </c:pt>
                <c:pt idx="2086">
                  <c:v>0.53054645981096282</c:v>
                </c:pt>
                <c:pt idx="2087">
                  <c:v>0.53437811125031298</c:v>
                </c:pt>
                <c:pt idx="2088">
                  <c:v>0.5313665895000208</c:v>
                </c:pt>
                <c:pt idx="2089">
                  <c:v>0.51255132077356791</c:v>
                </c:pt>
                <c:pt idx="2090">
                  <c:v>0.50772337772417586</c:v>
                </c:pt>
                <c:pt idx="2091">
                  <c:v>0.50772337772417586</c:v>
                </c:pt>
                <c:pt idx="2092">
                  <c:v>0.50772337772417586</c:v>
                </c:pt>
                <c:pt idx="2093">
                  <c:v>0.50511120242871566</c:v>
                </c:pt>
                <c:pt idx="2094">
                  <c:v>0.48232701772389253</c:v>
                </c:pt>
                <c:pt idx="2095">
                  <c:v>0.47998124627557393</c:v>
                </c:pt>
                <c:pt idx="2096">
                  <c:v>0.48365696243256084</c:v>
                </c:pt>
                <c:pt idx="2097">
                  <c:v>0.49400556768481385</c:v>
                </c:pt>
                <c:pt idx="2098">
                  <c:v>0.49400556768481385</c:v>
                </c:pt>
                <c:pt idx="2099">
                  <c:v>0.49400556768481385</c:v>
                </c:pt>
                <c:pt idx="2100">
                  <c:v>0.5003313192557064</c:v>
                </c:pt>
                <c:pt idx="2101">
                  <c:v>0.50254553111435962</c:v>
                </c:pt>
                <c:pt idx="2102">
                  <c:v>0.50899074086719542</c:v>
                </c:pt>
                <c:pt idx="2103">
                  <c:v>0.50434985100573715</c:v>
                </c:pt>
                <c:pt idx="2104">
                  <c:v>0.53000725565831375</c:v>
                </c:pt>
                <c:pt idx="2105">
                  <c:v>0.53000725565831375</c:v>
                </c:pt>
                <c:pt idx="2106">
                  <c:v>0.53000725565831375</c:v>
                </c:pt>
                <c:pt idx="2107">
                  <c:v>0.55459472299099577</c:v>
                </c:pt>
                <c:pt idx="2108">
                  <c:v>0.56666034512177355</c:v>
                </c:pt>
                <c:pt idx="2109">
                  <c:v>0.56816161118833719</c:v>
                </c:pt>
                <c:pt idx="2110">
                  <c:v>0.56878742684482742</c:v>
                </c:pt>
                <c:pt idx="2111">
                  <c:v>0.56691412892943305</c:v>
                </c:pt>
                <c:pt idx="2112">
                  <c:v>0.56691412892943305</c:v>
                </c:pt>
                <c:pt idx="2113">
                  <c:v>0.56691412892943305</c:v>
                </c:pt>
                <c:pt idx="2114">
                  <c:v>0.56340039875867043</c:v>
                </c:pt>
                <c:pt idx="2115">
                  <c:v>0.56408101650441678</c:v>
                </c:pt>
                <c:pt idx="2116">
                  <c:v>0.55128083892490265</c:v>
                </c:pt>
                <c:pt idx="2117">
                  <c:v>0.54901372662677761</c:v>
                </c:pt>
                <c:pt idx="2118">
                  <c:v>0.54524361948955757</c:v>
                </c:pt>
                <c:pt idx="2119">
                  <c:v>0.54524361948955757</c:v>
                </c:pt>
                <c:pt idx="2120">
                  <c:v>0.54524361948955757</c:v>
                </c:pt>
                <c:pt idx="2121">
                  <c:v>0.53397133107359562</c:v>
                </c:pt>
                <c:pt idx="2122">
                  <c:v>0.54125188371376831</c:v>
                </c:pt>
                <c:pt idx="2123">
                  <c:v>0.54899989644652369</c:v>
                </c:pt>
                <c:pt idx="2124">
                  <c:v>0.54374183479123439</c:v>
                </c:pt>
                <c:pt idx="2125">
                  <c:v>0.54394859598603063</c:v>
                </c:pt>
                <c:pt idx="2126">
                  <c:v>0.54394859598603063</c:v>
                </c:pt>
                <c:pt idx="2127">
                  <c:v>0.54394859598603063</c:v>
                </c:pt>
                <c:pt idx="2128">
                  <c:v>0.54115161490692754</c:v>
                </c:pt>
                <c:pt idx="2129">
                  <c:v>0.54899574739244761</c:v>
                </c:pt>
                <c:pt idx="2130">
                  <c:v>0.54899574739244761</c:v>
                </c:pt>
                <c:pt idx="2131">
                  <c:v>0.54485948623300495</c:v>
                </c:pt>
                <c:pt idx="2132">
                  <c:v>0.54901908582162617</c:v>
                </c:pt>
                <c:pt idx="2133">
                  <c:v>0.54901908582162617</c:v>
                </c:pt>
                <c:pt idx="2134">
                  <c:v>0.54901908582162617</c:v>
                </c:pt>
                <c:pt idx="2135">
                  <c:v>0.53619729858546528</c:v>
                </c:pt>
                <c:pt idx="2136">
                  <c:v>0.53619729858546528</c:v>
                </c:pt>
                <c:pt idx="2137">
                  <c:v>0.53619729858546528</c:v>
                </c:pt>
                <c:pt idx="2138">
                  <c:v>0.53274061790824967</c:v>
                </c:pt>
                <c:pt idx="2139">
                  <c:v>0.51562058352642137</c:v>
                </c:pt>
                <c:pt idx="2140">
                  <c:v>0.51562058352642137</c:v>
                </c:pt>
                <c:pt idx="2141">
                  <c:v>0.51562058352642137</c:v>
                </c:pt>
                <c:pt idx="2142">
                  <c:v>0.51078572538690237</c:v>
                </c:pt>
                <c:pt idx="2143">
                  <c:v>0.48959909937866075</c:v>
                </c:pt>
                <c:pt idx="2144">
                  <c:v>0.48805513263056288</c:v>
                </c:pt>
                <c:pt idx="2145">
                  <c:v>0.49619315644647921</c:v>
                </c:pt>
                <c:pt idx="2146">
                  <c:v>0.47784171739029224</c:v>
                </c:pt>
                <c:pt idx="2147">
                  <c:v>0.47784171739029224</c:v>
                </c:pt>
                <c:pt idx="2148">
                  <c:v>0.47784171739029224</c:v>
                </c:pt>
                <c:pt idx="2149">
                  <c:v>0.47902385204749653</c:v>
                </c:pt>
                <c:pt idx="2150">
                  <c:v>0.49317904153738934</c:v>
                </c:pt>
                <c:pt idx="2151">
                  <c:v>0.49644607586787304</c:v>
                </c:pt>
                <c:pt idx="2152">
                  <c:v>0.50482941250604307</c:v>
                </c:pt>
                <c:pt idx="2153">
                  <c:v>0.50307609140435172</c:v>
                </c:pt>
                <c:pt idx="2154">
                  <c:v>0.50307609140435172</c:v>
                </c:pt>
                <c:pt idx="2155">
                  <c:v>0.50307609140435172</c:v>
                </c:pt>
                <c:pt idx="2156">
                  <c:v>0.4907145034161402</c:v>
                </c:pt>
                <c:pt idx="2157">
                  <c:v>0.49317679413309867</c:v>
                </c:pt>
                <c:pt idx="2158">
                  <c:v>0.49780091490099854</c:v>
                </c:pt>
                <c:pt idx="2159">
                  <c:v>0.51177423752055229</c:v>
                </c:pt>
                <c:pt idx="2160">
                  <c:v>0.52450716584858204</c:v>
                </c:pt>
                <c:pt idx="2161">
                  <c:v>0.52450716584858204</c:v>
                </c:pt>
                <c:pt idx="2162">
                  <c:v>0.52450716584858204</c:v>
                </c:pt>
                <c:pt idx="2163">
                  <c:v>0.52525555147757252</c:v>
                </c:pt>
                <c:pt idx="2164">
                  <c:v>0.52380407405992324</c:v>
                </c:pt>
                <c:pt idx="2165">
                  <c:v>0.52076195303581896</c:v>
                </c:pt>
                <c:pt idx="2166">
                  <c:v>0.53411602933450331</c:v>
                </c:pt>
                <c:pt idx="2167">
                  <c:v>0.52971526597770424</c:v>
                </c:pt>
                <c:pt idx="2168">
                  <c:v>0.52971526597770424</c:v>
                </c:pt>
                <c:pt idx="2169">
                  <c:v>0.52971526597770424</c:v>
                </c:pt>
                <c:pt idx="2170">
                  <c:v>0.5311734856082273</c:v>
                </c:pt>
                <c:pt idx="2171">
                  <c:v>0.5312623445163589</c:v>
                </c:pt>
                <c:pt idx="2172">
                  <c:v>0.53379879957492871</c:v>
                </c:pt>
                <c:pt idx="2173">
                  <c:v>0.53953797862580144</c:v>
                </c:pt>
                <c:pt idx="2174">
                  <c:v>0.53237498251778725</c:v>
                </c:pt>
                <c:pt idx="2175">
                  <c:v>0.53237498251778725</c:v>
                </c:pt>
                <c:pt idx="2176">
                  <c:v>0.53237498251778725</c:v>
                </c:pt>
                <c:pt idx="2177">
                  <c:v>0.52580668416069165</c:v>
                </c:pt>
                <c:pt idx="2178">
                  <c:v>0.51822065741416057</c:v>
                </c:pt>
                <c:pt idx="2179">
                  <c:v>0.53759777721342905</c:v>
                </c:pt>
                <c:pt idx="2180">
                  <c:v>0.53836690811280041</c:v>
                </c:pt>
                <c:pt idx="2181">
                  <c:v>0.53442824565373548</c:v>
                </c:pt>
                <c:pt idx="2182">
                  <c:v>0.53442824565373548</c:v>
                </c:pt>
                <c:pt idx="2183">
                  <c:v>0.53442824565373548</c:v>
                </c:pt>
                <c:pt idx="2184">
                  <c:v>0.53230392996673226</c:v>
                </c:pt>
                <c:pt idx="2185">
                  <c:v>0.54241500187312397</c:v>
                </c:pt>
                <c:pt idx="2186">
                  <c:v>0.54229104888259849</c:v>
                </c:pt>
                <c:pt idx="2187">
                  <c:v>0.54603297702755094</c:v>
                </c:pt>
                <c:pt idx="2188">
                  <c:v>0.53956062554596729</c:v>
                </c:pt>
                <c:pt idx="2189">
                  <c:v>0.53956062554596729</c:v>
                </c:pt>
                <c:pt idx="2190">
                  <c:v>0.53956062554596729</c:v>
                </c:pt>
                <c:pt idx="2191">
                  <c:v>0.53882900901053454</c:v>
                </c:pt>
                <c:pt idx="2192">
                  <c:v>0.54942915066615572</c:v>
                </c:pt>
                <c:pt idx="2193">
                  <c:v>0.54865483344918919</c:v>
                </c:pt>
                <c:pt idx="2194">
                  <c:v>0.53757893359283249</c:v>
                </c:pt>
                <c:pt idx="2195">
                  <c:v>0.53642359490987057</c:v>
                </c:pt>
                <c:pt idx="2196">
                  <c:v>0.53642359490987057</c:v>
                </c:pt>
                <c:pt idx="2197">
                  <c:v>0.53642359490987057</c:v>
                </c:pt>
                <c:pt idx="2198">
                  <c:v>0.53434215278165453</c:v>
                </c:pt>
                <c:pt idx="2199">
                  <c:v>0.52530620451275234</c:v>
                </c:pt>
                <c:pt idx="2200">
                  <c:v>0.52879918941313453</c:v>
                </c:pt>
                <c:pt idx="2201">
                  <c:v>0.51912031063967823</c:v>
                </c:pt>
                <c:pt idx="2202">
                  <c:v>0.51193121006643438</c:v>
                </c:pt>
                <c:pt idx="2203">
                  <c:v>0.51193121006643438</c:v>
                </c:pt>
                <c:pt idx="2204">
                  <c:v>0.51193121006643438</c:v>
                </c:pt>
                <c:pt idx="2205">
                  <c:v>0.50120746117479364</c:v>
                </c:pt>
                <c:pt idx="2206">
                  <c:v>0.499924711956242</c:v>
                </c:pt>
                <c:pt idx="2207">
                  <c:v>0.49486061857901409</c:v>
                </c:pt>
                <c:pt idx="2208">
                  <c:v>0.48567962629469874</c:v>
                </c:pt>
                <c:pt idx="2209">
                  <c:v>0.48137723009495548</c:v>
                </c:pt>
                <c:pt idx="2210">
                  <c:v>0.48137723009495548</c:v>
                </c:pt>
                <c:pt idx="2211">
                  <c:v>0.48137723009495548</c:v>
                </c:pt>
                <c:pt idx="2212">
                  <c:v>0.46824305366230878</c:v>
                </c:pt>
                <c:pt idx="2213">
                  <c:v>0.44746372646254517</c:v>
                </c:pt>
                <c:pt idx="2214">
                  <c:v>0.4528466054946263</c:v>
                </c:pt>
                <c:pt idx="2215">
                  <c:v>0.46884656815313952</c:v>
                </c:pt>
                <c:pt idx="2216">
                  <c:v>0.47248978338653003</c:v>
                </c:pt>
                <c:pt idx="2217">
                  <c:v>0.47248978338653003</c:v>
                </c:pt>
                <c:pt idx="2218">
                  <c:v>0.47248978338653003</c:v>
                </c:pt>
                <c:pt idx="2219">
                  <c:v>0.47169402939016969</c:v>
                </c:pt>
                <c:pt idx="2220">
                  <c:v>0.46894891148701867</c:v>
                </c:pt>
                <c:pt idx="2221">
                  <c:v>0.47410998900327739</c:v>
                </c:pt>
                <c:pt idx="2222">
                  <c:v>0.47500480166570647</c:v>
                </c:pt>
                <c:pt idx="2223">
                  <c:v>0.48661627525239592</c:v>
                </c:pt>
                <c:pt idx="2224">
                  <c:v>0.48661627525239592</c:v>
                </c:pt>
                <c:pt idx="2225">
                  <c:v>0.48661627525239592</c:v>
                </c:pt>
                <c:pt idx="2226">
                  <c:v>0.49864818631880481</c:v>
                </c:pt>
                <c:pt idx="2227">
                  <c:v>0.49550009153850527</c:v>
                </c:pt>
                <c:pt idx="2228">
                  <c:v>0.49984034785669351</c:v>
                </c:pt>
                <c:pt idx="2229">
                  <c:v>0.49670055118454592</c:v>
                </c:pt>
                <c:pt idx="2230">
                  <c:v>0.50539662277370789</c:v>
                </c:pt>
                <c:pt idx="2231">
                  <c:v>0.50539662277370789</c:v>
                </c:pt>
                <c:pt idx="2232">
                  <c:v>0.50539662277370789</c:v>
                </c:pt>
                <c:pt idx="2233">
                  <c:v>0.51234127491096348</c:v>
                </c:pt>
                <c:pt idx="2234">
                  <c:v>0.4972807272461981</c:v>
                </c:pt>
                <c:pt idx="2235">
                  <c:v>0.4997442281039286</c:v>
                </c:pt>
                <c:pt idx="2236">
                  <c:v>0.51200502865354003</c:v>
                </c:pt>
                <c:pt idx="2237">
                  <c:v>0.50339677870899058</c:v>
                </c:pt>
                <c:pt idx="2238">
                  <c:v>0.50339677870899058</c:v>
                </c:pt>
                <c:pt idx="2239">
                  <c:v>0.50339677870899058</c:v>
                </c:pt>
                <c:pt idx="2240">
                  <c:v>0.50456681195847275</c:v>
                </c:pt>
                <c:pt idx="2241">
                  <c:v>0.50433619370273841</c:v>
                </c:pt>
                <c:pt idx="2242">
                  <c:v>0.50285169672973296</c:v>
                </c:pt>
                <c:pt idx="2243">
                  <c:v>0.49073161826420519</c:v>
                </c:pt>
                <c:pt idx="2244">
                  <c:v>0.49449325441601988</c:v>
                </c:pt>
                <c:pt idx="2245">
                  <c:v>0.49449325441601988</c:v>
                </c:pt>
                <c:pt idx="2246">
                  <c:v>0.49449325441601988</c:v>
                </c:pt>
                <c:pt idx="2247">
                  <c:v>0.49109120295080744</c:v>
                </c:pt>
                <c:pt idx="2248">
                  <c:v>0.47795927392245208</c:v>
                </c:pt>
                <c:pt idx="2249">
                  <c:v>0.47547554642610024</c:v>
                </c:pt>
                <c:pt idx="2250">
                  <c:v>0.48404680063847061</c:v>
                </c:pt>
                <c:pt idx="2251">
                  <c:v>0.46264857287234373</c:v>
                </c:pt>
                <c:pt idx="2252">
                  <c:v>0.46264857287234373</c:v>
                </c:pt>
                <c:pt idx="2253">
                  <c:v>0.46264857287234373</c:v>
                </c:pt>
                <c:pt idx="2254">
                  <c:v>0.47844333023133934</c:v>
                </c:pt>
                <c:pt idx="2255">
                  <c:v>0.46686504907725901</c:v>
                </c:pt>
                <c:pt idx="2256">
                  <c:v>0.46857376784763161</c:v>
                </c:pt>
                <c:pt idx="2257">
                  <c:v>0.48018904473389101</c:v>
                </c:pt>
                <c:pt idx="2258">
                  <c:v>0.48018904473389101</c:v>
                </c:pt>
                <c:pt idx="2259">
                  <c:v>0.48018904473389101</c:v>
                </c:pt>
                <c:pt idx="2260">
                  <c:v>0.48018904473389101</c:v>
                </c:pt>
                <c:pt idx="2261">
                  <c:v>0.46988728921724832</c:v>
                </c:pt>
                <c:pt idx="2262">
                  <c:v>0.45708227107464516</c:v>
                </c:pt>
                <c:pt idx="2263">
                  <c:v>0.46897951076083122</c:v>
                </c:pt>
                <c:pt idx="2264">
                  <c:v>0.4715180403464394</c:v>
                </c:pt>
                <c:pt idx="2265">
                  <c:v>0.47949165789458692</c:v>
                </c:pt>
                <c:pt idx="2266">
                  <c:v>0.47949165789458692</c:v>
                </c:pt>
                <c:pt idx="2267">
                  <c:v>0.47949165789458692</c:v>
                </c:pt>
                <c:pt idx="2268">
                  <c:v>0.47552032163467239</c:v>
                </c:pt>
                <c:pt idx="2269">
                  <c:v>0.4994852579786746</c:v>
                </c:pt>
                <c:pt idx="2270">
                  <c:v>0.50032267539304964</c:v>
                </c:pt>
                <c:pt idx="2271">
                  <c:v>0.49201350309649117</c:v>
                </c:pt>
                <c:pt idx="2272">
                  <c:v>0.49373276737930749</c:v>
                </c:pt>
                <c:pt idx="2273">
                  <c:v>0.49373276737930749</c:v>
                </c:pt>
                <c:pt idx="2274">
                  <c:v>0.49373276737930749</c:v>
                </c:pt>
                <c:pt idx="2275">
                  <c:v>0.48138950437993211</c:v>
                </c:pt>
                <c:pt idx="2276">
                  <c:v>0.4772018986762967</c:v>
                </c:pt>
                <c:pt idx="2277">
                  <c:v>0.49491230887771431</c:v>
                </c:pt>
                <c:pt idx="2278">
                  <c:v>0.49867083323897177</c:v>
                </c:pt>
                <c:pt idx="2279">
                  <c:v>0.50507714560984351</c:v>
                </c:pt>
                <c:pt idx="2280">
                  <c:v>0.50507714560984351</c:v>
                </c:pt>
                <c:pt idx="2281">
                  <c:v>0.50507714560984351</c:v>
                </c:pt>
                <c:pt idx="2282">
                  <c:v>0.51292905757175644</c:v>
                </c:pt>
                <c:pt idx="2283">
                  <c:v>0.49886722179857768</c:v>
                </c:pt>
                <c:pt idx="2284">
                  <c:v>0.48705538347545962</c:v>
                </c:pt>
                <c:pt idx="2285">
                  <c:v>0.48456750692503148</c:v>
                </c:pt>
                <c:pt idx="2286">
                  <c:v>0.48327887987987195</c:v>
                </c:pt>
                <c:pt idx="2287">
                  <c:v>0.48327887987987195</c:v>
                </c:pt>
                <c:pt idx="2288">
                  <c:v>0.48327887987987195</c:v>
                </c:pt>
                <c:pt idx="2289">
                  <c:v>0.49070292064017917</c:v>
                </c:pt>
                <c:pt idx="2290">
                  <c:v>0.49811676164254926</c:v>
                </c:pt>
                <c:pt idx="2291">
                  <c:v>0.49309312154256424</c:v>
                </c:pt>
                <c:pt idx="2292">
                  <c:v>0.49864870495056612</c:v>
                </c:pt>
                <c:pt idx="2293">
                  <c:v>0.50026009382740178</c:v>
                </c:pt>
                <c:pt idx="2294">
                  <c:v>0.50026009382740178</c:v>
                </c:pt>
                <c:pt idx="2295">
                  <c:v>0.50026009382740178</c:v>
                </c:pt>
                <c:pt idx="2296">
                  <c:v>0.50127851372585019</c:v>
                </c:pt>
                <c:pt idx="2297">
                  <c:v>0.48757384235772916</c:v>
                </c:pt>
                <c:pt idx="2298">
                  <c:v>0.4835795134231422</c:v>
                </c:pt>
                <c:pt idx="2299">
                  <c:v>0.49040920218703721</c:v>
                </c:pt>
                <c:pt idx="2300">
                  <c:v>0.48095281643841536</c:v>
                </c:pt>
                <c:pt idx="2301">
                  <c:v>0.48095281643841536</c:v>
                </c:pt>
                <c:pt idx="2302">
                  <c:v>0.48095281643841536</c:v>
                </c:pt>
                <c:pt idx="2303">
                  <c:v>0.48039200262911863</c:v>
                </c:pt>
                <c:pt idx="2304">
                  <c:v>0.47143108308809389</c:v>
                </c:pt>
                <c:pt idx="2305">
                  <c:v>0.47319425819321626</c:v>
                </c:pt>
                <c:pt idx="2306">
                  <c:v>0.45891390557202505</c:v>
                </c:pt>
                <c:pt idx="2307">
                  <c:v>0.44208620662531439</c:v>
                </c:pt>
                <c:pt idx="2308">
                  <c:v>0.44208620662531439</c:v>
                </c:pt>
                <c:pt idx="2309">
                  <c:v>0.44208620662531439</c:v>
                </c:pt>
                <c:pt idx="2310">
                  <c:v>0.45260596035820977</c:v>
                </c:pt>
                <c:pt idx="2311">
                  <c:v>0.40943920174965731</c:v>
                </c:pt>
                <c:pt idx="2312">
                  <c:v>0.42559769284933102</c:v>
                </c:pt>
                <c:pt idx="2313">
                  <c:v>0.42663340047309672</c:v>
                </c:pt>
                <c:pt idx="2314">
                  <c:v>0.40560737743305375</c:v>
                </c:pt>
                <c:pt idx="2315">
                  <c:v>0.40560737743305375</c:v>
                </c:pt>
                <c:pt idx="2316">
                  <c:v>0.40560737743305375</c:v>
                </c:pt>
                <c:pt idx="2317">
                  <c:v>0.41175005199283476</c:v>
                </c:pt>
                <c:pt idx="2318">
                  <c:v>0.39407663752359645</c:v>
                </c:pt>
                <c:pt idx="2319">
                  <c:v>0.37965815597711949</c:v>
                </c:pt>
                <c:pt idx="2320">
                  <c:v>0.36322254264060749</c:v>
                </c:pt>
                <c:pt idx="2321">
                  <c:v>0.3828963198063231</c:v>
                </c:pt>
                <c:pt idx="2322">
                  <c:v>0.3828963198063231</c:v>
                </c:pt>
                <c:pt idx="2323">
                  <c:v>0.3828963198063231</c:v>
                </c:pt>
                <c:pt idx="2324">
                  <c:v>0.39293322737110326</c:v>
                </c:pt>
                <c:pt idx="2325">
                  <c:v>0.43578344772909383</c:v>
                </c:pt>
                <c:pt idx="2326">
                  <c:v>0.4408546290737021</c:v>
                </c:pt>
                <c:pt idx="2327">
                  <c:v>0.43089154009602715</c:v>
                </c:pt>
                <c:pt idx="2328">
                  <c:v>0.42586254080119357</c:v>
                </c:pt>
                <c:pt idx="2329">
                  <c:v>0.42586254080119357</c:v>
                </c:pt>
                <c:pt idx="2330">
                  <c:v>0.42586254080119357</c:v>
                </c:pt>
                <c:pt idx="2331">
                  <c:v>0.42484826995682123</c:v>
                </c:pt>
                <c:pt idx="2332">
                  <c:v>0.42403920441196652</c:v>
                </c:pt>
                <c:pt idx="2333">
                  <c:v>0.42979186788858681</c:v>
                </c:pt>
                <c:pt idx="2334">
                  <c:v>0.44356499864896493</c:v>
                </c:pt>
                <c:pt idx="2335">
                  <c:v>0.44592563754105696</c:v>
                </c:pt>
                <c:pt idx="2336">
                  <c:v>0.44592563754105696</c:v>
                </c:pt>
                <c:pt idx="2337">
                  <c:v>0.44592563754105696</c:v>
                </c:pt>
                <c:pt idx="2338">
                  <c:v>0.42886783897037151</c:v>
                </c:pt>
                <c:pt idx="2339">
                  <c:v>0.44750366110802964</c:v>
                </c:pt>
                <c:pt idx="2340">
                  <c:v>0.47742888650971427</c:v>
                </c:pt>
                <c:pt idx="2341">
                  <c:v>0.47007105773737257</c:v>
                </c:pt>
                <c:pt idx="2342">
                  <c:v>0.48325830748674359</c:v>
                </c:pt>
                <c:pt idx="2343">
                  <c:v>0.48325830748674359</c:v>
                </c:pt>
                <c:pt idx="2344">
                  <c:v>0.48325830748674359</c:v>
                </c:pt>
                <c:pt idx="2345">
                  <c:v>0.49992367469272403</c:v>
                </c:pt>
                <c:pt idx="2346">
                  <c:v>0.49339582961287132</c:v>
                </c:pt>
                <c:pt idx="2347">
                  <c:v>0.523138323757951</c:v>
                </c:pt>
                <c:pt idx="2348">
                  <c:v>0.49959261475289596</c:v>
                </c:pt>
                <c:pt idx="2349">
                  <c:v>0.49959261475289596</c:v>
                </c:pt>
                <c:pt idx="2350">
                  <c:v>0.49959261475289596</c:v>
                </c:pt>
                <c:pt idx="2351">
                  <c:v>0.49959261475289596</c:v>
                </c:pt>
                <c:pt idx="2352">
                  <c:v>0.50913941530492757</c:v>
                </c:pt>
                <c:pt idx="2353">
                  <c:v>0.5417639461376722</c:v>
                </c:pt>
                <c:pt idx="2354">
                  <c:v>0.53192532878228271</c:v>
                </c:pt>
                <c:pt idx="2355">
                  <c:v>0.52068104648133517</c:v>
                </c:pt>
                <c:pt idx="2356">
                  <c:v>0.51363042058788388</c:v>
                </c:pt>
                <c:pt idx="2357">
                  <c:v>0.51363042058788388</c:v>
                </c:pt>
                <c:pt idx="2358">
                  <c:v>0.51363042058788388</c:v>
                </c:pt>
                <c:pt idx="2359">
                  <c:v>0.50583884278732838</c:v>
                </c:pt>
                <c:pt idx="2360">
                  <c:v>0.50726127682644484</c:v>
                </c:pt>
                <c:pt idx="2361">
                  <c:v>0.50370432734238824</c:v>
                </c:pt>
                <c:pt idx="2362">
                  <c:v>0.49132631601512511</c:v>
                </c:pt>
                <c:pt idx="2363">
                  <c:v>0.4899815038626838</c:v>
                </c:pt>
                <c:pt idx="2364">
                  <c:v>0.4899815038626838</c:v>
                </c:pt>
                <c:pt idx="2365">
                  <c:v>0.4899815038626838</c:v>
                </c:pt>
                <c:pt idx="2366">
                  <c:v>0.48278877286712341</c:v>
                </c:pt>
                <c:pt idx="2367">
                  <c:v>0.4805628053552542</c:v>
                </c:pt>
                <c:pt idx="2368">
                  <c:v>0.47216926895914657</c:v>
                </c:pt>
                <c:pt idx="2369">
                  <c:v>0.46404058051490171</c:v>
                </c:pt>
                <c:pt idx="2370">
                  <c:v>0.46404058051490171</c:v>
                </c:pt>
                <c:pt idx="2371">
                  <c:v>0.46404058051490171</c:v>
                </c:pt>
                <c:pt idx="2372">
                  <c:v>0.46404058051490171</c:v>
                </c:pt>
                <c:pt idx="2373">
                  <c:v>0.45048562084802946</c:v>
                </c:pt>
                <c:pt idx="2374">
                  <c:v>0.44843028318504286</c:v>
                </c:pt>
                <c:pt idx="2375">
                  <c:v>0.4430840541306349</c:v>
                </c:pt>
                <c:pt idx="2376">
                  <c:v>0.44907113916255925</c:v>
                </c:pt>
                <c:pt idx="2377">
                  <c:v>0.4421895872227124</c:v>
                </c:pt>
                <c:pt idx="2378">
                  <c:v>0.4421895872227124</c:v>
                </c:pt>
                <c:pt idx="2379">
                  <c:v>0.4421895872227124</c:v>
                </c:pt>
                <c:pt idx="2380">
                  <c:v>0.44564782379520662</c:v>
                </c:pt>
                <c:pt idx="2381">
                  <c:v>0.44302786902335356</c:v>
                </c:pt>
                <c:pt idx="2382">
                  <c:v>0.43526395158330611</c:v>
                </c:pt>
                <c:pt idx="2383">
                  <c:v>0.40768778229775071</c:v>
                </c:pt>
                <c:pt idx="2384">
                  <c:v>0.40925335870249491</c:v>
                </c:pt>
                <c:pt idx="2385">
                  <c:v>0.40925335870249491</c:v>
                </c:pt>
                <c:pt idx="2386">
                  <c:v>0.40925335870249491</c:v>
                </c:pt>
                <c:pt idx="2387">
                  <c:v>0.39940799913423186</c:v>
                </c:pt>
                <c:pt idx="2388">
                  <c:v>0.39943151044066361</c:v>
                </c:pt>
                <c:pt idx="2389">
                  <c:v>0.4116703555791219</c:v>
                </c:pt>
                <c:pt idx="2390">
                  <c:v>0.42020495981381911</c:v>
                </c:pt>
                <c:pt idx="2391">
                  <c:v>0.4298324940430831</c:v>
                </c:pt>
                <c:pt idx="2392">
                  <c:v>0.4298324940430831</c:v>
                </c:pt>
                <c:pt idx="2393">
                  <c:v>0.4298324940430831</c:v>
                </c:pt>
                <c:pt idx="2394">
                  <c:v>0.43673271672627267</c:v>
                </c:pt>
                <c:pt idx="2395">
                  <c:v>0.43044067621974946</c:v>
                </c:pt>
                <c:pt idx="2396">
                  <c:v>0.41428581554239208</c:v>
                </c:pt>
                <c:pt idx="2397">
                  <c:v>0.40575829927507456</c:v>
                </c:pt>
                <c:pt idx="2398">
                  <c:v>0.39969532112900685</c:v>
                </c:pt>
                <c:pt idx="2399">
                  <c:v>0.39969532112900685</c:v>
                </c:pt>
                <c:pt idx="2400">
                  <c:v>0.39969532112900685</c:v>
                </c:pt>
                <c:pt idx="2401">
                  <c:v>0.42055140582917994</c:v>
                </c:pt>
                <c:pt idx="2402">
                  <c:v>0.43718945842915868</c:v>
                </c:pt>
                <c:pt idx="2403">
                  <c:v>0.45236324069475287</c:v>
                </c:pt>
                <c:pt idx="2404">
                  <c:v>0.43493928810184479</c:v>
                </c:pt>
                <c:pt idx="2405">
                  <c:v>0.43493928810184479</c:v>
                </c:pt>
                <c:pt idx="2406">
                  <c:v>0.43493928810184479</c:v>
                </c:pt>
                <c:pt idx="2407">
                  <c:v>0.43493928810184479</c:v>
                </c:pt>
                <c:pt idx="2408">
                  <c:v>0.43493928810184479</c:v>
                </c:pt>
                <c:pt idx="2409">
                  <c:v>0.42969419224054328</c:v>
                </c:pt>
                <c:pt idx="2410">
                  <c:v>0.43175730937992274</c:v>
                </c:pt>
                <c:pt idx="2411">
                  <c:v>0.42736605427204832</c:v>
                </c:pt>
                <c:pt idx="2412">
                  <c:v>0.43051311178882901</c:v>
                </c:pt>
                <c:pt idx="2413">
                  <c:v>0.43051311178882901</c:v>
                </c:pt>
                <c:pt idx="2414">
                  <c:v>0.43051311178882901</c:v>
                </c:pt>
                <c:pt idx="2415">
                  <c:v>0.42962798025257776</c:v>
                </c:pt>
                <c:pt idx="2416">
                  <c:v>0.43938361652644375</c:v>
                </c:pt>
                <c:pt idx="2417">
                  <c:v>0.43878390533518319</c:v>
                </c:pt>
                <c:pt idx="2418">
                  <c:v>0.44262333625092598</c:v>
                </c:pt>
                <c:pt idx="2419">
                  <c:v>0.44976818024735699</c:v>
                </c:pt>
                <c:pt idx="2420">
                  <c:v>0.44976818024735699</c:v>
                </c:pt>
                <c:pt idx="2421">
                  <c:v>0.44976818024735699</c:v>
                </c:pt>
                <c:pt idx="2422">
                  <c:v>0.4586571828510615</c:v>
                </c:pt>
                <c:pt idx="2423">
                  <c:v>0.44822542364003182</c:v>
                </c:pt>
                <c:pt idx="2424">
                  <c:v>0.45244380149473229</c:v>
                </c:pt>
                <c:pt idx="2425">
                  <c:v>0.45118732961866326</c:v>
                </c:pt>
                <c:pt idx="2426">
                  <c:v>0.44664290526447648</c:v>
                </c:pt>
                <c:pt idx="2427">
                  <c:v>0.44664290526447648</c:v>
                </c:pt>
                <c:pt idx="2428">
                  <c:v>0.44664290526447648</c:v>
                </c:pt>
                <c:pt idx="2429">
                  <c:v>0.43684491406358306</c:v>
                </c:pt>
                <c:pt idx="2430">
                  <c:v>0.43443880845390637</c:v>
                </c:pt>
                <c:pt idx="2431">
                  <c:v>0.43385292744289927</c:v>
                </c:pt>
                <c:pt idx="2432">
                  <c:v>0.41457192739639526</c:v>
                </c:pt>
                <c:pt idx="2433">
                  <c:v>0.42222243735836051</c:v>
                </c:pt>
                <c:pt idx="2434">
                  <c:v>0.42222243735836051</c:v>
                </c:pt>
                <c:pt idx="2435">
                  <c:v>0.42222243735836051</c:v>
                </c:pt>
                <c:pt idx="2436">
                  <c:v>0.41854257214729751</c:v>
                </c:pt>
                <c:pt idx="2437">
                  <c:v>0.41096622652694403</c:v>
                </c:pt>
                <c:pt idx="2438">
                  <c:v>0.39805800066419561</c:v>
                </c:pt>
                <c:pt idx="2439">
                  <c:v>0.41709524378372431</c:v>
                </c:pt>
                <c:pt idx="2440">
                  <c:v>0.41265385427242918</c:v>
                </c:pt>
                <c:pt idx="2441">
                  <c:v>0.41265385427242918</c:v>
                </c:pt>
                <c:pt idx="2442">
                  <c:v>0.41265385427242918</c:v>
                </c:pt>
                <c:pt idx="2443">
                  <c:v>0.4030838881684724</c:v>
                </c:pt>
                <c:pt idx="2444">
                  <c:v>0.42608019326294055</c:v>
                </c:pt>
                <c:pt idx="2445">
                  <c:v>0.42071079865660699</c:v>
                </c:pt>
                <c:pt idx="2446">
                  <c:v>0.407059892114223</c:v>
                </c:pt>
                <c:pt idx="2447">
                  <c:v>0.40926909053253446</c:v>
                </c:pt>
                <c:pt idx="2448">
                  <c:v>0.40926909053253446</c:v>
                </c:pt>
                <c:pt idx="2449">
                  <c:v>0.40926909053253446</c:v>
                </c:pt>
                <c:pt idx="2450">
                  <c:v>0.40894321691030111</c:v>
                </c:pt>
                <c:pt idx="2451">
                  <c:v>0.41569580241928028</c:v>
                </c:pt>
                <c:pt idx="2452">
                  <c:v>0.40749139373814525</c:v>
                </c:pt>
                <c:pt idx="2453">
                  <c:v>0.39410222335706679</c:v>
                </c:pt>
                <c:pt idx="2454">
                  <c:v>0.39114636808229641</c:v>
                </c:pt>
                <c:pt idx="2455">
                  <c:v>0.39114636808229641</c:v>
                </c:pt>
                <c:pt idx="2456">
                  <c:v>0.39114636808229641</c:v>
                </c:pt>
                <c:pt idx="2457">
                  <c:v>0.38333594666114501</c:v>
                </c:pt>
                <c:pt idx="2458">
                  <c:v>0.39805333297835999</c:v>
                </c:pt>
                <c:pt idx="2459">
                  <c:v>0.39474843852943131</c:v>
                </c:pt>
                <c:pt idx="2460">
                  <c:v>0.38671984601477427</c:v>
                </c:pt>
                <c:pt idx="2461">
                  <c:v>0.40874648259618884</c:v>
                </c:pt>
                <c:pt idx="2462">
                  <c:v>0.40874648259618884</c:v>
                </c:pt>
                <c:pt idx="2463">
                  <c:v>0.40874648259618884</c:v>
                </c:pt>
                <c:pt idx="2464">
                  <c:v>0.39294066109298997</c:v>
                </c:pt>
                <c:pt idx="2465">
                  <c:v>0.40321596638989732</c:v>
                </c:pt>
                <c:pt idx="2466">
                  <c:v>0.40667057254007477</c:v>
                </c:pt>
                <c:pt idx="2467">
                  <c:v>0.39658767962595021</c:v>
                </c:pt>
                <c:pt idx="2468">
                  <c:v>0.39439663331922192</c:v>
                </c:pt>
                <c:pt idx="2469">
                  <c:v>0.39439663331922192</c:v>
                </c:pt>
                <c:pt idx="2470">
                  <c:v>0.39439663331922192</c:v>
                </c:pt>
                <c:pt idx="2471">
                  <c:v>0.3902508639108544</c:v>
                </c:pt>
                <c:pt idx="2472">
                  <c:v>0.37577291258928547</c:v>
                </c:pt>
                <c:pt idx="2473">
                  <c:v>0.37129176130976038</c:v>
                </c:pt>
                <c:pt idx="2474">
                  <c:v>0.37185689705038638</c:v>
                </c:pt>
                <c:pt idx="2475">
                  <c:v>0.36596247422616313</c:v>
                </c:pt>
                <c:pt idx="2476">
                  <c:v>0.36596247422616313</c:v>
                </c:pt>
                <c:pt idx="2477">
                  <c:v>0.36596247422616313</c:v>
                </c:pt>
                <c:pt idx="2478">
                  <c:v>0.3611777504900644</c:v>
                </c:pt>
                <c:pt idx="2479">
                  <c:v>0.35502332027706762</c:v>
                </c:pt>
                <c:pt idx="2480">
                  <c:v>0.35766799649612446</c:v>
                </c:pt>
                <c:pt idx="2481">
                  <c:v>0.3554721096263076</c:v>
                </c:pt>
                <c:pt idx="2482">
                  <c:v>0.35839667411825316</c:v>
                </c:pt>
                <c:pt idx="2483">
                  <c:v>0.35839667411825316</c:v>
                </c:pt>
                <c:pt idx="2484">
                  <c:v>0.35839667411825316</c:v>
                </c:pt>
                <c:pt idx="2485">
                  <c:v>0.35406385152195141</c:v>
                </c:pt>
                <c:pt idx="2486">
                  <c:v>0.3534387273744739</c:v>
                </c:pt>
                <c:pt idx="2487">
                  <c:v>0.34319177394708733</c:v>
                </c:pt>
                <c:pt idx="2488">
                  <c:v>0.34567671158421143</c:v>
                </c:pt>
                <c:pt idx="2489">
                  <c:v>0.35111715874159932</c:v>
                </c:pt>
                <c:pt idx="2490">
                  <c:v>0.35111715874159932</c:v>
                </c:pt>
                <c:pt idx="2491">
                  <c:v>0.35111715874159932</c:v>
                </c:pt>
                <c:pt idx="2492">
                  <c:v>0.34152575585824874</c:v>
                </c:pt>
                <c:pt idx="2493">
                  <c:v>0.33702109327229191</c:v>
                </c:pt>
                <c:pt idx="2494">
                  <c:v>0.30797788761630129</c:v>
                </c:pt>
                <c:pt idx="2495">
                  <c:v>0.30797788761630129</c:v>
                </c:pt>
                <c:pt idx="2496">
                  <c:v>0.3140901357795236</c:v>
                </c:pt>
                <c:pt idx="2497">
                  <c:v>0.3140901357795236</c:v>
                </c:pt>
                <c:pt idx="2498">
                  <c:v>0.3140901357795236</c:v>
                </c:pt>
                <c:pt idx="2499">
                  <c:v>0.32051096983966176</c:v>
                </c:pt>
                <c:pt idx="2500">
                  <c:v>0.3204706894396725</c:v>
                </c:pt>
                <c:pt idx="2501">
                  <c:v>0.3204706894396725</c:v>
                </c:pt>
                <c:pt idx="2502">
                  <c:v>0.3204706894396725</c:v>
                </c:pt>
                <c:pt idx="2503">
                  <c:v>0.31688884563115893</c:v>
                </c:pt>
                <c:pt idx="2504">
                  <c:v>0.31688884563115893</c:v>
                </c:pt>
                <c:pt idx="2505">
                  <c:v>0.31688884563115893</c:v>
                </c:pt>
                <c:pt idx="2506">
                  <c:v>0.32106556006784448</c:v>
                </c:pt>
                <c:pt idx="2507">
                  <c:v>0.32178922424963097</c:v>
                </c:pt>
                <c:pt idx="2508">
                  <c:v>0.31621030241245052</c:v>
                </c:pt>
                <c:pt idx="2509">
                  <c:v>0.31085473798637087</c:v>
                </c:pt>
                <c:pt idx="2510">
                  <c:v>0.31291578059871217</c:v>
                </c:pt>
                <c:pt idx="2511">
                  <c:v>0.31291578059871217</c:v>
                </c:pt>
                <c:pt idx="2512">
                  <c:v>0.31291578059871217</c:v>
                </c:pt>
                <c:pt idx="2513">
                  <c:v>0.31467204061370735</c:v>
                </c:pt>
                <c:pt idx="2514">
                  <c:v>0.31801030037249878</c:v>
                </c:pt>
                <c:pt idx="2515">
                  <c:v>0.31333172326984871</c:v>
                </c:pt>
                <c:pt idx="2516">
                  <c:v>0.31268948427430687</c:v>
                </c:pt>
                <c:pt idx="2517">
                  <c:v>0.3110338388206586</c:v>
                </c:pt>
                <c:pt idx="2518">
                  <c:v>0.3110338388206586</c:v>
                </c:pt>
                <c:pt idx="2519">
                  <c:v>0.3110338388206586</c:v>
                </c:pt>
                <c:pt idx="2520">
                  <c:v>0.30829736478016634</c:v>
                </c:pt>
                <c:pt idx="2521">
                  <c:v>0.30597787067432969</c:v>
                </c:pt>
                <c:pt idx="2522">
                  <c:v>0.30034034344832339</c:v>
                </c:pt>
                <c:pt idx="2523">
                  <c:v>0.30080590189112111</c:v>
                </c:pt>
                <c:pt idx="2524">
                  <c:v>0.29977382468967195</c:v>
                </c:pt>
                <c:pt idx="2525">
                  <c:v>0.29977382468967195</c:v>
                </c:pt>
                <c:pt idx="2526">
                  <c:v>0.29977382468967195</c:v>
                </c:pt>
                <c:pt idx="2527">
                  <c:v>0.30063250600618763</c:v>
                </c:pt>
                <c:pt idx="2528">
                  <c:v>0.28511487088402987</c:v>
                </c:pt>
                <c:pt idx="2529">
                  <c:v>0.283484119754839</c:v>
                </c:pt>
                <c:pt idx="2530">
                  <c:v>0.28076925537099329</c:v>
                </c:pt>
                <c:pt idx="2531">
                  <c:v>0.28779688858977259</c:v>
                </c:pt>
                <c:pt idx="2532">
                  <c:v>0.28779688858977259</c:v>
                </c:pt>
                <c:pt idx="2533">
                  <c:v>0.28779688858977259</c:v>
                </c:pt>
                <c:pt idx="2534">
                  <c:v>0.28163260437334459</c:v>
                </c:pt>
                <c:pt idx="2535">
                  <c:v>0.27284058590867089</c:v>
                </c:pt>
                <c:pt idx="2536">
                  <c:v>0.27052887127922709</c:v>
                </c:pt>
                <c:pt idx="2537">
                  <c:v>0.2679533459614396</c:v>
                </c:pt>
                <c:pt idx="2538">
                  <c:v>0.23890979455094263</c:v>
                </c:pt>
                <c:pt idx="2539">
                  <c:v>0.23890979455094263</c:v>
                </c:pt>
                <c:pt idx="2540">
                  <c:v>0.23890979455094263</c:v>
                </c:pt>
                <c:pt idx="2541">
                  <c:v>0.25467343400436704</c:v>
                </c:pt>
                <c:pt idx="2542">
                  <c:v>0.26401139883456448</c:v>
                </c:pt>
                <c:pt idx="2543">
                  <c:v>0.27594995618425933</c:v>
                </c:pt>
                <c:pt idx="2544">
                  <c:v>0.27178171273297957</c:v>
                </c:pt>
                <c:pt idx="2545">
                  <c:v>0.27264748201687516</c:v>
                </c:pt>
                <c:pt idx="2546">
                  <c:v>0.27264748201687516</c:v>
                </c:pt>
                <c:pt idx="2547">
                  <c:v>0.27264748201687516</c:v>
                </c:pt>
                <c:pt idx="2548">
                  <c:v>0.27428532111344639</c:v>
                </c:pt>
                <c:pt idx="2549">
                  <c:v>0.27788583566530267</c:v>
                </c:pt>
                <c:pt idx="2550">
                  <c:v>0.29708039708521961</c:v>
                </c:pt>
                <c:pt idx="2551">
                  <c:v>0.28704469966121149</c:v>
                </c:pt>
                <c:pt idx="2552">
                  <c:v>0.29368664372815934</c:v>
                </c:pt>
                <c:pt idx="2553">
                  <c:v>0.29368664372815934</c:v>
                </c:pt>
                <c:pt idx="2554">
                  <c:v>0.29368664372815934</c:v>
                </c:pt>
                <c:pt idx="2555">
                  <c:v>0.2924071791774181</c:v>
                </c:pt>
                <c:pt idx="2556">
                  <c:v>0.27491424856049362</c:v>
                </c:pt>
                <c:pt idx="2557">
                  <c:v>0.28982249136521276</c:v>
                </c:pt>
                <c:pt idx="2558">
                  <c:v>0.27783985031595848</c:v>
                </c:pt>
                <c:pt idx="2559">
                  <c:v>0.28046637442343214</c:v>
                </c:pt>
                <c:pt idx="2560">
                  <c:v>0.28046637442343214</c:v>
                </c:pt>
                <c:pt idx="2561">
                  <c:v>0.28046637442343214</c:v>
                </c:pt>
                <c:pt idx="2562">
                  <c:v>0.28004196076688981</c:v>
                </c:pt>
                <c:pt idx="2563">
                  <c:v>0.2799894060819248</c:v>
                </c:pt>
                <c:pt idx="2564">
                  <c:v>0.27727592471610452</c:v>
                </c:pt>
                <c:pt idx="2565">
                  <c:v>0.29585002967437957</c:v>
                </c:pt>
                <c:pt idx="2566">
                  <c:v>0.29865565461614163</c:v>
                </c:pt>
                <c:pt idx="2567">
                  <c:v>0.29865565461614163</c:v>
                </c:pt>
                <c:pt idx="2568">
                  <c:v>0.29865565461614163</c:v>
                </c:pt>
                <c:pt idx="2569">
                  <c:v>0.30325539969134407</c:v>
                </c:pt>
                <c:pt idx="2570">
                  <c:v>0.30223697979289543</c:v>
                </c:pt>
                <c:pt idx="2571">
                  <c:v>0.29281171194984501</c:v>
                </c:pt>
                <c:pt idx="2572">
                  <c:v>0.2783930575261151</c:v>
                </c:pt>
                <c:pt idx="2573">
                  <c:v>0.27575425913366614</c:v>
                </c:pt>
                <c:pt idx="2574">
                  <c:v>0.27575425913366614</c:v>
                </c:pt>
                <c:pt idx="2575">
                  <c:v>0.27575425913366614</c:v>
                </c:pt>
                <c:pt idx="2576">
                  <c:v>0.28353148812220796</c:v>
                </c:pt>
                <c:pt idx="2577">
                  <c:v>0.27210257291487028</c:v>
                </c:pt>
                <c:pt idx="2578">
                  <c:v>0.27874918466765375</c:v>
                </c:pt>
                <c:pt idx="2579">
                  <c:v>0.28545215440497196</c:v>
                </c:pt>
                <c:pt idx="2580">
                  <c:v>0.29200696833632001</c:v>
                </c:pt>
                <c:pt idx="2581">
                  <c:v>0.29200696833632001</c:v>
                </c:pt>
                <c:pt idx="2582">
                  <c:v>0.29200696833632001</c:v>
                </c:pt>
                <c:pt idx="2583">
                  <c:v>0.28264324479539971</c:v>
                </c:pt>
                <c:pt idx="2584">
                  <c:v>0.28219203516461544</c:v>
                </c:pt>
                <c:pt idx="2585">
                  <c:v>0.27864027199815422</c:v>
                </c:pt>
                <c:pt idx="2586">
                  <c:v>0.28124795248503198</c:v>
                </c:pt>
                <c:pt idx="2587">
                  <c:v>0.26391164865948302</c:v>
                </c:pt>
                <c:pt idx="2588">
                  <c:v>0.26391164865948302</c:v>
                </c:pt>
                <c:pt idx="2589">
                  <c:v>0.26391164865948302</c:v>
                </c:pt>
                <c:pt idx="2590">
                  <c:v>0.27243121257315428</c:v>
                </c:pt>
                <c:pt idx="2591">
                  <c:v>0.26982923703563144</c:v>
                </c:pt>
                <c:pt idx="2592">
                  <c:v>0.28977512299784269</c:v>
                </c:pt>
                <c:pt idx="2593">
                  <c:v>0.2852529998093154</c:v>
                </c:pt>
                <c:pt idx="2594">
                  <c:v>0.28841457901536272</c:v>
                </c:pt>
                <c:pt idx="2595">
                  <c:v>0.28841457901536272</c:v>
                </c:pt>
                <c:pt idx="2596">
                  <c:v>0.28841457901536272</c:v>
                </c:pt>
                <c:pt idx="2597">
                  <c:v>0.28890572329163033</c:v>
                </c:pt>
                <c:pt idx="2598">
                  <c:v>0.29669868411021083</c:v>
                </c:pt>
                <c:pt idx="2599">
                  <c:v>0.29185950403936234</c:v>
                </c:pt>
                <c:pt idx="2600">
                  <c:v>0.29773473748848289</c:v>
                </c:pt>
                <c:pt idx="2601">
                  <c:v>0.30241590774993043</c:v>
                </c:pt>
                <c:pt idx="2602">
                  <c:v>0.30241590774993043</c:v>
                </c:pt>
                <c:pt idx="2603">
                  <c:v>0.30241590774993043</c:v>
                </c:pt>
                <c:pt idx="2604">
                  <c:v>0.2809056555237468</c:v>
                </c:pt>
                <c:pt idx="2605">
                  <c:v>0.27263901103146915</c:v>
                </c:pt>
                <c:pt idx="2606">
                  <c:v>0.2748514941175908</c:v>
                </c:pt>
                <c:pt idx="2607">
                  <c:v>0.2752434068505365</c:v>
                </c:pt>
                <c:pt idx="2608">
                  <c:v>0.27571207708389145</c:v>
                </c:pt>
                <c:pt idx="2609">
                  <c:v>0.27571207708389145</c:v>
                </c:pt>
                <c:pt idx="2610">
                  <c:v>0.27571207708389145</c:v>
                </c:pt>
                <c:pt idx="2611">
                  <c:v>0.2715230883622306</c:v>
                </c:pt>
                <c:pt idx="2612">
                  <c:v>0.2451045051639289</c:v>
                </c:pt>
                <c:pt idx="2613">
                  <c:v>0.24669186410257327</c:v>
                </c:pt>
                <c:pt idx="2614">
                  <c:v>0.26564370585903374</c:v>
                </c:pt>
                <c:pt idx="2615">
                  <c:v>0.25535837368144243</c:v>
                </c:pt>
                <c:pt idx="2616">
                  <c:v>0.25535837368144243</c:v>
                </c:pt>
                <c:pt idx="2617">
                  <c:v>0.25535837368144243</c:v>
                </c:pt>
                <c:pt idx="2618">
                  <c:v>0.25750844807916828</c:v>
                </c:pt>
                <c:pt idx="2619">
                  <c:v>0.2627385036194434</c:v>
                </c:pt>
                <c:pt idx="2620">
                  <c:v>0.26920999071476159</c:v>
                </c:pt>
                <c:pt idx="2621">
                  <c:v>0.269990185758336</c:v>
                </c:pt>
                <c:pt idx="2622">
                  <c:v>0.269990185758336</c:v>
                </c:pt>
                <c:pt idx="2623">
                  <c:v>0.269990185758336</c:v>
                </c:pt>
                <c:pt idx="2624">
                  <c:v>0.269990185758336</c:v>
                </c:pt>
                <c:pt idx="2625">
                  <c:v>0.27004170317978193</c:v>
                </c:pt>
                <c:pt idx="2626">
                  <c:v>0.26967140010348323</c:v>
                </c:pt>
                <c:pt idx="2627">
                  <c:v>0.2877173650533118</c:v>
                </c:pt>
                <c:pt idx="2628">
                  <c:v>0.28058047341052661</c:v>
                </c:pt>
                <c:pt idx="2629">
                  <c:v>0.28682860309474378</c:v>
                </c:pt>
                <c:pt idx="2630">
                  <c:v>0.28682860309474378</c:v>
                </c:pt>
                <c:pt idx="2631">
                  <c:v>0.28682860309474378</c:v>
                </c:pt>
                <c:pt idx="2632">
                  <c:v>0.28297568775325321</c:v>
                </c:pt>
                <c:pt idx="2633">
                  <c:v>0.28280557653612992</c:v>
                </c:pt>
                <c:pt idx="2634">
                  <c:v>0.28679731231191918</c:v>
                </c:pt>
                <c:pt idx="2635">
                  <c:v>0.27919503510358945</c:v>
                </c:pt>
                <c:pt idx="2636">
                  <c:v>0.28240225390447482</c:v>
                </c:pt>
                <c:pt idx="2637">
                  <c:v>0.28240225390447482</c:v>
                </c:pt>
                <c:pt idx="2638">
                  <c:v>0.28240225390447482</c:v>
                </c:pt>
                <c:pt idx="2639">
                  <c:v>0.28341047404498587</c:v>
                </c:pt>
                <c:pt idx="2640">
                  <c:v>0.28224891178090927</c:v>
                </c:pt>
                <c:pt idx="2641">
                  <c:v>0.27540297255521606</c:v>
                </c:pt>
                <c:pt idx="2642">
                  <c:v>0.26947518442113028</c:v>
                </c:pt>
                <c:pt idx="2643">
                  <c:v>0.26518316085657778</c:v>
                </c:pt>
                <c:pt idx="2644">
                  <c:v>0.26518316085657778</c:v>
                </c:pt>
                <c:pt idx="2645">
                  <c:v>0.26518316085657778</c:v>
                </c:pt>
                <c:pt idx="2646">
                  <c:v>0.23737913935133892</c:v>
                </c:pt>
                <c:pt idx="2647">
                  <c:v>0.2483988541004134</c:v>
                </c:pt>
                <c:pt idx="2648">
                  <c:v>0.23110283067485415</c:v>
                </c:pt>
                <c:pt idx="2649">
                  <c:v>0.24363919756602503</c:v>
                </c:pt>
                <c:pt idx="2650">
                  <c:v>0.22945375455682671</c:v>
                </c:pt>
                <c:pt idx="2651">
                  <c:v>0.22945375455682671</c:v>
                </c:pt>
                <c:pt idx="2652">
                  <c:v>0.22945375455682671</c:v>
                </c:pt>
                <c:pt idx="2653">
                  <c:v>0.21770173176330654</c:v>
                </c:pt>
                <c:pt idx="2654">
                  <c:v>0.20116204632038381</c:v>
                </c:pt>
                <c:pt idx="2655">
                  <c:v>0.20092918066035836</c:v>
                </c:pt>
                <c:pt idx="2656">
                  <c:v>0.20830896484385297</c:v>
                </c:pt>
                <c:pt idx="2657">
                  <c:v>0.23406127910842178</c:v>
                </c:pt>
                <c:pt idx="2658">
                  <c:v>0.23406127910842178</c:v>
                </c:pt>
                <c:pt idx="2659">
                  <c:v>0.23406127910842178</c:v>
                </c:pt>
                <c:pt idx="2660">
                  <c:v>0.2476732882688415</c:v>
                </c:pt>
                <c:pt idx="2661">
                  <c:v>0.24119246580185205</c:v>
                </c:pt>
                <c:pt idx="2662">
                  <c:v>0.2285663756162839</c:v>
                </c:pt>
                <c:pt idx="2663">
                  <c:v>0.23588167658434456</c:v>
                </c:pt>
                <c:pt idx="2664">
                  <c:v>0.23677234019269733</c:v>
                </c:pt>
                <c:pt idx="2665">
                  <c:v>0.23677234019269733</c:v>
                </c:pt>
                <c:pt idx="2666">
                  <c:v>0.23677234019269733</c:v>
                </c:pt>
                <c:pt idx="2667">
                  <c:v>0.22399359939257657</c:v>
                </c:pt>
                <c:pt idx="2668">
                  <c:v>0.23617522216023423</c:v>
                </c:pt>
                <c:pt idx="2669">
                  <c:v>0.23625872187351726</c:v>
                </c:pt>
                <c:pt idx="2670">
                  <c:v>0.22824378666186096</c:v>
                </c:pt>
                <c:pt idx="2671">
                  <c:v>0.23609708164179932</c:v>
                </c:pt>
                <c:pt idx="2672">
                  <c:v>0.23609708164179932</c:v>
                </c:pt>
                <c:pt idx="2673">
                  <c:v>0.23609708164179932</c:v>
                </c:pt>
                <c:pt idx="2674">
                  <c:v>0.24236543796463783</c:v>
                </c:pt>
                <c:pt idx="2675">
                  <c:v>0.2404672457247865</c:v>
                </c:pt>
                <c:pt idx="2676">
                  <c:v>0.24123585799239855</c:v>
                </c:pt>
                <c:pt idx="2677">
                  <c:v>0.23077764856163308</c:v>
                </c:pt>
                <c:pt idx="2678">
                  <c:v>0.21558052786686033</c:v>
                </c:pt>
                <c:pt idx="2679">
                  <c:v>0.21558052786686033</c:v>
                </c:pt>
                <c:pt idx="2680">
                  <c:v>0.21558052786686033</c:v>
                </c:pt>
                <c:pt idx="2681">
                  <c:v>0.19867693580600609</c:v>
                </c:pt>
                <c:pt idx="2682">
                  <c:v>0.20521065871246691</c:v>
                </c:pt>
                <c:pt idx="2683">
                  <c:v>0.18795647158217577</c:v>
                </c:pt>
                <c:pt idx="2684">
                  <c:v>0.18886061961627609</c:v>
                </c:pt>
                <c:pt idx="2685">
                  <c:v>0.20274836799550844</c:v>
                </c:pt>
                <c:pt idx="2686">
                  <c:v>0.20274836799550844</c:v>
                </c:pt>
                <c:pt idx="2687">
                  <c:v>0.20274836799550844</c:v>
                </c:pt>
                <c:pt idx="2688">
                  <c:v>0.21387025320120912</c:v>
                </c:pt>
                <c:pt idx="2689">
                  <c:v>0.22624480698340887</c:v>
                </c:pt>
                <c:pt idx="2690">
                  <c:v>0.21770276902682495</c:v>
                </c:pt>
                <c:pt idx="2691">
                  <c:v>0.19681643080734657</c:v>
                </c:pt>
                <c:pt idx="2692">
                  <c:v>0.19396188160293604</c:v>
                </c:pt>
                <c:pt idx="2693">
                  <c:v>0.19396188160293604</c:v>
                </c:pt>
                <c:pt idx="2694">
                  <c:v>0.19396188160293604</c:v>
                </c:pt>
                <c:pt idx="2695">
                  <c:v>0.19177705887732222</c:v>
                </c:pt>
                <c:pt idx="2696">
                  <c:v>0.19541612505663641</c:v>
                </c:pt>
                <c:pt idx="2697">
                  <c:v>0.19322663464518675</c:v>
                </c:pt>
                <c:pt idx="2698">
                  <c:v>0.18405964541837871</c:v>
                </c:pt>
                <c:pt idx="2699">
                  <c:v>0.184666790331526</c:v>
                </c:pt>
                <c:pt idx="2700">
                  <c:v>0.184666790331526</c:v>
                </c:pt>
                <c:pt idx="2701">
                  <c:v>0.184666790331526</c:v>
                </c:pt>
                <c:pt idx="2702">
                  <c:v>0.18746342565612295</c:v>
                </c:pt>
                <c:pt idx="2703">
                  <c:v>0.17322940413878296</c:v>
                </c:pt>
                <c:pt idx="2704">
                  <c:v>0.14362711344602741</c:v>
                </c:pt>
                <c:pt idx="2705">
                  <c:v>0.14362711344602741</c:v>
                </c:pt>
                <c:pt idx="2706">
                  <c:v>0.14362711344602741</c:v>
                </c:pt>
                <c:pt idx="2707">
                  <c:v>0.14362711344602741</c:v>
                </c:pt>
                <c:pt idx="2708">
                  <c:v>0.14362711344602741</c:v>
                </c:pt>
                <c:pt idx="2709">
                  <c:v>0.15662367958514767</c:v>
                </c:pt>
                <c:pt idx="2710">
                  <c:v>0.15133346276076809</c:v>
                </c:pt>
                <c:pt idx="2711">
                  <c:v>0.17027009131894921</c:v>
                </c:pt>
                <c:pt idx="2712">
                  <c:v>0.16303448676460164</c:v>
                </c:pt>
                <c:pt idx="2713">
                  <c:v>0.16198097278375889</c:v>
                </c:pt>
                <c:pt idx="2714">
                  <c:v>0.16198097278375889</c:v>
                </c:pt>
                <c:pt idx="2715">
                  <c:v>0.16198097278375889</c:v>
                </c:pt>
                <c:pt idx="2716">
                  <c:v>0.1614386568405517</c:v>
                </c:pt>
                <c:pt idx="2717">
                  <c:v>0.14302135155090556</c:v>
                </c:pt>
                <c:pt idx="2718">
                  <c:v>0.17256278945054349</c:v>
                </c:pt>
                <c:pt idx="2719">
                  <c:v>0.15112013223035103</c:v>
                </c:pt>
                <c:pt idx="2720">
                  <c:v>0.1433512013499616</c:v>
                </c:pt>
                <c:pt idx="2721">
                  <c:v>0.1433512013499616</c:v>
                </c:pt>
                <c:pt idx="2722">
                  <c:v>0.1433512013499616</c:v>
                </c:pt>
                <c:pt idx="2723">
                  <c:v>0.15879000444467195</c:v>
                </c:pt>
                <c:pt idx="2724">
                  <c:v>0.1730131346950623</c:v>
                </c:pt>
                <c:pt idx="2725">
                  <c:v>0.17895129546433841</c:v>
                </c:pt>
                <c:pt idx="2726">
                  <c:v>0.18481632915552182</c:v>
                </c:pt>
                <c:pt idx="2727">
                  <c:v>0.20836359405585547</c:v>
                </c:pt>
                <c:pt idx="2728">
                  <c:v>0.20836359405585547</c:v>
                </c:pt>
                <c:pt idx="2729">
                  <c:v>0.20836359405585547</c:v>
                </c:pt>
                <c:pt idx="2730">
                  <c:v>0.20148428952029973</c:v>
                </c:pt>
                <c:pt idx="2731">
                  <c:v>0.19871496880170447</c:v>
                </c:pt>
                <c:pt idx="2732">
                  <c:v>0.2005827346449971</c:v>
                </c:pt>
                <c:pt idx="2733">
                  <c:v>0.22169778947042462</c:v>
                </c:pt>
                <c:pt idx="2734">
                  <c:v>0.22169778947042462</c:v>
                </c:pt>
                <c:pt idx="2735">
                  <c:v>0.22169778947042462</c:v>
                </c:pt>
                <c:pt idx="2736">
                  <c:v>0.22169778947042462</c:v>
                </c:pt>
                <c:pt idx="2737">
                  <c:v>0.24564612959812226</c:v>
                </c:pt>
                <c:pt idx="2738">
                  <c:v>0.24339077295321321</c:v>
                </c:pt>
                <c:pt idx="2739">
                  <c:v>0.25437971555122307</c:v>
                </c:pt>
                <c:pt idx="2740">
                  <c:v>0.23834604182834096</c:v>
                </c:pt>
                <c:pt idx="2741">
                  <c:v>0.24673491053861252</c:v>
                </c:pt>
                <c:pt idx="2742">
                  <c:v>0.24673491053861252</c:v>
                </c:pt>
                <c:pt idx="2743">
                  <c:v>0.24673491053861252</c:v>
                </c:pt>
                <c:pt idx="2744">
                  <c:v>0.24086555491609962</c:v>
                </c:pt>
                <c:pt idx="2745">
                  <c:v>0.23400250084234209</c:v>
                </c:pt>
                <c:pt idx="2746">
                  <c:v>0.23066994603290558</c:v>
                </c:pt>
                <c:pt idx="2747">
                  <c:v>0.22130743263275754</c:v>
                </c:pt>
                <c:pt idx="2748">
                  <c:v>0.24400811762429786</c:v>
                </c:pt>
                <c:pt idx="2749">
                  <c:v>0.24400811762429786</c:v>
                </c:pt>
                <c:pt idx="2750">
                  <c:v>0.24400811762429786</c:v>
                </c:pt>
                <c:pt idx="2751">
                  <c:v>0.23827447064552665</c:v>
                </c:pt>
                <c:pt idx="2752">
                  <c:v>0.23846999481886644</c:v>
                </c:pt>
                <c:pt idx="2753">
                  <c:v>0.2420017042239595</c:v>
                </c:pt>
                <c:pt idx="2754">
                  <c:v>0.2204141758656073</c:v>
                </c:pt>
                <c:pt idx="2755">
                  <c:v>0.21751571583889096</c:v>
                </c:pt>
                <c:pt idx="2756">
                  <c:v>0.21751571583889096</c:v>
                </c:pt>
                <c:pt idx="2757">
                  <c:v>0.21751571583889096</c:v>
                </c:pt>
                <c:pt idx="2758">
                  <c:v>0.2302987785703412</c:v>
                </c:pt>
                <c:pt idx="2759">
                  <c:v>0.21433978782083019</c:v>
                </c:pt>
                <c:pt idx="2760">
                  <c:v>0.20572600580417899</c:v>
                </c:pt>
                <c:pt idx="2761">
                  <c:v>0.23337651230859913</c:v>
                </c:pt>
                <c:pt idx="2762">
                  <c:v>0.23337651230859913</c:v>
                </c:pt>
                <c:pt idx="2763">
                  <c:v>0.23337651230859913</c:v>
                </c:pt>
                <c:pt idx="2764">
                  <c:v>0.23337651230859913</c:v>
                </c:pt>
                <c:pt idx="2765">
                  <c:v>0.23337651230859913</c:v>
                </c:pt>
                <c:pt idx="2766">
                  <c:v>0.22921829573800312</c:v>
                </c:pt>
                <c:pt idx="2767">
                  <c:v>0.25771019583362142</c:v>
                </c:pt>
                <c:pt idx="2768">
                  <c:v>0.26547791657323883</c:v>
                </c:pt>
                <c:pt idx="2769">
                  <c:v>0.2426244080898925</c:v>
                </c:pt>
                <c:pt idx="2770">
                  <c:v>0.2426244080898925</c:v>
                </c:pt>
                <c:pt idx="2771">
                  <c:v>0.2426244080898925</c:v>
                </c:pt>
                <c:pt idx="2772">
                  <c:v>0.23696924738406233</c:v>
                </c:pt>
                <c:pt idx="2773">
                  <c:v>0.25136819380093067</c:v>
                </c:pt>
                <c:pt idx="2774">
                  <c:v>0.26306299422364998</c:v>
                </c:pt>
                <c:pt idx="2775">
                  <c:v>0.27012796892911473</c:v>
                </c:pt>
                <c:pt idx="2776">
                  <c:v>0.25981065445968632</c:v>
                </c:pt>
                <c:pt idx="2777">
                  <c:v>0.25981065445968632</c:v>
                </c:pt>
                <c:pt idx="2778">
                  <c:v>0.25981065445968632</c:v>
                </c:pt>
                <c:pt idx="2779">
                  <c:v>0.25776015735978874</c:v>
                </c:pt>
                <c:pt idx="2780">
                  <c:v>0.26774191708080619</c:v>
                </c:pt>
                <c:pt idx="2781">
                  <c:v>0.26693959374882548</c:v>
                </c:pt>
                <c:pt idx="2782">
                  <c:v>0.28169414867547271</c:v>
                </c:pt>
                <c:pt idx="2783">
                  <c:v>0.28228953793540423</c:v>
                </c:pt>
                <c:pt idx="2784">
                  <c:v>0.28228953793540423</c:v>
                </c:pt>
                <c:pt idx="2785">
                  <c:v>0.28228953793540423</c:v>
                </c:pt>
                <c:pt idx="2786">
                  <c:v>0.27684442309218049</c:v>
                </c:pt>
                <c:pt idx="2787">
                  <c:v>0.27810971170816146</c:v>
                </c:pt>
                <c:pt idx="2788">
                  <c:v>0.27885170087878453</c:v>
                </c:pt>
                <c:pt idx="2789">
                  <c:v>0.26530279191577333</c:v>
                </c:pt>
                <c:pt idx="2790">
                  <c:v>0.26425048807570284</c:v>
                </c:pt>
                <c:pt idx="2791">
                  <c:v>0.26425048807570284</c:v>
                </c:pt>
                <c:pt idx="2792">
                  <c:v>0.26425048807570284</c:v>
                </c:pt>
                <c:pt idx="2793">
                  <c:v>0.25816002244638048</c:v>
                </c:pt>
                <c:pt idx="2794">
                  <c:v>0.24367014259434239</c:v>
                </c:pt>
                <c:pt idx="2795">
                  <c:v>0.23568615241100432</c:v>
                </c:pt>
                <c:pt idx="2796">
                  <c:v>0.25890010996721857</c:v>
                </c:pt>
                <c:pt idx="2797">
                  <c:v>0.26642355514810068</c:v>
                </c:pt>
                <c:pt idx="2798">
                  <c:v>0.26642355514810068</c:v>
                </c:pt>
                <c:pt idx="2799">
                  <c:v>0.26642355514810068</c:v>
                </c:pt>
                <c:pt idx="2800">
                  <c:v>0.27078974305426495</c:v>
                </c:pt>
                <c:pt idx="2801">
                  <c:v>0.25785593135804707</c:v>
                </c:pt>
                <c:pt idx="2802">
                  <c:v>0.26840127092441213</c:v>
                </c:pt>
                <c:pt idx="2803">
                  <c:v>0.2656775898006547</c:v>
                </c:pt>
                <c:pt idx="2804">
                  <c:v>0.26984099268884587</c:v>
                </c:pt>
                <c:pt idx="2805">
                  <c:v>0.26984099268884587</c:v>
                </c:pt>
                <c:pt idx="2806">
                  <c:v>0.26984099268884587</c:v>
                </c:pt>
                <c:pt idx="2807">
                  <c:v>0.27051504109897162</c:v>
                </c:pt>
                <c:pt idx="2808">
                  <c:v>0.26594347501603632</c:v>
                </c:pt>
                <c:pt idx="2809">
                  <c:v>0.26744162929204296</c:v>
                </c:pt>
                <c:pt idx="2810">
                  <c:v>0.27103021531343052</c:v>
                </c:pt>
                <c:pt idx="2811">
                  <c:v>0.26262284873706898</c:v>
                </c:pt>
                <c:pt idx="2812">
                  <c:v>0.26262284873706898</c:v>
                </c:pt>
                <c:pt idx="2813">
                  <c:v>0.26262284873706898</c:v>
                </c:pt>
                <c:pt idx="2814">
                  <c:v>0.25873622233120952</c:v>
                </c:pt>
                <c:pt idx="2815">
                  <c:v>0.26022884453511441</c:v>
                </c:pt>
                <c:pt idx="2816">
                  <c:v>0.25735510595560185</c:v>
                </c:pt>
                <c:pt idx="2817">
                  <c:v>0.25859688326515129</c:v>
                </c:pt>
                <c:pt idx="2818">
                  <c:v>0.24693181772997752</c:v>
                </c:pt>
                <c:pt idx="2819">
                  <c:v>0.24693181772997752</c:v>
                </c:pt>
                <c:pt idx="2820">
                  <c:v>0.24693181772997752</c:v>
                </c:pt>
                <c:pt idx="2821">
                  <c:v>0.25602446973792081</c:v>
                </c:pt>
                <c:pt idx="2822">
                  <c:v>0.25177635699567436</c:v>
                </c:pt>
                <c:pt idx="2823">
                  <c:v>0.25454602346877597</c:v>
                </c:pt>
                <c:pt idx="2824">
                  <c:v>0.25492133998541688</c:v>
                </c:pt>
                <c:pt idx="2825">
                  <c:v>0.25644006665455099</c:v>
                </c:pt>
                <c:pt idx="2826">
                  <c:v>0.25644006665455099</c:v>
                </c:pt>
                <c:pt idx="2827">
                  <c:v>0.25644006665455099</c:v>
                </c:pt>
                <c:pt idx="2828">
                  <c:v>0.23418384908092138</c:v>
                </c:pt>
                <c:pt idx="2829">
                  <c:v>0.2333154866382281</c:v>
                </c:pt>
                <c:pt idx="2830">
                  <c:v>0.21025417969656668</c:v>
                </c:pt>
                <c:pt idx="2831">
                  <c:v>0.20786830072551132</c:v>
                </c:pt>
                <c:pt idx="2832">
                  <c:v>0.22120439778986545</c:v>
                </c:pt>
                <c:pt idx="2833">
                  <c:v>0.22120439778986545</c:v>
                </c:pt>
                <c:pt idx="2834">
                  <c:v>0.22120439778986545</c:v>
                </c:pt>
                <c:pt idx="2835">
                  <c:v>0.23428913132810436</c:v>
                </c:pt>
                <c:pt idx="2836">
                  <c:v>0.21944986654740184</c:v>
                </c:pt>
                <c:pt idx="2837">
                  <c:v>0.22522655996221319</c:v>
                </c:pt>
                <c:pt idx="2838">
                  <c:v>0.23166381736140274</c:v>
                </c:pt>
                <c:pt idx="2839">
                  <c:v>0.22015347696782017</c:v>
                </c:pt>
                <c:pt idx="2840">
                  <c:v>0.22015347696782017</c:v>
                </c:pt>
                <c:pt idx="2841">
                  <c:v>0.22015347696782017</c:v>
                </c:pt>
                <c:pt idx="2842">
                  <c:v>0.22279988195940881</c:v>
                </c:pt>
                <c:pt idx="2843">
                  <c:v>0.21480379036834862</c:v>
                </c:pt>
                <c:pt idx="2844">
                  <c:v>0.2125268240667928</c:v>
                </c:pt>
                <c:pt idx="2845">
                  <c:v>0.20474752055121281</c:v>
                </c:pt>
                <c:pt idx="2846">
                  <c:v>0.20020568935582372</c:v>
                </c:pt>
                <c:pt idx="2847">
                  <c:v>0.20020568935582372</c:v>
                </c:pt>
                <c:pt idx="2848">
                  <c:v>0.20020568935582372</c:v>
                </c:pt>
                <c:pt idx="2849">
                  <c:v>0.20607936690966588</c:v>
                </c:pt>
                <c:pt idx="2850">
                  <c:v>0.2077377783993648</c:v>
                </c:pt>
                <c:pt idx="2851">
                  <c:v>0.21334989266915461</c:v>
                </c:pt>
                <c:pt idx="2852">
                  <c:v>0.19565970910635833</c:v>
                </c:pt>
                <c:pt idx="2853">
                  <c:v>0.20371959240383997</c:v>
                </c:pt>
                <c:pt idx="2854">
                  <c:v>0.20371959240383997</c:v>
                </c:pt>
                <c:pt idx="2855">
                  <c:v>0.20371959240383997</c:v>
                </c:pt>
                <c:pt idx="2856">
                  <c:v>0.19795102421992761</c:v>
                </c:pt>
                <c:pt idx="2857">
                  <c:v>0.2073979017196248</c:v>
                </c:pt>
                <c:pt idx="2858">
                  <c:v>0.21393266188960469</c:v>
                </c:pt>
                <c:pt idx="2859">
                  <c:v>0.18699665707255297</c:v>
                </c:pt>
                <c:pt idx="2860">
                  <c:v>0.18699665707255297</c:v>
                </c:pt>
                <c:pt idx="2861">
                  <c:v>0.18699665707255297</c:v>
                </c:pt>
                <c:pt idx="2862">
                  <c:v>0.18699665707255297</c:v>
                </c:pt>
                <c:pt idx="2863">
                  <c:v>0.18584512168916034</c:v>
                </c:pt>
                <c:pt idx="2864">
                  <c:v>0.17315230088386713</c:v>
                </c:pt>
                <c:pt idx="2865">
                  <c:v>0.17357135534556112</c:v>
                </c:pt>
                <c:pt idx="2866">
                  <c:v>0.17357135534556112</c:v>
                </c:pt>
                <c:pt idx="2867">
                  <c:v>0.17357135534556112</c:v>
                </c:pt>
                <c:pt idx="2868">
                  <c:v>0.17357135534556112</c:v>
                </c:pt>
                <c:pt idx="2869">
                  <c:v>0.17357135534556112</c:v>
                </c:pt>
                <c:pt idx="2870">
                  <c:v>0.16188225987219629</c:v>
                </c:pt>
                <c:pt idx="2871">
                  <c:v>0.14768730861407353</c:v>
                </c:pt>
                <c:pt idx="2872">
                  <c:v>0.15442502667927971</c:v>
                </c:pt>
                <c:pt idx="2873">
                  <c:v>0.14278364532779109</c:v>
                </c:pt>
                <c:pt idx="2874">
                  <c:v>0.14748072029653048</c:v>
                </c:pt>
                <c:pt idx="2875">
                  <c:v>0.14748072029653048</c:v>
                </c:pt>
                <c:pt idx="2876">
                  <c:v>0.14748072029653048</c:v>
                </c:pt>
                <c:pt idx="2877">
                  <c:v>0.15028202330696305</c:v>
                </c:pt>
                <c:pt idx="2878">
                  <c:v>0.14309966494659321</c:v>
                </c:pt>
                <c:pt idx="2879">
                  <c:v>0.16909573613813755</c:v>
                </c:pt>
                <c:pt idx="2880">
                  <c:v>0.15587304655186562</c:v>
                </c:pt>
                <c:pt idx="2881">
                  <c:v>0.17732019858064052</c:v>
                </c:pt>
                <c:pt idx="2882">
                  <c:v>0.17732019858064052</c:v>
                </c:pt>
                <c:pt idx="2883">
                  <c:v>0.17732019858064052</c:v>
                </c:pt>
                <c:pt idx="2884">
                  <c:v>0.16761936439603087</c:v>
                </c:pt>
                <c:pt idx="2885">
                  <c:v>0.1810382696646553</c:v>
                </c:pt>
                <c:pt idx="2886">
                  <c:v>0.18551319736306593</c:v>
                </c:pt>
                <c:pt idx="2887">
                  <c:v>0.18523797677601284</c:v>
                </c:pt>
                <c:pt idx="2888">
                  <c:v>0.18197924055368153</c:v>
                </c:pt>
                <c:pt idx="2889">
                  <c:v>0.18197924055368153</c:v>
                </c:pt>
                <c:pt idx="2890">
                  <c:v>0.18197924055368153</c:v>
                </c:pt>
                <c:pt idx="2891">
                  <c:v>0.16859266333140077</c:v>
                </c:pt>
                <c:pt idx="2892">
                  <c:v>0.17202133789360197</c:v>
                </c:pt>
                <c:pt idx="2893">
                  <c:v>0.13530583974174637</c:v>
                </c:pt>
                <c:pt idx="2894">
                  <c:v>0.13005434742207744</c:v>
                </c:pt>
                <c:pt idx="2895">
                  <c:v>9.8676088707464915E-2</c:v>
                </c:pt>
                <c:pt idx="2896">
                  <c:v>9.8676088707464915E-2</c:v>
                </c:pt>
                <c:pt idx="2897">
                  <c:v>9.8676088707464915E-2</c:v>
                </c:pt>
                <c:pt idx="2898">
                  <c:v>9.0751395421965642E-2</c:v>
                </c:pt>
                <c:pt idx="2899">
                  <c:v>9.3610785189464751E-2</c:v>
                </c:pt>
                <c:pt idx="2900">
                  <c:v>0.10670883027619826</c:v>
                </c:pt>
                <c:pt idx="2901">
                  <c:v>0.11007336737747186</c:v>
                </c:pt>
                <c:pt idx="2902">
                  <c:v>0.13984455914657845</c:v>
                </c:pt>
                <c:pt idx="2903">
                  <c:v>0.13984455914657845</c:v>
                </c:pt>
                <c:pt idx="2904">
                  <c:v>0.13984455914657845</c:v>
                </c:pt>
                <c:pt idx="2905">
                  <c:v>0.15274950034151646</c:v>
                </c:pt>
                <c:pt idx="2906">
                  <c:v>0.17090973715569269</c:v>
                </c:pt>
                <c:pt idx="2907">
                  <c:v>0.1711052613290327</c:v>
                </c:pt>
                <c:pt idx="2908">
                  <c:v>0.17166503787481036</c:v>
                </c:pt>
                <c:pt idx="2909">
                  <c:v>0.17704808978414444</c:v>
                </c:pt>
                <c:pt idx="2910">
                  <c:v>0.17704808978414444</c:v>
                </c:pt>
                <c:pt idx="2911">
                  <c:v>0.17704808978414444</c:v>
                </c:pt>
                <c:pt idx="2912">
                  <c:v>0.15589845950808212</c:v>
                </c:pt>
                <c:pt idx="2913">
                  <c:v>0.15910913585403108</c:v>
                </c:pt>
                <c:pt idx="2914">
                  <c:v>0.18131694779677199</c:v>
                </c:pt>
                <c:pt idx="2915">
                  <c:v>0.16925996952865274</c:v>
                </c:pt>
                <c:pt idx="2916">
                  <c:v>0.1726832848960056</c:v>
                </c:pt>
                <c:pt idx="2917">
                  <c:v>0.1726832848960056</c:v>
                </c:pt>
                <c:pt idx="2918">
                  <c:v>0.1726832848960056</c:v>
                </c:pt>
                <c:pt idx="2919">
                  <c:v>0.17635692652595458</c:v>
                </c:pt>
                <c:pt idx="2920">
                  <c:v>0.16363298781509017</c:v>
                </c:pt>
                <c:pt idx="2921">
                  <c:v>0.14798863366635606</c:v>
                </c:pt>
                <c:pt idx="2922">
                  <c:v>0.17383326438411983</c:v>
                </c:pt>
                <c:pt idx="2923">
                  <c:v>0.20712371839609078</c:v>
                </c:pt>
                <c:pt idx="2924">
                  <c:v>0.20712371839609078</c:v>
                </c:pt>
                <c:pt idx="2925">
                  <c:v>0.20712371839609078</c:v>
                </c:pt>
                <c:pt idx="2926">
                  <c:v>0.20951028887615886</c:v>
                </c:pt>
                <c:pt idx="2927">
                  <c:v>0.17594893620846408</c:v>
                </c:pt>
                <c:pt idx="2928">
                  <c:v>0.16997602711129978</c:v>
                </c:pt>
                <c:pt idx="2929">
                  <c:v>0.17461173065516267</c:v>
                </c:pt>
                <c:pt idx="2930">
                  <c:v>0.1619529666687447</c:v>
                </c:pt>
                <c:pt idx="2931">
                  <c:v>0.1619529666687447</c:v>
                </c:pt>
                <c:pt idx="2932">
                  <c:v>0.1619529666687447</c:v>
                </c:pt>
                <c:pt idx="2933">
                  <c:v>0.14008572291475674</c:v>
                </c:pt>
                <c:pt idx="2934">
                  <c:v>0.15398764722874958</c:v>
                </c:pt>
                <c:pt idx="2935">
                  <c:v>0.14522259761557121</c:v>
                </c:pt>
                <c:pt idx="2936">
                  <c:v>0.15083453900810784</c:v>
                </c:pt>
                <c:pt idx="2937">
                  <c:v>0.15693589590438028</c:v>
                </c:pt>
                <c:pt idx="2938">
                  <c:v>0.15693589590438028</c:v>
                </c:pt>
                <c:pt idx="2939">
                  <c:v>0.15693589590438028</c:v>
                </c:pt>
                <c:pt idx="2940">
                  <c:v>0.14366601082799191</c:v>
                </c:pt>
                <c:pt idx="2941">
                  <c:v>0.15181890208768123</c:v>
                </c:pt>
                <c:pt idx="2942">
                  <c:v>0.14161776113238567</c:v>
                </c:pt>
                <c:pt idx="2943">
                  <c:v>0.14229474845581547</c:v>
                </c:pt>
                <c:pt idx="2944">
                  <c:v>0.12207208601127228</c:v>
                </c:pt>
                <c:pt idx="2945">
                  <c:v>0.12207208601127228</c:v>
                </c:pt>
                <c:pt idx="2946">
                  <c:v>0.12207208601127228</c:v>
                </c:pt>
                <c:pt idx="2947">
                  <c:v>0.11938816665574503</c:v>
                </c:pt>
                <c:pt idx="2948">
                  <c:v>7.9790286061717897E-2</c:v>
                </c:pt>
                <c:pt idx="2949">
                  <c:v>4.6599755102081586E-2</c:v>
                </c:pt>
                <c:pt idx="2950">
                  <c:v>7.415137581768616E-2</c:v>
                </c:pt>
                <c:pt idx="2951">
                  <c:v>8.540551212206493E-2</c:v>
                </c:pt>
                <c:pt idx="2952">
                  <c:v>8.540551212206493E-2</c:v>
                </c:pt>
                <c:pt idx="2953">
                  <c:v>8.540551212206493E-2</c:v>
                </c:pt>
                <c:pt idx="2954">
                  <c:v>9.9933770724307314E-2</c:v>
                </c:pt>
                <c:pt idx="2955">
                  <c:v>0.10439331234718563</c:v>
                </c:pt>
                <c:pt idx="2956">
                  <c:v>0.12007051317402295</c:v>
                </c:pt>
                <c:pt idx="2957">
                  <c:v>7.7016124780033612E-2</c:v>
                </c:pt>
                <c:pt idx="2958">
                  <c:v>7.2249034523758526E-2</c:v>
                </c:pt>
                <c:pt idx="2959">
                  <c:v>7.2249034523758526E-2</c:v>
                </c:pt>
                <c:pt idx="2960">
                  <c:v>7.2249034523758526E-2</c:v>
                </c:pt>
                <c:pt idx="2961">
                  <c:v>6.6796140204142151E-2</c:v>
                </c:pt>
                <c:pt idx="2962">
                  <c:v>0.11853691906111563</c:v>
                </c:pt>
                <c:pt idx="2963">
                  <c:v>0.1339836745094718</c:v>
                </c:pt>
                <c:pt idx="2964">
                  <c:v>0.11187976179588821</c:v>
                </c:pt>
                <c:pt idx="2965">
                  <c:v>0.13479049265003518</c:v>
                </c:pt>
                <c:pt idx="2966">
                  <c:v>0.13479049265003518</c:v>
                </c:pt>
                <c:pt idx="2967">
                  <c:v>0.13479049265003518</c:v>
                </c:pt>
                <c:pt idx="2968">
                  <c:v>0.12805951679770278</c:v>
                </c:pt>
                <c:pt idx="2969">
                  <c:v>0.10457068440894202</c:v>
                </c:pt>
                <c:pt idx="2970">
                  <c:v>9.3304446696841126E-2</c:v>
                </c:pt>
                <c:pt idx="2971">
                  <c:v>8.3934499574806587E-2</c:v>
                </c:pt>
                <c:pt idx="2972">
                  <c:v>0.10178269294700359</c:v>
                </c:pt>
                <c:pt idx="2973">
                  <c:v>0.10178269294700359</c:v>
                </c:pt>
                <c:pt idx="2974">
                  <c:v>0.10178269294700359</c:v>
                </c:pt>
                <c:pt idx="2975">
                  <c:v>0.12836101472723827</c:v>
                </c:pt>
                <c:pt idx="2976">
                  <c:v>0.12378823850353093</c:v>
                </c:pt>
                <c:pt idx="2977">
                  <c:v>8.8232400965966962E-2</c:v>
                </c:pt>
                <c:pt idx="2978">
                  <c:v>7.681766169338955E-2</c:v>
                </c:pt>
                <c:pt idx="2979">
                  <c:v>0.11670563031824277</c:v>
                </c:pt>
                <c:pt idx="2980">
                  <c:v>0.11670563031824277</c:v>
                </c:pt>
                <c:pt idx="2981">
                  <c:v>0.11670563031824277</c:v>
                </c:pt>
                <c:pt idx="2982">
                  <c:v>0.14342069800573798</c:v>
                </c:pt>
                <c:pt idx="2983">
                  <c:v>0.13848972011345384</c:v>
                </c:pt>
                <c:pt idx="2984">
                  <c:v>0.11181700735298628</c:v>
                </c:pt>
                <c:pt idx="2985">
                  <c:v>8.2615100378581996E-2</c:v>
                </c:pt>
                <c:pt idx="2986">
                  <c:v>8.2615100378581996E-2</c:v>
                </c:pt>
                <c:pt idx="2987">
                  <c:v>8.2615100378581996E-2</c:v>
                </c:pt>
                <c:pt idx="2988">
                  <c:v>8.2615100378581996E-2</c:v>
                </c:pt>
                <c:pt idx="2989">
                  <c:v>8.2914350903826373E-2</c:v>
                </c:pt>
                <c:pt idx="2990">
                  <c:v>9.8793472362371126E-2</c:v>
                </c:pt>
                <c:pt idx="2991">
                  <c:v>8.2643106493596408E-2</c:v>
                </c:pt>
                <c:pt idx="2992">
                  <c:v>7.5190713863768632E-2</c:v>
                </c:pt>
                <c:pt idx="2993">
                  <c:v>6.3422959240209575E-2</c:v>
                </c:pt>
                <c:pt idx="2994">
                  <c:v>6.3422959240209575E-2</c:v>
                </c:pt>
                <c:pt idx="2995">
                  <c:v>6.3422959240209575E-2</c:v>
                </c:pt>
                <c:pt idx="2996">
                  <c:v>7.4293135165288682E-2</c:v>
                </c:pt>
                <c:pt idx="2997">
                  <c:v>0.12460370050675329</c:v>
                </c:pt>
                <c:pt idx="2998">
                  <c:v>0.12828166406803154</c:v>
                </c:pt>
                <c:pt idx="2999">
                  <c:v>0.12682776636883775</c:v>
                </c:pt>
                <c:pt idx="3000">
                  <c:v>0.12046588345203202</c:v>
                </c:pt>
                <c:pt idx="3001">
                  <c:v>0.12046588345203202</c:v>
                </c:pt>
                <c:pt idx="3002">
                  <c:v>0.12046588345203202</c:v>
                </c:pt>
                <c:pt idx="3003">
                  <c:v>8.7358852205678739E-2</c:v>
                </c:pt>
                <c:pt idx="3004">
                  <c:v>5.4789814971203166E-2</c:v>
                </c:pt>
                <c:pt idx="3005">
                  <c:v>8.6652821503715671E-2</c:v>
                </c:pt>
                <c:pt idx="3006">
                  <c:v>6.6436728394793088E-2</c:v>
                </c:pt>
                <c:pt idx="3007">
                  <c:v>0.10364475384094174</c:v>
                </c:pt>
                <c:pt idx="3008">
                  <c:v>0.10364475384094174</c:v>
                </c:pt>
                <c:pt idx="3009">
                  <c:v>0.10364475384094174</c:v>
                </c:pt>
                <c:pt idx="3010">
                  <c:v>0.13423348214030839</c:v>
                </c:pt>
                <c:pt idx="3011">
                  <c:v>0.17434394378999651</c:v>
                </c:pt>
                <c:pt idx="3012">
                  <c:v>0.19815553801043317</c:v>
                </c:pt>
                <c:pt idx="3013">
                  <c:v>0.20966086496367398</c:v>
                </c:pt>
                <c:pt idx="3014">
                  <c:v>0.21838528842235649</c:v>
                </c:pt>
                <c:pt idx="3015">
                  <c:v>0.21838528842235649</c:v>
                </c:pt>
                <c:pt idx="3016">
                  <c:v>0.21838528842235649</c:v>
                </c:pt>
                <c:pt idx="3017">
                  <c:v>0.23035271627333165</c:v>
                </c:pt>
                <c:pt idx="3018">
                  <c:v>0.22677381137812214</c:v>
                </c:pt>
                <c:pt idx="3019">
                  <c:v>0.24164039076482613</c:v>
                </c:pt>
                <c:pt idx="3020">
                  <c:v>0.2405211834277774</c:v>
                </c:pt>
                <c:pt idx="3021">
                  <c:v>0.24255231827531953</c:v>
                </c:pt>
                <c:pt idx="3022">
                  <c:v>0.24255231827531953</c:v>
                </c:pt>
                <c:pt idx="3023">
                  <c:v>0.24255231827531953</c:v>
                </c:pt>
                <c:pt idx="3024">
                  <c:v>0.23525689819137385</c:v>
                </c:pt>
                <c:pt idx="3025">
                  <c:v>0.22561397788657733</c:v>
                </c:pt>
                <c:pt idx="3026">
                  <c:v>0.2120521031295779</c:v>
                </c:pt>
                <c:pt idx="3027">
                  <c:v>0.20422007205178017</c:v>
                </c:pt>
                <c:pt idx="3028">
                  <c:v>0.22326025408461248</c:v>
                </c:pt>
                <c:pt idx="3029">
                  <c:v>0.22326025408461248</c:v>
                </c:pt>
                <c:pt idx="3030">
                  <c:v>0.22326025408461248</c:v>
                </c:pt>
                <c:pt idx="3031">
                  <c:v>0.22418895068866362</c:v>
                </c:pt>
                <c:pt idx="3032">
                  <c:v>0.23674813737725331</c:v>
                </c:pt>
                <c:pt idx="3033">
                  <c:v>0.22899199941359871</c:v>
                </c:pt>
                <c:pt idx="3034">
                  <c:v>0.2416317469021676</c:v>
                </c:pt>
                <c:pt idx="3035">
                  <c:v>0.25446805582759513</c:v>
                </c:pt>
                <c:pt idx="3036">
                  <c:v>0.25446805582759513</c:v>
                </c:pt>
                <c:pt idx="3037">
                  <c:v>0.25446805582759513</c:v>
                </c:pt>
                <c:pt idx="3038">
                  <c:v>0.26767207467052434</c:v>
                </c:pt>
                <c:pt idx="3039">
                  <c:v>0.25684200626818154</c:v>
                </c:pt>
                <c:pt idx="3040">
                  <c:v>0.26084930099675652</c:v>
                </c:pt>
                <c:pt idx="3041">
                  <c:v>0.25973770025884724</c:v>
                </c:pt>
                <c:pt idx="3042">
                  <c:v>0.25408478695730841</c:v>
                </c:pt>
                <c:pt idx="3043">
                  <c:v>0.25408478695730841</c:v>
                </c:pt>
                <c:pt idx="3044">
                  <c:v>0.25408478695730841</c:v>
                </c:pt>
                <c:pt idx="3045">
                  <c:v>0.24490275740947398</c:v>
                </c:pt>
                <c:pt idx="3046">
                  <c:v>0.22604530663324662</c:v>
                </c:pt>
                <c:pt idx="3047">
                  <c:v>0.20720860112740014</c:v>
                </c:pt>
                <c:pt idx="3048">
                  <c:v>0.19819080497008112</c:v>
                </c:pt>
                <c:pt idx="3049">
                  <c:v>0.19320744527008538</c:v>
                </c:pt>
                <c:pt idx="3050">
                  <c:v>0.19320744527008538</c:v>
                </c:pt>
                <c:pt idx="3051">
                  <c:v>0.19320744527008538</c:v>
                </c:pt>
                <c:pt idx="3052">
                  <c:v>0.18831484612800597</c:v>
                </c:pt>
                <c:pt idx="3053">
                  <c:v>0.20892458074240583</c:v>
                </c:pt>
                <c:pt idx="3054">
                  <c:v>0.20902847997156337</c:v>
                </c:pt>
                <c:pt idx="3055">
                  <c:v>0.19171758910223091</c:v>
                </c:pt>
                <c:pt idx="3056">
                  <c:v>0.19636314664952459</c:v>
                </c:pt>
                <c:pt idx="3057">
                  <c:v>0.19636314664952459</c:v>
                </c:pt>
                <c:pt idx="3058">
                  <c:v>0.19636314664952459</c:v>
                </c:pt>
                <c:pt idx="3059">
                  <c:v>0.19299722653022555</c:v>
                </c:pt>
                <c:pt idx="3060">
                  <c:v>0.20204216441629308</c:v>
                </c:pt>
                <c:pt idx="3061">
                  <c:v>0.21467516969198819</c:v>
                </c:pt>
                <c:pt idx="3062">
                  <c:v>0.2084303246755812</c:v>
                </c:pt>
                <c:pt idx="3063">
                  <c:v>0.20686630416611562</c:v>
                </c:pt>
                <c:pt idx="3064">
                  <c:v>0.20686630416611562</c:v>
                </c:pt>
                <c:pt idx="3065">
                  <c:v>0.20686630416611562</c:v>
                </c:pt>
                <c:pt idx="3066">
                  <c:v>0.22574017828139459</c:v>
                </c:pt>
                <c:pt idx="3067">
                  <c:v>0.21599301299293416</c:v>
                </c:pt>
                <c:pt idx="3068">
                  <c:v>0.22752582742942962</c:v>
                </c:pt>
                <c:pt idx="3069">
                  <c:v>0.22731837472562089</c:v>
                </c:pt>
                <c:pt idx="3070">
                  <c:v>0.22564803470545303</c:v>
                </c:pt>
                <c:pt idx="3071">
                  <c:v>0.22564803470545303</c:v>
                </c:pt>
                <c:pt idx="3072">
                  <c:v>0.22564803470545303</c:v>
                </c:pt>
                <c:pt idx="3073">
                  <c:v>0.22399014184751365</c:v>
                </c:pt>
                <c:pt idx="3074">
                  <c:v>0.24086520916159415</c:v>
                </c:pt>
                <c:pt idx="3075">
                  <c:v>0.25026731145271897</c:v>
                </c:pt>
                <c:pt idx="3076">
                  <c:v>0.23954702010614182</c:v>
                </c:pt>
                <c:pt idx="3077">
                  <c:v>0.23954702010614182</c:v>
                </c:pt>
                <c:pt idx="3078">
                  <c:v>0.23954702010614182</c:v>
                </c:pt>
                <c:pt idx="3079">
                  <c:v>0.23954702010614182</c:v>
                </c:pt>
                <c:pt idx="3080">
                  <c:v>0.2274834725024022</c:v>
                </c:pt>
                <c:pt idx="3081">
                  <c:v>0.22532838466433414</c:v>
                </c:pt>
                <c:pt idx="3082">
                  <c:v>0.22271638224612733</c:v>
                </c:pt>
                <c:pt idx="3083">
                  <c:v>0.21797245754177763</c:v>
                </c:pt>
                <c:pt idx="3084">
                  <c:v>0.24112625381388719</c:v>
                </c:pt>
                <c:pt idx="3085">
                  <c:v>0.24112625381388719</c:v>
                </c:pt>
                <c:pt idx="3086">
                  <c:v>0.24112625381388719</c:v>
                </c:pt>
                <c:pt idx="3087">
                  <c:v>0.24278846860315584</c:v>
                </c:pt>
                <c:pt idx="3088">
                  <c:v>0.23601894112336552</c:v>
                </c:pt>
                <c:pt idx="3089">
                  <c:v>0.22209782743427042</c:v>
                </c:pt>
                <c:pt idx="3090">
                  <c:v>0.23491633000262135</c:v>
                </c:pt>
                <c:pt idx="3091">
                  <c:v>0.23544153109776422</c:v>
                </c:pt>
                <c:pt idx="3092">
                  <c:v>0.23544153109776422</c:v>
                </c:pt>
                <c:pt idx="3093">
                  <c:v>0.23544153109776422</c:v>
                </c:pt>
                <c:pt idx="3094">
                  <c:v>0.23921544153455421</c:v>
                </c:pt>
                <c:pt idx="3095">
                  <c:v>0.24531697130808006</c:v>
                </c:pt>
                <c:pt idx="3096">
                  <c:v>0.25171100939397606</c:v>
                </c:pt>
                <c:pt idx="3097">
                  <c:v>0.23598177251393326</c:v>
                </c:pt>
                <c:pt idx="3098">
                  <c:v>0.24301943261339654</c:v>
                </c:pt>
                <c:pt idx="3099">
                  <c:v>0.24301943261339654</c:v>
                </c:pt>
                <c:pt idx="3100">
                  <c:v>0.24301943261339654</c:v>
                </c:pt>
                <c:pt idx="3101">
                  <c:v>0.23128936523102928</c:v>
                </c:pt>
                <c:pt idx="3102">
                  <c:v>0.24440089474351034</c:v>
                </c:pt>
                <c:pt idx="3103">
                  <c:v>0.26384941284833996</c:v>
                </c:pt>
                <c:pt idx="3104">
                  <c:v>0.26128737195630025</c:v>
                </c:pt>
                <c:pt idx="3105">
                  <c:v>0.26128737195630025</c:v>
                </c:pt>
                <c:pt idx="3106">
                  <c:v>0.26128737195630025</c:v>
                </c:pt>
                <c:pt idx="3107">
                  <c:v>0.26128737195630025</c:v>
                </c:pt>
                <c:pt idx="3108">
                  <c:v>0.26128737195630025</c:v>
                </c:pt>
                <c:pt idx="3109">
                  <c:v>0.26095475612119334</c:v>
                </c:pt>
                <c:pt idx="3110">
                  <c:v>0.26007757693858813</c:v>
                </c:pt>
                <c:pt idx="3111">
                  <c:v>0.2496124524176957</c:v>
                </c:pt>
                <c:pt idx="3112">
                  <c:v>0.2496124524176957</c:v>
                </c:pt>
                <c:pt idx="3113">
                  <c:v>0.2496124524176957</c:v>
                </c:pt>
                <c:pt idx="3114">
                  <c:v>0.2496124524176957</c:v>
                </c:pt>
                <c:pt idx="3115">
                  <c:v>0.2496124524176957</c:v>
                </c:pt>
                <c:pt idx="3116">
                  <c:v>0.2507705571367087</c:v>
                </c:pt>
                <c:pt idx="3117">
                  <c:v>0.22372771417719539</c:v>
                </c:pt>
                <c:pt idx="3118">
                  <c:v>0.21850474660430041</c:v>
                </c:pt>
                <c:pt idx="3119">
                  <c:v>0.2444748862078685</c:v>
                </c:pt>
                <c:pt idx="3120">
                  <c:v>0.2444748862078685</c:v>
                </c:pt>
                <c:pt idx="3121">
                  <c:v>0.2444748862078685</c:v>
                </c:pt>
                <c:pt idx="3122">
                  <c:v>0.23772299220790205</c:v>
                </c:pt>
                <c:pt idx="3123">
                  <c:v>0.24723296990500754</c:v>
                </c:pt>
                <c:pt idx="3124">
                  <c:v>0.23727575875394069</c:v>
                </c:pt>
                <c:pt idx="3125">
                  <c:v>0.25578105856545252</c:v>
                </c:pt>
                <c:pt idx="3126">
                  <c:v>0.25624419672670595</c:v>
                </c:pt>
                <c:pt idx="3127">
                  <c:v>0.25624419672670595</c:v>
                </c:pt>
                <c:pt idx="3128">
                  <c:v>0.25624419672670595</c:v>
                </c:pt>
                <c:pt idx="3129">
                  <c:v>0.24620936368896396</c:v>
                </c:pt>
                <c:pt idx="3130">
                  <c:v>0.25316473421591623</c:v>
                </c:pt>
                <c:pt idx="3131">
                  <c:v>0.24585928725128658</c:v>
                </c:pt>
                <c:pt idx="3132">
                  <c:v>0.24794574281984438</c:v>
                </c:pt>
                <c:pt idx="3133">
                  <c:v>0.24645000882538248</c:v>
                </c:pt>
                <c:pt idx="3134">
                  <c:v>0.24645000882538248</c:v>
                </c:pt>
                <c:pt idx="3135">
                  <c:v>0.24645000882538248</c:v>
                </c:pt>
                <c:pt idx="3136">
                  <c:v>0.22566411228999805</c:v>
                </c:pt>
                <c:pt idx="3137">
                  <c:v>0.23398158269470892</c:v>
                </c:pt>
                <c:pt idx="3138">
                  <c:v>0.22988058849491355</c:v>
                </c:pt>
                <c:pt idx="3139">
                  <c:v>0.22417045282257408</c:v>
                </c:pt>
                <c:pt idx="3140">
                  <c:v>0.22332006961421058</c:v>
                </c:pt>
                <c:pt idx="3141">
                  <c:v>0.22332006961421058</c:v>
                </c:pt>
                <c:pt idx="3142">
                  <c:v>0.22332006961421058</c:v>
                </c:pt>
                <c:pt idx="3143">
                  <c:v>0.21950380425039318</c:v>
                </c:pt>
                <c:pt idx="3144">
                  <c:v>0.20228401969348364</c:v>
                </c:pt>
                <c:pt idx="3145">
                  <c:v>0.19485029780699881</c:v>
                </c:pt>
                <c:pt idx="3146">
                  <c:v>0.19969500994994904</c:v>
                </c:pt>
                <c:pt idx="3147">
                  <c:v>0.1856131204154019</c:v>
                </c:pt>
                <c:pt idx="3148">
                  <c:v>0.1856131204154019</c:v>
                </c:pt>
                <c:pt idx="3149">
                  <c:v>0.1856131204154019</c:v>
                </c:pt>
                <c:pt idx="3150">
                  <c:v>0.18097465083548836</c:v>
                </c:pt>
                <c:pt idx="3151">
                  <c:v>0.16056337930773235</c:v>
                </c:pt>
                <c:pt idx="3152">
                  <c:v>0.17943258573717569</c:v>
                </c:pt>
                <c:pt idx="3153">
                  <c:v>0.19589378490715736</c:v>
                </c:pt>
                <c:pt idx="3154">
                  <c:v>0.20711645755145836</c:v>
                </c:pt>
                <c:pt idx="3155">
                  <c:v>0.20711645755145836</c:v>
                </c:pt>
                <c:pt idx="3156">
                  <c:v>0.20711645755145836</c:v>
                </c:pt>
                <c:pt idx="3157">
                  <c:v>0.2107534492037344</c:v>
                </c:pt>
                <c:pt idx="3158">
                  <c:v>0.22988681207602779</c:v>
                </c:pt>
                <c:pt idx="3159">
                  <c:v>0.23519310648495262</c:v>
                </c:pt>
                <c:pt idx="3160">
                  <c:v>0.2349369023957486</c:v>
                </c:pt>
                <c:pt idx="3161">
                  <c:v>0.23823937656313277</c:v>
                </c:pt>
                <c:pt idx="3162">
                  <c:v>0.23823937656313277</c:v>
                </c:pt>
                <c:pt idx="3163">
                  <c:v>0.23823937656313277</c:v>
                </c:pt>
                <c:pt idx="3164">
                  <c:v>0.24090652682510227</c:v>
                </c:pt>
                <c:pt idx="3165">
                  <c:v>0.22255733517320664</c:v>
                </c:pt>
                <c:pt idx="3166">
                  <c:v>0.22596457295601446</c:v>
                </c:pt>
                <c:pt idx="3167">
                  <c:v>0.23806649930995882</c:v>
                </c:pt>
                <c:pt idx="3168">
                  <c:v>0.23976968600822968</c:v>
                </c:pt>
                <c:pt idx="3169">
                  <c:v>0.23976968600822968</c:v>
                </c:pt>
                <c:pt idx="3170">
                  <c:v>0.23976968600822968</c:v>
                </c:pt>
                <c:pt idx="3171">
                  <c:v>0.22298071156622989</c:v>
                </c:pt>
                <c:pt idx="3172">
                  <c:v>0.22354066098926073</c:v>
                </c:pt>
                <c:pt idx="3173">
                  <c:v>0.23784245038984508</c:v>
                </c:pt>
                <c:pt idx="3174">
                  <c:v>0.24163330279744621</c:v>
                </c:pt>
                <c:pt idx="3175">
                  <c:v>0.25562287587879817</c:v>
                </c:pt>
                <c:pt idx="3176">
                  <c:v>0.25562287587879817</c:v>
                </c:pt>
                <c:pt idx="3177">
                  <c:v>0.25562287587879817</c:v>
                </c:pt>
                <c:pt idx="3178">
                  <c:v>0.25649607888458048</c:v>
                </c:pt>
                <c:pt idx="3179">
                  <c:v>0.25568545744444715</c:v>
                </c:pt>
                <c:pt idx="3180">
                  <c:v>0.24583975212167752</c:v>
                </c:pt>
                <c:pt idx="3181">
                  <c:v>0.25066164446720873</c:v>
                </c:pt>
                <c:pt idx="3182">
                  <c:v>0.25122850898036653</c:v>
                </c:pt>
                <c:pt idx="3183">
                  <c:v>0.25122850898036653</c:v>
                </c:pt>
                <c:pt idx="3184">
                  <c:v>0.25122850898036653</c:v>
                </c:pt>
                <c:pt idx="3185">
                  <c:v>0.24223232247969428</c:v>
                </c:pt>
                <c:pt idx="3186">
                  <c:v>0.2486429567818953</c:v>
                </c:pt>
                <c:pt idx="3187">
                  <c:v>0.2534911264699089</c:v>
                </c:pt>
                <c:pt idx="3188">
                  <c:v>0.24527133171324156</c:v>
                </c:pt>
                <c:pt idx="3189">
                  <c:v>0.23433459804569057</c:v>
                </c:pt>
                <c:pt idx="3190">
                  <c:v>0.23433459804569057</c:v>
                </c:pt>
                <c:pt idx="3191">
                  <c:v>0.23433459804569057</c:v>
                </c:pt>
                <c:pt idx="3192">
                  <c:v>0.23110507807914571</c:v>
                </c:pt>
                <c:pt idx="3193">
                  <c:v>0.23453478990486598</c:v>
                </c:pt>
                <c:pt idx="3194">
                  <c:v>0.22457152804993807</c:v>
                </c:pt>
                <c:pt idx="3195">
                  <c:v>0.20527081999657226</c:v>
                </c:pt>
                <c:pt idx="3196">
                  <c:v>0.20902346653122184</c:v>
                </c:pt>
                <c:pt idx="3197">
                  <c:v>0.20902346653122184</c:v>
                </c:pt>
                <c:pt idx="3198">
                  <c:v>0.20902346653122184</c:v>
                </c:pt>
                <c:pt idx="3199">
                  <c:v>0.22588107324273166</c:v>
                </c:pt>
                <c:pt idx="3200">
                  <c:v>0.22654734217646455</c:v>
                </c:pt>
                <c:pt idx="3201">
                  <c:v>0.21579506853805031</c:v>
                </c:pt>
                <c:pt idx="3202">
                  <c:v>0.22100022975386824</c:v>
                </c:pt>
                <c:pt idx="3203">
                  <c:v>0.21086754819082976</c:v>
                </c:pt>
                <c:pt idx="3204">
                  <c:v>0.21086754819082976</c:v>
                </c:pt>
                <c:pt idx="3205">
                  <c:v>0.21086754819082976</c:v>
                </c:pt>
                <c:pt idx="3206">
                  <c:v>0.20498280649278433</c:v>
                </c:pt>
                <c:pt idx="3207">
                  <c:v>0.22718612362694279</c:v>
                </c:pt>
                <c:pt idx="3208">
                  <c:v>0.24270358587184737</c:v>
                </c:pt>
                <c:pt idx="3209">
                  <c:v>0.22828787036142106</c:v>
                </c:pt>
                <c:pt idx="3210">
                  <c:v>0.23162025229360439</c:v>
                </c:pt>
                <c:pt idx="3211">
                  <c:v>0.23162025229360439</c:v>
                </c:pt>
                <c:pt idx="3212">
                  <c:v>0.23162025229360439</c:v>
                </c:pt>
                <c:pt idx="3213">
                  <c:v>0.23583828439379828</c:v>
                </c:pt>
                <c:pt idx="3214">
                  <c:v>0.24114406017096379</c:v>
                </c:pt>
                <c:pt idx="3215">
                  <c:v>0.23332689653693861</c:v>
                </c:pt>
                <c:pt idx="3216">
                  <c:v>0.22150745161468066</c:v>
                </c:pt>
                <c:pt idx="3217">
                  <c:v>0.22716641562008077</c:v>
                </c:pt>
                <c:pt idx="3218">
                  <c:v>0.22716641562008077</c:v>
                </c:pt>
                <c:pt idx="3219">
                  <c:v>0.22716641562008077</c:v>
                </c:pt>
                <c:pt idx="3220">
                  <c:v>0.23464249243359347</c:v>
                </c:pt>
                <c:pt idx="3221">
                  <c:v>0.23945332063492142</c:v>
                </c:pt>
                <c:pt idx="3222">
                  <c:v>0.23304666250954353</c:v>
                </c:pt>
                <c:pt idx="3223">
                  <c:v>0.20919789967967439</c:v>
                </c:pt>
                <c:pt idx="3224">
                  <c:v>0.20919789967967439</c:v>
                </c:pt>
                <c:pt idx="3225">
                  <c:v>0.20919789967967439</c:v>
                </c:pt>
                <c:pt idx="3226">
                  <c:v>0.20919789967967439</c:v>
                </c:pt>
                <c:pt idx="3227">
                  <c:v>0.22390629637972403</c:v>
                </c:pt>
                <c:pt idx="3228">
                  <c:v>0.22916504954402606</c:v>
                </c:pt>
                <c:pt idx="3229">
                  <c:v>0.23163511973737716</c:v>
                </c:pt>
                <c:pt idx="3230">
                  <c:v>0.23163511973737716</c:v>
                </c:pt>
                <c:pt idx="3231">
                  <c:v>0.23163511973737716</c:v>
                </c:pt>
                <c:pt idx="3232">
                  <c:v>0.23163511973737716</c:v>
                </c:pt>
                <c:pt idx="3233">
                  <c:v>0.23163511973737716</c:v>
                </c:pt>
                <c:pt idx="3234">
                  <c:v>0.22896710508914175</c:v>
                </c:pt>
                <c:pt idx="3235">
                  <c:v>0.22634887908982049</c:v>
                </c:pt>
                <c:pt idx="3236">
                  <c:v>0.22000601267086362</c:v>
                </c:pt>
                <c:pt idx="3237">
                  <c:v>0.20780779368690139</c:v>
                </c:pt>
                <c:pt idx="3238">
                  <c:v>0.20373878177894311</c:v>
                </c:pt>
                <c:pt idx="3239">
                  <c:v>0.20373878177894311</c:v>
                </c:pt>
                <c:pt idx="3240">
                  <c:v>0.20373878177894311</c:v>
                </c:pt>
                <c:pt idx="3241">
                  <c:v>0.20558044315700652</c:v>
                </c:pt>
                <c:pt idx="3242">
                  <c:v>0.2058959441440491</c:v>
                </c:pt>
                <c:pt idx="3243">
                  <c:v>0.20781228849548361</c:v>
                </c:pt>
                <c:pt idx="3244">
                  <c:v>0.20150088573660474</c:v>
                </c:pt>
                <c:pt idx="3245">
                  <c:v>0.19181837654083145</c:v>
                </c:pt>
                <c:pt idx="3246">
                  <c:v>0.19181837654083145</c:v>
                </c:pt>
                <c:pt idx="3247">
                  <c:v>0.19181837654083145</c:v>
                </c:pt>
                <c:pt idx="3248">
                  <c:v>0.19091059808441435</c:v>
                </c:pt>
                <c:pt idx="3249">
                  <c:v>0.18804705926283893</c:v>
                </c:pt>
                <c:pt idx="3250">
                  <c:v>0.19067375624756577</c:v>
                </c:pt>
                <c:pt idx="3251">
                  <c:v>0.18276756082815604</c:v>
                </c:pt>
                <c:pt idx="3252">
                  <c:v>0.17767286817711603</c:v>
                </c:pt>
                <c:pt idx="3253">
                  <c:v>0.17767286817711603</c:v>
                </c:pt>
                <c:pt idx="3254">
                  <c:v>0.17767286817711603</c:v>
                </c:pt>
                <c:pt idx="3255">
                  <c:v>0.18225152222743124</c:v>
                </c:pt>
                <c:pt idx="3256">
                  <c:v>0.15670994533448135</c:v>
                </c:pt>
                <c:pt idx="3257">
                  <c:v>0.13295107867626266</c:v>
                </c:pt>
                <c:pt idx="3258">
                  <c:v>0.13777452691707226</c:v>
                </c:pt>
                <c:pt idx="3259">
                  <c:v>0.16181138019839492</c:v>
                </c:pt>
                <c:pt idx="3260">
                  <c:v>0.16181138019839492</c:v>
                </c:pt>
                <c:pt idx="3261">
                  <c:v>0.16181138019839492</c:v>
                </c:pt>
                <c:pt idx="3262">
                  <c:v>0.16813038955641368</c:v>
                </c:pt>
                <c:pt idx="3263">
                  <c:v>0.1596248287002493</c:v>
                </c:pt>
                <c:pt idx="3264">
                  <c:v>0.14422302133771847</c:v>
                </c:pt>
                <c:pt idx="3265">
                  <c:v>0.16446020547152806</c:v>
                </c:pt>
                <c:pt idx="3266">
                  <c:v>0.17501747356836228</c:v>
                </c:pt>
                <c:pt idx="3267">
                  <c:v>0.17501747356836228</c:v>
                </c:pt>
                <c:pt idx="3268">
                  <c:v>0.17501747356836228</c:v>
                </c:pt>
                <c:pt idx="3269">
                  <c:v>0.18242578249863084</c:v>
                </c:pt>
                <c:pt idx="3270">
                  <c:v>0.16730870397207753</c:v>
                </c:pt>
                <c:pt idx="3271">
                  <c:v>0.1631599956504064</c:v>
                </c:pt>
                <c:pt idx="3272">
                  <c:v>0.19148109301988869</c:v>
                </c:pt>
                <c:pt idx="3273">
                  <c:v>0.18675981523570484</c:v>
                </c:pt>
                <c:pt idx="3274">
                  <c:v>0.18675981523570484</c:v>
                </c:pt>
                <c:pt idx="3275">
                  <c:v>0.18675981523570484</c:v>
                </c:pt>
                <c:pt idx="3276">
                  <c:v>0.19043587714719834</c:v>
                </c:pt>
                <c:pt idx="3277">
                  <c:v>0.19077488944067267</c:v>
                </c:pt>
                <c:pt idx="3278">
                  <c:v>0.20237357011062729</c:v>
                </c:pt>
                <c:pt idx="3279">
                  <c:v>0.19732486280893191</c:v>
                </c:pt>
                <c:pt idx="3280">
                  <c:v>0.20247971674407639</c:v>
                </c:pt>
                <c:pt idx="3281">
                  <c:v>0.20247971674407639</c:v>
                </c:pt>
                <c:pt idx="3282">
                  <c:v>0.20247971674407639</c:v>
                </c:pt>
                <c:pt idx="3283">
                  <c:v>0.19996054941082386</c:v>
                </c:pt>
                <c:pt idx="3284">
                  <c:v>0.17695611908545672</c:v>
                </c:pt>
                <c:pt idx="3285">
                  <c:v>0.17746835438661135</c:v>
                </c:pt>
                <c:pt idx="3286">
                  <c:v>0.16466299048950161</c:v>
                </c:pt>
                <c:pt idx="3287">
                  <c:v>0.16069182710684027</c:v>
                </c:pt>
                <c:pt idx="3288">
                  <c:v>0.16069182710684027</c:v>
                </c:pt>
                <c:pt idx="3289">
                  <c:v>0.16069182710684027</c:v>
                </c:pt>
                <c:pt idx="3290">
                  <c:v>0.16127183029123926</c:v>
                </c:pt>
                <c:pt idx="3291">
                  <c:v>0.15463697419167177</c:v>
                </c:pt>
                <c:pt idx="3292">
                  <c:v>0.16624862065561463</c:v>
                </c:pt>
                <c:pt idx="3293">
                  <c:v>0.17529528731421373</c:v>
                </c:pt>
                <c:pt idx="3294">
                  <c:v>0.173257583131051</c:v>
                </c:pt>
                <c:pt idx="3295">
                  <c:v>0.173257583131051</c:v>
                </c:pt>
                <c:pt idx="3296">
                  <c:v>0.173257583131051</c:v>
                </c:pt>
                <c:pt idx="3297">
                  <c:v>0.17654225094135834</c:v>
                </c:pt>
                <c:pt idx="3298">
                  <c:v>0.17071576887763285</c:v>
                </c:pt>
                <c:pt idx="3299">
                  <c:v>0.16537680066785798</c:v>
                </c:pt>
                <c:pt idx="3300">
                  <c:v>0.17324686474135431</c:v>
                </c:pt>
                <c:pt idx="3301">
                  <c:v>0.16507046217523347</c:v>
                </c:pt>
                <c:pt idx="3302">
                  <c:v>0.16507046217523347</c:v>
                </c:pt>
                <c:pt idx="3303">
                  <c:v>0.16507046217523347</c:v>
                </c:pt>
                <c:pt idx="3304">
                  <c:v>0.16990220852419569</c:v>
                </c:pt>
                <c:pt idx="3305">
                  <c:v>0.1740389883153981</c:v>
                </c:pt>
                <c:pt idx="3306">
                  <c:v>0.15623418713374759</c:v>
                </c:pt>
                <c:pt idx="3307">
                  <c:v>0.15850527560869532</c:v>
                </c:pt>
                <c:pt idx="3308">
                  <c:v>0.15549686564896015</c:v>
                </c:pt>
                <c:pt idx="3309">
                  <c:v>0.15549686564896015</c:v>
                </c:pt>
                <c:pt idx="3310">
                  <c:v>0.15549686564896015</c:v>
                </c:pt>
                <c:pt idx="3311">
                  <c:v>0.15649540466329359</c:v>
                </c:pt>
                <c:pt idx="3312">
                  <c:v>0.16033967614212541</c:v>
                </c:pt>
                <c:pt idx="3313">
                  <c:v>0.15083505763986826</c:v>
                </c:pt>
                <c:pt idx="3314">
                  <c:v>0.13449902160118454</c:v>
                </c:pt>
                <c:pt idx="3315">
                  <c:v>0.14205237454686603</c:v>
                </c:pt>
                <c:pt idx="3316">
                  <c:v>0.14205237454686603</c:v>
                </c:pt>
                <c:pt idx="3317">
                  <c:v>0.14205237454686603</c:v>
                </c:pt>
                <c:pt idx="3318">
                  <c:v>0.13294105179558002</c:v>
                </c:pt>
                <c:pt idx="3319">
                  <c:v>0.13720645226314376</c:v>
                </c:pt>
                <c:pt idx="3320">
                  <c:v>0.13870650818893537</c:v>
                </c:pt>
                <c:pt idx="3321">
                  <c:v>0.13790418485695444</c:v>
                </c:pt>
                <c:pt idx="3322">
                  <c:v>0.14301564660155219</c:v>
                </c:pt>
                <c:pt idx="3323">
                  <c:v>0.14301564660155219</c:v>
                </c:pt>
                <c:pt idx="3324">
                  <c:v>0.14301564660155219</c:v>
                </c:pt>
                <c:pt idx="3325">
                  <c:v>0.13253064119654501</c:v>
                </c:pt>
                <c:pt idx="3326">
                  <c:v>0.13364258768896065</c:v>
                </c:pt>
                <c:pt idx="3327">
                  <c:v>0.13846914772032748</c:v>
                </c:pt>
                <c:pt idx="3328">
                  <c:v>0.14375020205028899</c:v>
                </c:pt>
                <c:pt idx="3329">
                  <c:v>0.12468616295651858</c:v>
                </c:pt>
                <c:pt idx="3330">
                  <c:v>0.12468616295651858</c:v>
                </c:pt>
                <c:pt idx="3331">
                  <c:v>0.12468616295651858</c:v>
                </c:pt>
                <c:pt idx="3332">
                  <c:v>0.13119084248444612</c:v>
                </c:pt>
                <c:pt idx="3333">
                  <c:v>0.13436383158920284</c:v>
                </c:pt>
                <c:pt idx="3334">
                  <c:v>0.13659757857746491</c:v>
                </c:pt>
                <c:pt idx="3335">
                  <c:v>0.13634932684190715</c:v>
                </c:pt>
                <c:pt idx="3336">
                  <c:v>0.12340289510620761</c:v>
                </c:pt>
                <c:pt idx="3337">
                  <c:v>0.12340289510620761</c:v>
                </c:pt>
                <c:pt idx="3338">
                  <c:v>0.12340289510620761</c:v>
                </c:pt>
                <c:pt idx="3339">
                  <c:v>0.12184907435467895</c:v>
                </c:pt>
                <c:pt idx="3340">
                  <c:v>0.10868135973491655</c:v>
                </c:pt>
                <c:pt idx="3341">
                  <c:v>0.10321394372603332</c:v>
                </c:pt>
                <c:pt idx="3342">
                  <c:v>0.10962405939647457</c:v>
                </c:pt>
                <c:pt idx="3343">
                  <c:v>0.10731493792582869</c:v>
                </c:pt>
                <c:pt idx="3344">
                  <c:v>0.10731493792582869</c:v>
                </c:pt>
                <c:pt idx="3345">
                  <c:v>0.10731493792582869</c:v>
                </c:pt>
                <c:pt idx="3346">
                  <c:v>9.5823095398335445E-2</c:v>
                </c:pt>
                <c:pt idx="3347">
                  <c:v>9.4724114699907824E-2</c:v>
                </c:pt>
                <c:pt idx="3348">
                  <c:v>6.5999694698770206E-2</c:v>
                </c:pt>
                <c:pt idx="3349">
                  <c:v>6.1232777319748521E-2</c:v>
                </c:pt>
                <c:pt idx="3350">
                  <c:v>6.1232777319748521E-2</c:v>
                </c:pt>
                <c:pt idx="3351">
                  <c:v>6.1232777319748521E-2</c:v>
                </c:pt>
                <c:pt idx="3352">
                  <c:v>6.1232777319748521E-2</c:v>
                </c:pt>
                <c:pt idx="3353">
                  <c:v>5.1863175952220342E-2</c:v>
                </c:pt>
                <c:pt idx="3354">
                  <c:v>4.2514838486832573E-2</c:v>
                </c:pt>
                <c:pt idx="3355">
                  <c:v>5.1833786819180716E-2</c:v>
                </c:pt>
                <c:pt idx="3356">
                  <c:v>6.7869880823607565E-2</c:v>
                </c:pt>
                <c:pt idx="3357">
                  <c:v>5.9843708590495037E-2</c:v>
                </c:pt>
                <c:pt idx="3358">
                  <c:v>5.9843708590495037E-2</c:v>
                </c:pt>
                <c:pt idx="3359">
                  <c:v>5.9843708590495037E-2</c:v>
                </c:pt>
                <c:pt idx="3360">
                  <c:v>6.306216441283663E-2</c:v>
                </c:pt>
                <c:pt idx="3361">
                  <c:v>8.1646642006302228E-2</c:v>
                </c:pt>
                <c:pt idx="3362">
                  <c:v>8.9597958388790255E-2</c:v>
                </c:pt>
                <c:pt idx="3363">
                  <c:v>7.4676749790083319E-2</c:v>
                </c:pt>
                <c:pt idx="3364">
                  <c:v>7.4669488945450002E-2</c:v>
                </c:pt>
                <c:pt idx="3365">
                  <c:v>7.4669488945450002E-2</c:v>
                </c:pt>
                <c:pt idx="3366">
                  <c:v>7.4669488945450002E-2</c:v>
                </c:pt>
                <c:pt idx="3367">
                  <c:v>7.284131199313415E-2</c:v>
                </c:pt>
                <c:pt idx="3368">
                  <c:v>6.8643160777055234E-2</c:v>
                </c:pt>
                <c:pt idx="3369">
                  <c:v>9.396535643572701E-2</c:v>
                </c:pt>
                <c:pt idx="3370">
                  <c:v>0.10097345452489748</c:v>
                </c:pt>
                <c:pt idx="3371">
                  <c:v>8.4895351347949566E-2</c:v>
                </c:pt>
                <c:pt idx="3372">
                  <c:v>8.4895351347949566E-2</c:v>
                </c:pt>
                <c:pt idx="3373">
                  <c:v>8.4895351347949566E-2</c:v>
                </c:pt>
                <c:pt idx="3374">
                  <c:v>9.1856599701509722E-2</c:v>
                </c:pt>
                <c:pt idx="3375">
                  <c:v>9.5721097818962875E-2</c:v>
                </c:pt>
                <c:pt idx="3376">
                  <c:v>9.5294263880876029E-2</c:v>
                </c:pt>
                <c:pt idx="3377">
                  <c:v>9.53907293881473E-2</c:v>
                </c:pt>
                <c:pt idx="3378">
                  <c:v>6.7310622909589224E-2</c:v>
                </c:pt>
                <c:pt idx="3379">
                  <c:v>6.7310622909589224E-2</c:v>
                </c:pt>
                <c:pt idx="3380">
                  <c:v>6.7310622909589224E-2</c:v>
                </c:pt>
                <c:pt idx="3381">
                  <c:v>7.8792092801891922E-2</c:v>
                </c:pt>
                <c:pt idx="3382">
                  <c:v>7.9765391737262048E-2</c:v>
                </c:pt>
                <c:pt idx="3383">
                  <c:v>8.806903196171878E-2</c:v>
                </c:pt>
                <c:pt idx="3384">
                  <c:v>8.4892931066404831E-2</c:v>
                </c:pt>
                <c:pt idx="3385">
                  <c:v>7.7232739978261744E-2</c:v>
                </c:pt>
                <c:pt idx="3386">
                  <c:v>7.7232739978261744E-2</c:v>
                </c:pt>
                <c:pt idx="3387">
                  <c:v>7.7232739978261744E-2</c:v>
                </c:pt>
                <c:pt idx="3388">
                  <c:v>7.7517468814239487E-2</c:v>
                </c:pt>
                <c:pt idx="3389">
                  <c:v>5.7387814331904208E-2</c:v>
                </c:pt>
                <c:pt idx="3390">
                  <c:v>4.2111170100671114E-2</c:v>
                </c:pt>
                <c:pt idx="3391">
                  <c:v>4.3979108821216917E-2</c:v>
                </c:pt>
                <c:pt idx="3392">
                  <c:v>4.5773228954657519E-2</c:v>
                </c:pt>
                <c:pt idx="3393">
                  <c:v>4.5773228954657519E-2</c:v>
                </c:pt>
                <c:pt idx="3394">
                  <c:v>4.5773228954657519E-2</c:v>
                </c:pt>
                <c:pt idx="3395">
                  <c:v>5.6534492210236875E-2</c:v>
                </c:pt>
                <c:pt idx="3396">
                  <c:v>6.5071343849225638E-2</c:v>
                </c:pt>
                <c:pt idx="3397">
                  <c:v>6.8610141221698839E-2</c:v>
                </c:pt>
                <c:pt idx="3398">
                  <c:v>4.7415044228051428E-2</c:v>
                </c:pt>
                <c:pt idx="3399">
                  <c:v>4.0417664528577646E-2</c:v>
                </c:pt>
                <c:pt idx="3400">
                  <c:v>4.0417664528577646E-2</c:v>
                </c:pt>
                <c:pt idx="3401">
                  <c:v>4.0417664528577646E-2</c:v>
                </c:pt>
                <c:pt idx="3402">
                  <c:v>3.4780655934330884E-2</c:v>
                </c:pt>
                <c:pt idx="3403">
                  <c:v>1.6367499698760835E-2</c:v>
                </c:pt>
                <c:pt idx="3404">
                  <c:v>6.2531431245589353E-3</c:v>
                </c:pt>
                <c:pt idx="3405">
                  <c:v>-2.223011310840084E-2</c:v>
                </c:pt>
                <c:pt idx="3406">
                  <c:v>-1.937677404476279E-2</c:v>
                </c:pt>
                <c:pt idx="3407">
                  <c:v>-1.937677404476279E-2</c:v>
                </c:pt>
                <c:pt idx="3408">
                  <c:v>-1.937677404476279E-2</c:v>
                </c:pt>
                <c:pt idx="3409">
                  <c:v>-2.5989156101417832E-2</c:v>
                </c:pt>
                <c:pt idx="3410">
                  <c:v>-3.6674180488353025E-3</c:v>
                </c:pt>
                <c:pt idx="3411">
                  <c:v>-4.5964604073926996E-3</c:v>
                </c:pt>
                <c:pt idx="3412">
                  <c:v>2.7235082465042249E-2</c:v>
                </c:pt>
                <c:pt idx="3413">
                  <c:v>2.2212133874069728E-2</c:v>
                </c:pt>
                <c:pt idx="3414">
                  <c:v>2.2212133874069728E-2</c:v>
                </c:pt>
                <c:pt idx="3415">
                  <c:v>2.2212133874069728E-2</c:v>
                </c:pt>
                <c:pt idx="3416">
                  <c:v>3.3165290880672549E-2</c:v>
                </c:pt>
                <c:pt idx="3417">
                  <c:v>4.9053056201875833E-2</c:v>
                </c:pt>
                <c:pt idx="3418">
                  <c:v>6.2697393408639224E-2</c:v>
                </c:pt>
                <c:pt idx="3419">
                  <c:v>7.3277308425639065E-2</c:v>
                </c:pt>
                <c:pt idx="3420">
                  <c:v>6.3625052749171296E-2</c:v>
                </c:pt>
                <c:pt idx="3421">
                  <c:v>6.3625052749171296E-2</c:v>
                </c:pt>
                <c:pt idx="3422">
                  <c:v>6.3625052749171296E-2</c:v>
                </c:pt>
                <c:pt idx="3423">
                  <c:v>6.5682810693702187E-2</c:v>
                </c:pt>
                <c:pt idx="3424">
                  <c:v>6.2324324296289424E-2</c:v>
                </c:pt>
                <c:pt idx="3425">
                  <c:v>5.8077594572068625E-2</c:v>
                </c:pt>
                <c:pt idx="3426">
                  <c:v>5.5034609161698667E-2</c:v>
                </c:pt>
                <c:pt idx="3427">
                  <c:v>4.7470019194560731E-2</c:v>
                </c:pt>
                <c:pt idx="3428">
                  <c:v>4.7470019194560731E-2</c:v>
                </c:pt>
                <c:pt idx="3429">
                  <c:v>4.7470019194560731E-2</c:v>
                </c:pt>
                <c:pt idx="3430">
                  <c:v>4.1002508276065663E-2</c:v>
                </c:pt>
                <c:pt idx="3431">
                  <c:v>3.152866192487358E-2</c:v>
                </c:pt>
                <c:pt idx="3432">
                  <c:v>1.9946750348476705E-2</c:v>
                </c:pt>
                <c:pt idx="3433">
                  <c:v>2.8366736964319683E-2</c:v>
                </c:pt>
                <c:pt idx="3434">
                  <c:v>3.9846650961343766E-2</c:v>
                </c:pt>
                <c:pt idx="3435">
                  <c:v>3.9846650961343766E-2</c:v>
                </c:pt>
                <c:pt idx="3436">
                  <c:v>3.9846650961343766E-2</c:v>
                </c:pt>
                <c:pt idx="3437">
                  <c:v>5.7090119701938002E-2</c:v>
                </c:pt>
                <c:pt idx="3438">
                  <c:v>4.48967412810648E-2</c:v>
                </c:pt>
                <c:pt idx="3439">
                  <c:v>4.4230990979091445E-2</c:v>
                </c:pt>
                <c:pt idx="3440">
                  <c:v>4.9314100854168652E-2</c:v>
                </c:pt>
                <c:pt idx="3441">
                  <c:v>4.9314100854168652E-2</c:v>
                </c:pt>
                <c:pt idx="3442">
                  <c:v>4.9314100854168652E-2</c:v>
                </c:pt>
                <c:pt idx="3443">
                  <c:v>4.9314100854168652E-2</c:v>
                </c:pt>
                <c:pt idx="3444">
                  <c:v>5.0762639358514106E-2</c:v>
                </c:pt>
                <c:pt idx="3445">
                  <c:v>1.8968783727271177E-2</c:v>
                </c:pt>
                <c:pt idx="3446">
                  <c:v>-6.3687980069393468E-4</c:v>
                </c:pt>
                <c:pt idx="3447">
                  <c:v>2.5274308659541944E-2</c:v>
                </c:pt>
                <c:pt idx="3448">
                  <c:v>2.4240329808307592E-2</c:v>
                </c:pt>
                <c:pt idx="3449">
                  <c:v>2.4240329808307592E-2</c:v>
                </c:pt>
                <c:pt idx="3450">
                  <c:v>2.4240329808307592E-2</c:v>
                </c:pt>
                <c:pt idx="3451">
                  <c:v>2.6562589950194893E-2</c:v>
                </c:pt>
                <c:pt idx="3452">
                  <c:v>4.3306270551863202E-2</c:v>
                </c:pt>
                <c:pt idx="3453">
                  <c:v>7.2038988661153214E-2</c:v>
                </c:pt>
                <c:pt idx="3454">
                  <c:v>6.3180931085766945E-2</c:v>
                </c:pt>
                <c:pt idx="3455">
                  <c:v>6.3109187025699676E-2</c:v>
                </c:pt>
                <c:pt idx="3456">
                  <c:v>6.3109187025699676E-2</c:v>
                </c:pt>
                <c:pt idx="3457">
                  <c:v>6.3109187025699676E-2</c:v>
                </c:pt>
                <c:pt idx="3458">
                  <c:v>9.7377780536129555E-2</c:v>
                </c:pt>
                <c:pt idx="3459">
                  <c:v>8.7473988456293394E-2</c:v>
                </c:pt>
                <c:pt idx="3460">
                  <c:v>7.7069889605771769E-2</c:v>
                </c:pt>
                <c:pt idx="3461">
                  <c:v>8.7801245096552183E-2</c:v>
                </c:pt>
                <c:pt idx="3462">
                  <c:v>3.5006779381482778E-2</c:v>
                </c:pt>
                <c:pt idx="3463">
                  <c:v>3.5006779381482778E-2</c:v>
                </c:pt>
                <c:pt idx="3464">
                  <c:v>3.5006779381482778E-2</c:v>
                </c:pt>
                <c:pt idx="3465">
                  <c:v>6.2680624315081479E-2</c:v>
                </c:pt>
                <c:pt idx="3466">
                  <c:v>7.8983640798408805E-2</c:v>
                </c:pt>
                <c:pt idx="3467">
                  <c:v>8.9273467784582561E-2</c:v>
                </c:pt>
                <c:pt idx="3468">
                  <c:v>0.11771402333600811</c:v>
                </c:pt>
                <c:pt idx="3469">
                  <c:v>0.11771402333600811</c:v>
                </c:pt>
                <c:pt idx="3470">
                  <c:v>0.11771402333600811</c:v>
                </c:pt>
                <c:pt idx="3471">
                  <c:v>0.11771402333600811</c:v>
                </c:pt>
                <c:pt idx="3472">
                  <c:v>0.13042637927091016</c:v>
                </c:pt>
                <c:pt idx="3473">
                  <c:v>0.12445796498232853</c:v>
                </c:pt>
                <c:pt idx="3474">
                  <c:v>0.12649238449768085</c:v>
                </c:pt>
                <c:pt idx="3475">
                  <c:v>0.15641968442640342</c:v>
                </c:pt>
                <c:pt idx="3476">
                  <c:v>0.15070228790943063</c:v>
                </c:pt>
                <c:pt idx="3477">
                  <c:v>0.15070228790943063</c:v>
                </c:pt>
                <c:pt idx="3478">
                  <c:v>0.15070228790943063</c:v>
                </c:pt>
                <c:pt idx="3479">
                  <c:v>0.13911501713818564</c:v>
                </c:pt>
                <c:pt idx="3480">
                  <c:v>0.15104441199346241</c:v>
                </c:pt>
                <c:pt idx="3481">
                  <c:v>0.16294165167964869</c:v>
                </c:pt>
                <c:pt idx="3482">
                  <c:v>0.15182806458210063</c:v>
                </c:pt>
                <c:pt idx="3483">
                  <c:v>0.15504876780873356</c:v>
                </c:pt>
                <c:pt idx="3484">
                  <c:v>0.15504876780873356</c:v>
                </c:pt>
                <c:pt idx="3485">
                  <c:v>0.15504876780873356</c:v>
                </c:pt>
                <c:pt idx="3486">
                  <c:v>0.17111131203289576</c:v>
                </c:pt>
                <c:pt idx="3487">
                  <c:v>0.1653067853803234</c:v>
                </c:pt>
                <c:pt idx="3488">
                  <c:v>0.15803574098907536</c:v>
                </c:pt>
                <c:pt idx="3489">
                  <c:v>0.16102824624151868</c:v>
                </c:pt>
                <c:pt idx="3490">
                  <c:v>0.15946612738183785</c:v>
                </c:pt>
                <c:pt idx="3491">
                  <c:v>0.15946612738183785</c:v>
                </c:pt>
                <c:pt idx="3492">
                  <c:v>0.15946612738183785</c:v>
                </c:pt>
                <c:pt idx="3493">
                  <c:v>0.14783909484236268</c:v>
                </c:pt>
                <c:pt idx="3494">
                  <c:v>0.15758280258575974</c:v>
                </c:pt>
                <c:pt idx="3495">
                  <c:v>0.16049941472405949</c:v>
                </c:pt>
                <c:pt idx="3496">
                  <c:v>0.15348803196707883</c:v>
                </c:pt>
                <c:pt idx="3497">
                  <c:v>0.15348803196707883</c:v>
                </c:pt>
                <c:pt idx="3498">
                  <c:v>0.15348803196707883</c:v>
                </c:pt>
                <c:pt idx="3499">
                  <c:v>0.15348803196707883</c:v>
                </c:pt>
                <c:pt idx="3500">
                  <c:v>0.15348803196707883</c:v>
                </c:pt>
                <c:pt idx="3501">
                  <c:v>0.14066831925795564</c:v>
                </c:pt>
                <c:pt idx="3502">
                  <c:v>0.13916428715534113</c:v>
                </c:pt>
                <c:pt idx="3503">
                  <c:v>0.14686821618853729</c:v>
                </c:pt>
                <c:pt idx="3504">
                  <c:v>0.14524541741299224</c:v>
                </c:pt>
                <c:pt idx="3505">
                  <c:v>0.14524541741299224</c:v>
                </c:pt>
                <c:pt idx="3506">
                  <c:v>0.14524541741299224</c:v>
                </c:pt>
                <c:pt idx="3507">
                  <c:v>0.15034529638162741</c:v>
                </c:pt>
                <c:pt idx="3508">
                  <c:v>0.14026689827608552</c:v>
                </c:pt>
                <c:pt idx="3509">
                  <c:v>0.1390109450317758</c:v>
                </c:pt>
                <c:pt idx="3510">
                  <c:v>0.1333806786504026</c:v>
                </c:pt>
                <c:pt idx="3511">
                  <c:v>0.1346013649350648</c:v>
                </c:pt>
                <c:pt idx="3512">
                  <c:v>0.1346013649350648</c:v>
                </c:pt>
                <c:pt idx="3513">
                  <c:v>0.1346013649350648</c:v>
                </c:pt>
                <c:pt idx="3514">
                  <c:v>0.1331367488461741</c:v>
                </c:pt>
                <c:pt idx="3515">
                  <c:v>0.13356721320657772</c:v>
                </c:pt>
                <c:pt idx="3516">
                  <c:v>0.12748262540386324</c:v>
                </c:pt>
                <c:pt idx="3517">
                  <c:v>0.12228437927817204</c:v>
                </c:pt>
                <c:pt idx="3518">
                  <c:v>0.12859267024649368</c:v>
                </c:pt>
                <c:pt idx="3519">
                  <c:v>0.12859267024649368</c:v>
                </c:pt>
                <c:pt idx="3520">
                  <c:v>0.12859267024649368</c:v>
                </c:pt>
                <c:pt idx="3521">
                  <c:v>0.12708293319452446</c:v>
                </c:pt>
                <c:pt idx="3522">
                  <c:v>0.13172468744224819</c:v>
                </c:pt>
                <c:pt idx="3523">
                  <c:v>0.12243858578800304</c:v>
                </c:pt>
                <c:pt idx="3524">
                  <c:v>0.12335794702038272</c:v>
                </c:pt>
                <c:pt idx="3525">
                  <c:v>0.12187396867913658</c:v>
                </c:pt>
                <c:pt idx="3526">
                  <c:v>0.12187396867913658</c:v>
                </c:pt>
                <c:pt idx="3527">
                  <c:v>0.12187396867913658</c:v>
                </c:pt>
                <c:pt idx="3528">
                  <c:v>0.10752118048886583</c:v>
                </c:pt>
                <c:pt idx="3529">
                  <c:v>0.10867409889028368</c:v>
                </c:pt>
                <c:pt idx="3530">
                  <c:v>9.7925455674185757E-2</c:v>
                </c:pt>
                <c:pt idx="3531">
                  <c:v>8.2325530979517225E-2</c:v>
                </c:pt>
                <c:pt idx="3532">
                  <c:v>7.255952207046068E-2</c:v>
                </c:pt>
                <c:pt idx="3533">
                  <c:v>7.255952207046068E-2</c:v>
                </c:pt>
                <c:pt idx="3534">
                  <c:v>7.255952207046068E-2</c:v>
                </c:pt>
                <c:pt idx="3535">
                  <c:v>5.7311229708748357E-2</c:v>
                </c:pt>
                <c:pt idx="3536">
                  <c:v>7.0094292440198602E-2</c:v>
                </c:pt>
                <c:pt idx="3537">
                  <c:v>6.3691956246149983E-2</c:v>
                </c:pt>
                <c:pt idx="3538">
                  <c:v>7.1010714759274229E-2</c:v>
                </c:pt>
                <c:pt idx="3539">
                  <c:v>7.2359157334032087E-2</c:v>
                </c:pt>
                <c:pt idx="3540">
                  <c:v>7.2359157334032087E-2</c:v>
                </c:pt>
                <c:pt idx="3541">
                  <c:v>7.2359157334032087E-2</c:v>
                </c:pt>
                <c:pt idx="3542">
                  <c:v>6.5670363531474152E-2</c:v>
                </c:pt>
                <c:pt idx="3543">
                  <c:v>5.6090197669579789E-2</c:v>
                </c:pt>
                <c:pt idx="3544">
                  <c:v>4.8230851985780365E-2</c:v>
                </c:pt>
                <c:pt idx="3545">
                  <c:v>3.2842010417237555E-2</c:v>
                </c:pt>
                <c:pt idx="3546">
                  <c:v>2.7819234703517992E-2</c:v>
                </c:pt>
                <c:pt idx="3547">
                  <c:v>2.7819234703517992E-2</c:v>
                </c:pt>
                <c:pt idx="3548">
                  <c:v>2.7819234703517992E-2</c:v>
                </c:pt>
                <c:pt idx="3549">
                  <c:v>3.1632734031284748E-2</c:v>
                </c:pt>
                <c:pt idx="3550">
                  <c:v>2.5933662503148325E-2</c:v>
                </c:pt>
                <c:pt idx="3551">
                  <c:v>1.9713884688451477E-2</c:v>
                </c:pt>
                <c:pt idx="3552">
                  <c:v>1.5998061008728248E-2</c:v>
                </c:pt>
                <c:pt idx="3553">
                  <c:v>9.8733656832774574E-3</c:v>
                </c:pt>
                <c:pt idx="3554">
                  <c:v>9.8733656832774574E-3</c:v>
                </c:pt>
                <c:pt idx="3555">
                  <c:v>9.8733656832774574E-3</c:v>
                </c:pt>
                <c:pt idx="3556">
                  <c:v>2.5564742444875055E-2</c:v>
                </c:pt>
                <c:pt idx="3557">
                  <c:v>4.8114505594394341E-2</c:v>
                </c:pt>
                <c:pt idx="3558">
                  <c:v>5.2802936700474978E-2</c:v>
                </c:pt>
                <c:pt idx="3559">
                  <c:v>4.5830278448205197E-2</c:v>
                </c:pt>
                <c:pt idx="3560">
                  <c:v>3.4065289860697012E-2</c:v>
                </c:pt>
                <c:pt idx="3561">
                  <c:v>3.4065289860697012E-2</c:v>
                </c:pt>
                <c:pt idx="3562">
                  <c:v>3.4065289860697012E-2</c:v>
                </c:pt>
                <c:pt idx="3563">
                  <c:v>2.5549875001102063E-2</c:v>
                </c:pt>
                <c:pt idx="3564">
                  <c:v>3.9879670516700605E-2</c:v>
                </c:pt>
                <c:pt idx="3565">
                  <c:v>5.1692546103337955E-2</c:v>
                </c:pt>
                <c:pt idx="3566">
                  <c:v>4.8304151941126028E-2</c:v>
                </c:pt>
                <c:pt idx="3567">
                  <c:v>5.6784472718326873E-2</c:v>
                </c:pt>
                <c:pt idx="3568">
                  <c:v>5.6784472718326873E-2</c:v>
                </c:pt>
                <c:pt idx="3569">
                  <c:v>5.6784472718326873E-2</c:v>
                </c:pt>
                <c:pt idx="3570">
                  <c:v>6.3176090522678585E-2</c:v>
                </c:pt>
                <c:pt idx="3571">
                  <c:v>8.0208821891653681E-2</c:v>
                </c:pt>
                <c:pt idx="3572">
                  <c:v>9.7970403760010649E-2</c:v>
                </c:pt>
                <c:pt idx="3573">
                  <c:v>9.4224672315488034E-2</c:v>
                </c:pt>
                <c:pt idx="3574">
                  <c:v>8.6543563079711117E-2</c:v>
                </c:pt>
                <c:pt idx="3575">
                  <c:v>8.6543563079711117E-2</c:v>
                </c:pt>
                <c:pt idx="3576">
                  <c:v>8.6543563079711117E-2</c:v>
                </c:pt>
                <c:pt idx="3577">
                  <c:v>9.5164778818248807E-2</c:v>
                </c:pt>
                <c:pt idx="3578">
                  <c:v>9.0466666585990341E-2</c:v>
                </c:pt>
                <c:pt idx="3579">
                  <c:v>9.5521943223306538E-2</c:v>
                </c:pt>
                <c:pt idx="3580">
                  <c:v>0.10320962179470428</c:v>
                </c:pt>
                <c:pt idx="3581">
                  <c:v>0.10233745605244104</c:v>
                </c:pt>
                <c:pt idx="3582">
                  <c:v>0.10233745605244104</c:v>
                </c:pt>
                <c:pt idx="3583">
                  <c:v>0.10233745605244104</c:v>
                </c:pt>
                <c:pt idx="3584">
                  <c:v>0.10082841050948455</c:v>
                </c:pt>
                <c:pt idx="3585">
                  <c:v>0.10148897449386274</c:v>
                </c:pt>
                <c:pt idx="3586">
                  <c:v>0.10008106214401291</c:v>
                </c:pt>
                <c:pt idx="3587">
                  <c:v>9.5444839968390704E-2</c:v>
                </c:pt>
                <c:pt idx="3588">
                  <c:v>7.7965393777213787E-2</c:v>
                </c:pt>
                <c:pt idx="3589">
                  <c:v>7.7965393777213787E-2</c:v>
                </c:pt>
                <c:pt idx="3590">
                  <c:v>7.7965393777213787E-2</c:v>
                </c:pt>
                <c:pt idx="3591">
                  <c:v>7.7965393777213787E-2</c:v>
                </c:pt>
                <c:pt idx="3592">
                  <c:v>7.5009365625190227E-2</c:v>
                </c:pt>
                <c:pt idx="3593">
                  <c:v>8.2925933679790287E-2</c:v>
                </c:pt>
                <c:pt idx="3594">
                  <c:v>7.6063571115045692E-2</c:v>
                </c:pt>
                <c:pt idx="3595">
                  <c:v>7.6063571115045692E-2</c:v>
                </c:pt>
                <c:pt idx="3596">
                  <c:v>7.6063571115045692E-2</c:v>
                </c:pt>
                <c:pt idx="3597">
                  <c:v>7.6063571115045692E-2</c:v>
                </c:pt>
                <c:pt idx="3598">
                  <c:v>7.6063571115045692E-2</c:v>
                </c:pt>
                <c:pt idx="3599">
                  <c:v>7.0123335818731425E-2</c:v>
                </c:pt>
                <c:pt idx="3600">
                  <c:v>6.1404617309403609E-2</c:v>
                </c:pt>
                <c:pt idx="3601">
                  <c:v>5.4441813060564836E-2</c:v>
                </c:pt>
                <c:pt idx="3602">
                  <c:v>3.4986552742861221E-2</c:v>
                </c:pt>
                <c:pt idx="3603">
                  <c:v>3.4986552742861221E-2</c:v>
                </c:pt>
                <c:pt idx="3604">
                  <c:v>3.4986552742861221E-2</c:v>
                </c:pt>
                <c:pt idx="3605">
                  <c:v>3.9190236031042103E-2</c:v>
                </c:pt>
                <c:pt idx="3606">
                  <c:v>5.9724077531298381E-2</c:v>
                </c:pt>
                <c:pt idx="3607">
                  <c:v>5.2821088812057937E-2</c:v>
                </c:pt>
                <c:pt idx="3608">
                  <c:v>5.8702718719546132E-2</c:v>
                </c:pt>
                <c:pt idx="3609">
                  <c:v>4.7981044354943547E-2</c:v>
                </c:pt>
                <c:pt idx="3610">
                  <c:v>4.7981044354943547E-2</c:v>
                </c:pt>
                <c:pt idx="3611">
                  <c:v>4.7981044354943547E-2</c:v>
                </c:pt>
                <c:pt idx="3612">
                  <c:v>4.4763971550627168E-2</c:v>
                </c:pt>
                <c:pt idx="3613">
                  <c:v>3.6553685042884254E-2</c:v>
                </c:pt>
                <c:pt idx="3614">
                  <c:v>4.0373062197258891E-2</c:v>
                </c:pt>
                <c:pt idx="3615">
                  <c:v>5.7794940263128813E-2</c:v>
                </c:pt>
                <c:pt idx="3616">
                  <c:v>6.0205022049628409E-2</c:v>
                </c:pt>
                <c:pt idx="3617">
                  <c:v>6.0205022049628409E-2</c:v>
                </c:pt>
                <c:pt idx="3618">
                  <c:v>6.0205022049628409E-2</c:v>
                </c:pt>
                <c:pt idx="3619">
                  <c:v>5.8203276335125897E-2</c:v>
                </c:pt>
                <c:pt idx="3620">
                  <c:v>6.0852620240018584E-2</c:v>
                </c:pt>
                <c:pt idx="3621">
                  <c:v>5.755706116276138E-2</c:v>
                </c:pt>
                <c:pt idx="3622">
                  <c:v>3.3515021563843561E-2</c:v>
                </c:pt>
                <c:pt idx="3623">
                  <c:v>4.4572596431363465E-2</c:v>
                </c:pt>
                <c:pt idx="3624">
                  <c:v>4.4572596431363465E-2</c:v>
                </c:pt>
                <c:pt idx="3625">
                  <c:v>4.4572596431363465E-2</c:v>
                </c:pt>
                <c:pt idx="3626">
                  <c:v>3.4292450571367317E-2</c:v>
                </c:pt>
                <c:pt idx="3627">
                  <c:v>6.8136976179761222E-2</c:v>
                </c:pt>
                <c:pt idx="3628">
                  <c:v>5.9922713495195179E-2</c:v>
                </c:pt>
                <c:pt idx="3629">
                  <c:v>6.6183636096147413E-2</c:v>
                </c:pt>
                <c:pt idx="3630">
                  <c:v>4.5497143981338306E-2</c:v>
                </c:pt>
                <c:pt idx="3631">
                  <c:v>4.5497143981338306E-2</c:v>
                </c:pt>
                <c:pt idx="3632">
                  <c:v>4.5497143981338306E-2</c:v>
                </c:pt>
                <c:pt idx="3633">
                  <c:v>4.8748619359036294E-2</c:v>
                </c:pt>
                <c:pt idx="3634">
                  <c:v>6.348052736551768E-2</c:v>
                </c:pt>
                <c:pt idx="3635">
                  <c:v>6.2089729863732179E-2</c:v>
                </c:pt>
                <c:pt idx="3636">
                  <c:v>6.9385322824931039E-2</c:v>
                </c:pt>
                <c:pt idx="3637">
                  <c:v>5.2445599418163624E-2</c:v>
                </c:pt>
                <c:pt idx="3638">
                  <c:v>5.2445599418163624E-2</c:v>
                </c:pt>
                <c:pt idx="3639">
                  <c:v>5.2445599418163624E-2</c:v>
                </c:pt>
                <c:pt idx="3640">
                  <c:v>4.8374512983167639E-2</c:v>
                </c:pt>
                <c:pt idx="3641">
                  <c:v>4.6447795996542807E-2</c:v>
                </c:pt>
                <c:pt idx="3642">
                  <c:v>3.7994616948090476E-2</c:v>
                </c:pt>
                <c:pt idx="3643">
                  <c:v>3.8863498022543297E-2</c:v>
                </c:pt>
                <c:pt idx="3644">
                  <c:v>2.0706891630683621E-2</c:v>
                </c:pt>
                <c:pt idx="3645">
                  <c:v>2.0706891630683621E-2</c:v>
                </c:pt>
                <c:pt idx="3646">
                  <c:v>2.0706891630683621E-2</c:v>
                </c:pt>
                <c:pt idx="3647">
                  <c:v>1.7359642254727303E-2</c:v>
                </c:pt>
                <c:pt idx="3648">
                  <c:v>1.4063045913951022E-2</c:v>
                </c:pt>
                <c:pt idx="3649">
                  <c:v>-1.5462141523889805E-3</c:v>
                </c:pt>
                <c:pt idx="3650">
                  <c:v>1.1813567095650068E-2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3-41CE-A2E0-F18B9FA26E1D}"/>
            </c:ext>
          </c:extLst>
        </c:ser>
        <c:ser>
          <c:idx val="1"/>
          <c:order val="1"/>
          <c:tx>
            <c:strRef>
              <c:f>Data2!$AI$2</c:f>
              <c:strCache>
                <c:ptCount val="1"/>
                <c:pt idx="0">
                  <c:v>Global Equities +196.35%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[0]!FTAW10Y</c:f>
              <c:numCache>
                <c:formatCode>\+0.00%;\-0.00%</c:formatCode>
                <c:ptCount val="3653"/>
                <c:pt idx="0">
                  <c:v>1.9635486981677852</c:v>
                </c:pt>
                <c:pt idx="1">
                  <c:v>1.9835101253616134</c:v>
                </c:pt>
                <c:pt idx="2">
                  <c:v>1.9714561234329735</c:v>
                </c:pt>
                <c:pt idx="3">
                  <c:v>1.9800385728061651</c:v>
                </c:pt>
                <c:pt idx="4">
                  <c:v>1.9722275795564066</c:v>
                </c:pt>
                <c:pt idx="5">
                  <c:v>1.9722275795564066</c:v>
                </c:pt>
                <c:pt idx="6">
                  <c:v>1.9722275795564066</c:v>
                </c:pt>
                <c:pt idx="7">
                  <c:v>1.9614271938283445</c:v>
                </c:pt>
                <c:pt idx="8">
                  <c:v>1.9429122468659532</c:v>
                </c:pt>
                <c:pt idx="9">
                  <c:v>1.9333654773384703</c:v>
                </c:pt>
                <c:pt idx="10">
                  <c:v>1.9200578592092516</c:v>
                </c:pt>
                <c:pt idx="11">
                  <c:v>1.9208293153326848</c:v>
                </c:pt>
                <c:pt idx="12">
                  <c:v>1.9208293153326848</c:v>
                </c:pt>
                <c:pt idx="13">
                  <c:v>1.9208293153326848</c:v>
                </c:pt>
                <c:pt idx="14">
                  <c:v>1.9435872709739574</c:v>
                </c:pt>
                <c:pt idx="15">
                  <c:v>1.9426229508196662</c:v>
                </c:pt>
                <c:pt idx="16">
                  <c:v>1.9486017357762719</c:v>
                </c:pt>
                <c:pt idx="17">
                  <c:v>1.9679845708775257</c:v>
                </c:pt>
                <c:pt idx="18">
                  <c:v>1.946865959498548</c:v>
                </c:pt>
                <c:pt idx="19">
                  <c:v>1.946865959498548</c:v>
                </c:pt>
                <c:pt idx="20">
                  <c:v>1.946865959498548</c:v>
                </c:pt>
                <c:pt idx="21">
                  <c:v>2.0019286403085772</c:v>
                </c:pt>
                <c:pt idx="22">
                  <c:v>2.0010607521697148</c:v>
                </c:pt>
                <c:pt idx="23">
                  <c:v>1.9846673095467637</c:v>
                </c:pt>
                <c:pt idx="24">
                  <c:v>1.9930568948890972</c:v>
                </c:pt>
                <c:pt idx="25">
                  <c:v>2.0026036644165806</c:v>
                </c:pt>
                <c:pt idx="26">
                  <c:v>2.0026036644165806</c:v>
                </c:pt>
                <c:pt idx="27">
                  <c:v>2.0026036644165806</c:v>
                </c:pt>
                <c:pt idx="28">
                  <c:v>1.9470588235294062</c:v>
                </c:pt>
                <c:pt idx="29">
                  <c:v>1.9573770491803222</c:v>
                </c:pt>
                <c:pt idx="30">
                  <c:v>2.0262295081967152</c:v>
                </c:pt>
                <c:pt idx="31">
                  <c:v>2.0290260366441597</c:v>
                </c:pt>
                <c:pt idx="32">
                  <c:v>2.0262295081967148</c:v>
                </c:pt>
                <c:pt idx="33">
                  <c:v>2.0262295081967148</c:v>
                </c:pt>
                <c:pt idx="34">
                  <c:v>2.0262295081967148</c:v>
                </c:pt>
                <c:pt idx="35">
                  <c:v>2.030568948891025</c:v>
                </c:pt>
                <c:pt idx="36">
                  <c:v>2.0198649951783927</c:v>
                </c:pt>
                <c:pt idx="37">
                  <c:v>1.9949855351976788</c:v>
                </c:pt>
                <c:pt idx="38">
                  <c:v>2.0218900675024041</c:v>
                </c:pt>
                <c:pt idx="39">
                  <c:v>2.0107039537126257</c:v>
                </c:pt>
                <c:pt idx="40">
                  <c:v>2.0107039537126257</c:v>
                </c:pt>
                <c:pt idx="41">
                  <c:v>2.0107039537126257</c:v>
                </c:pt>
                <c:pt idx="42">
                  <c:v>2.0209257473481124</c:v>
                </c:pt>
                <c:pt idx="43">
                  <c:v>2.0194792671166755</c:v>
                </c:pt>
                <c:pt idx="44">
                  <c:v>2.0194792671166755</c:v>
                </c:pt>
                <c:pt idx="45">
                  <c:v>2.0305689488910246</c:v>
                </c:pt>
                <c:pt idx="46">
                  <c:v>2.0327868852458946</c:v>
                </c:pt>
                <c:pt idx="47">
                  <c:v>2.0327868852458946</c:v>
                </c:pt>
                <c:pt idx="48">
                  <c:v>2.0327868852458946</c:v>
                </c:pt>
                <c:pt idx="49">
                  <c:v>2.0573770491803209</c:v>
                </c:pt>
                <c:pt idx="50">
                  <c:v>2.0428158148505235</c:v>
                </c:pt>
                <c:pt idx="51">
                  <c:v>2.0190935390549591</c:v>
                </c:pt>
                <c:pt idx="52">
                  <c:v>2.021118611378971</c:v>
                </c:pt>
                <c:pt idx="53">
                  <c:v>2.0277724204435805</c:v>
                </c:pt>
                <c:pt idx="54">
                  <c:v>2.0277724204435805</c:v>
                </c:pt>
                <c:pt idx="55">
                  <c:v>2.0277724204435805</c:v>
                </c:pt>
                <c:pt idx="56">
                  <c:v>2.0177434908389515</c:v>
                </c:pt>
                <c:pt idx="57">
                  <c:v>2.0148505303760782</c:v>
                </c:pt>
                <c:pt idx="58">
                  <c:v>2.0045323047251618</c:v>
                </c:pt>
                <c:pt idx="59">
                  <c:v>2.0280617164898675</c:v>
                </c:pt>
                <c:pt idx="60">
                  <c:v>2.0017357762777168</c:v>
                </c:pt>
                <c:pt idx="61">
                  <c:v>2.0017357762777168</c:v>
                </c:pt>
                <c:pt idx="62">
                  <c:v>2.0017357762777168</c:v>
                </c:pt>
                <c:pt idx="63">
                  <c:v>1.983510125361613</c:v>
                </c:pt>
                <c:pt idx="64">
                  <c:v>1.9512054001928574</c:v>
                </c:pt>
                <c:pt idx="65">
                  <c:v>1.9289296046287303</c:v>
                </c:pt>
                <c:pt idx="66">
                  <c:v>1.9406943105110832</c:v>
                </c:pt>
                <c:pt idx="67">
                  <c:v>1.9192864030858185</c:v>
                </c:pt>
                <c:pt idx="68">
                  <c:v>1.9192864030858185</c:v>
                </c:pt>
                <c:pt idx="69">
                  <c:v>1.9192864030858185</c:v>
                </c:pt>
                <c:pt idx="70">
                  <c:v>1.9711668273866865</c:v>
                </c:pt>
                <c:pt idx="71">
                  <c:v>2.0080038572806109</c:v>
                </c:pt>
                <c:pt idx="72">
                  <c:v>1.9865959498553454</c:v>
                </c:pt>
                <c:pt idx="73">
                  <c:v>2.0002892960462808</c:v>
                </c:pt>
                <c:pt idx="74">
                  <c:v>1.9663452266152297</c:v>
                </c:pt>
                <c:pt idx="75">
                  <c:v>1.9663452266152297</c:v>
                </c:pt>
                <c:pt idx="76">
                  <c:v>1.9663452266152297</c:v>
                </c:pt>
                <c:pt idx="77">
                  <c:v>1.9390549662487881</c:v>
                </c:pt>
                <c:pt idx="78">
                  <c:v>1.9532304725168697</c:v>
                </c:pt>
                <c:pt idx="79">
                  <c:v>2.014368370298933</c:v>
                </c:pt>
                <c:pt idx="80">
                  <c:v>1.9917068466730896</c:v>
                </c:pt>
                <c:pt idx="81">
                  <c:v>2.0173577627772357</c:v>
                </c:pt>
                <c:pt idx="82">
                  <c:v>2.0173577627772357</c:v>
                </c:pt>
                <c:pt idx="83">
                  <c:v>2.0173577627772357</c:v>
                </c:pt>
                <c:pt idx="84">
                  <c:v>2.01909353905496</c:v>
                </c:pt>
                <c:pt idx="85">
                  <c:v>1.9680810028929545</c:v>
                </c:pt>
                <c:pt idx="86">
                  <c:v>1.9581485053037544</c:v>
                </c:pt>
                <c:pt idx="87">
                  <c:v>1.9503375120539959</c:v>
                </c:pt>
                <c:pt idx="88">
                  <c:v>2.0317261330761749</c:v>
                </c:pt>
                <c:pt idx="89">
                  <c:v>2.0317261330761749</c:v>
                </c:pt>
                <c:pt idx="90">
                  <c:v>2.0317261330761749</c:v>
                </c:pt>
                <c:pt idx="91">
                  <c:v>2.060077145612337</c:v>
                </c:pt>
                <c:pt idx="92">
                  <c:v>2.0581485053037545</c:v>
                </c:pt>
                <c:pt idx="93">
                  <c:v>2.1029893924782961</c:v>
                </c:pt>
                <c:pt idx="94">
                  <c:v>2.095467695274825</c:v>
                </c:pt>
                <c:pt idx="95">
                  <c:v>2.060945033751199</c:v>
                </c:pt>
                <c:pt idx="96">
                  <c:v>2.060945033751199</c:v>
                </c:pt>
                <c:pt idx="97">
                  <c:v>2.060945033751199</c:v>
                </c:pt>
                <c:pt idx="98">
                  <c:v>2.025554484088711</c:v>
                </c:pt>
                <c:pt idx="99">
                  <c:v>2.0378013500482095</c:v>
                </c:pt>
                <c:pt idx="100">
                  <c:v>2.0429122468659533</c:v>
                </c:pt>
                <c:pt idx="101">
                  <c:v>2.013500482160071</c:v>
                </c:pt>
                <c:pt idx="102">
                  <c:v>2.0091610414657604</c:v>
                </c:pt>
                <c:pt idx="103">
                  <c:v>2.0091610414657604</c:v>
                </c:pt>
                <c:pt idx="104">
                  <c:v>2.0091610414657604</c:v>
                </c:pt>
                <c:pt idx="105">
                  <c:v>2.0164898746383737</c:v>
                </c:pt>
                <c:pt idx="106">
                  <c:v>2.0299903567984505</c:v>
                </c:pt>
                <c:pt idx="107">
                  <c:v>2.0468659594985468</c:v>
                </c:pt>
                <c:pt idx="108">
                  <c:v>2.0303760848601669</c:v>
                </c:pt>
                <c:pt idx="109">
                  <c:v>2.0143683702989321</c:v>
                </c:pt>
                <c:pt idx="110">
                  <c:v>2.0143683702989321</c:v>
                </c:pt>
                <c:pt idx="111">
                  <c:v>2.0143683702989321</c:v>
                </c:pt>
                <c:pt idx="112">
                  <c:v>2.0125361620057789</c:v>
                </c:pt>
                <c:pt idx="113">
                  <c:v>2.0155255544840815</c:v>
                </c:pt>
                <c:pt idx="114">
                  <c:v>2.0111861137897713</c:v>
                </c:pt>
                <c:pt idx="115">
                  <c:v>2.0015429122468591</c:v>
                </c:pt>
                <c:pt idx="116">
                  <c:v>2.0207328833172546</c:v>
                </c:pt>
                <c:pt idx="117">
                  <c:v>2.0207328833172546</c:v>
                </c:pt>
                <c:pt idx="118">
                  <c:v>2.0207328833172546</c:v>
                </c:pt>
                <c:pt idx="119">
                  <c:v>2.0178399228543813</c:v>
                </c:pt>
                <c:pt idx="120">
                  <c:v>2.0164898746383737</c:v>
                </c:pt>
                <c:pt idx="121">
                  <c:v>1.9923818707810934</c:v>
                </c:pt>
                <c:pt idx="122">
                  <c:v>1.970877531340399</c:v>
                </c:pt>
                <c:pt idx="123">
                  <c:v>1.9335583413693289</c:v>
                </c:pt>
                <c:pt idx="124">
                  <c:v>1.9335583413693289</c:v>
                </c:pt>
                <c:pt idx="125">
                  <c:v>1.9335583413693289</c:v>
                </c:pt>
                <c:pt idx="126">
                  <c:v>1.9310511089681714</c:v>
                </c:pt>
                <c:pt idx="127">
                  <c:v>1.9181292189006696</c:v>
                </c:pt>
                <c:pt idx="128">
                  <c:v>1.9133076181292132</c:v>
                </c:pt>
                <c:pt idx="129">
                  <c:v>1.9318225650916045</c:v>
                </c:pt>
                <c:pt idx="130">
                  <c:v>1.9382835101253559</c:v>
                </c:pt>
                <c:pt idx="131">
                  <c:v>1.9382835101253559</c:v>
                </c:pt>
                <c:pt idx="132">
                  <c:v>1.9382835101253559</c:v>
                </c:pt>
                <c:pt idx="133">
                  <c:v>1.9433944069430997</c:v>
                </c:pt>
                <c:pt idx="134">
                  <c:v>1.9280617164898692</c:v>
                </c:pt>
                <c:pt idx="135">
                  <c:v>1.9312439729990305</c:v>
                </c:pt>
                <c:pt idx="136">
                  <c:v>1.8992285438765615</c:v>
                </c:pt>
                <c:pt idx="137">
                  <c:v>1.8888138862102162</c:v>
                </c:pt>
                <c:pt idx="138">
                  <c:v>1.8888138862102162</c:v>
                </c:pt>
                <c:pt idx="139">
                  <c:v>1.8888138862102162</c:v>
                </c:pt>
                <c:pt idx="140">
                  <c:v>1.8807135969141702</c:v>
                </c:pt>
                <c:pt idx="141">
                  <c:v>1.8695274831243918</c:v>
                </c:pt>
                <c:pt idx="142">
                  <c:v>1.8786885245901583</c:v>
                </c:pt>
                <c:pt idx="143">
                  <c:v>1.8766634522661469</c:v>
                </c:pt>
                <c:pt idx="144">
                  <c:v>1.8464802314368316</c:v>
                </c:pt>
                <c:pt idx="145">
                  <c:v>1.8464802314368316</c:v>
                </c:pt>
                <c:pt idx="146">
                  <c:v>1.8464802314368316</c:v>
                </c:pt>
                <c:pt idx="147">
                  <c:v>1.8277724204435821</c:v>
                </c:pt>
                <c:pt idx="148">
                  <c:v>1.8139826422372174</c:v>
                </c:pt>
                <c:pt idx="149">
                  <c:v>1.805014464802309</c:v>
                </c:pt>
                <c:pt idx="150">
                  <c:v>1.776567020250718</c:v>
                </c:pt>
                <c:pt idx="151">
                  <c:v>1.7802314368370249</c:v>
                </c:pt>
                <c:pt idx="152">
                  <c:v>1.7802314368370249</c:v>
                </c:pt>
                <c:pt idx="153">
                  <c:v>1.7802314368370249</c:v>
                </c:pt>
                <c:pt idx="154">
                  <c:v>1.8056894889103128</c:v>
                </c:pt>
                <c:pt idx="155">
                  <c:v>1.7914175506268033</c:v>
                </c:pt>
                <c:pt idx="156">
                  <c:v>1.8061716489874589</c:v>
                </c:pt>
                <c:pt idx="157">
                  <c:v>1.819479267116678</c:v>
                </c:pt>
                <c:pt idx="158">
                  <c:v>1.8139826422372183</c:v>
                </c:pt>
                <c:pt idx="159">
                  <c:v>1.8139826422372183</c:v>
                </c:pt>
                <c:pt idx="160">
                  <c:v>1.8139826422372183</c:v>
                </c:pt>
                <c:pt idx="161">
                  <c:v>1.8091610414657624</c:v>
                </c:pt>
                <c:pt idx="162">
                  <c:v>1.8440694310511048</c:v>
                </c:pt>
                <c:pt idx="163">
                  <c:v>1.8234329797492723</c:v>
                </c:pt>
                <c:pt idx="164">
                  <c:v>1.8167791706846632</c:v>
                </c:pt>
                <c:pt idx="165">
                  <c:v>1.831147540983602</c:v>
                </c:pt>
                <c:pt idx="166">
                  <c:v>1.831147540983602</c:v>
                </c:pt>
                <c:pt idx="167">
                  <c:v>1.831147540983602</c:v>
                </c:pt>
                <c:pt idx="168">
                  <c:v>1.8341369334619047</c:v>
                </c:pt>
                <c:pt idx="169">
                  <c:v>1.799903567984567</c:v>
                </c:pt>
                <c:pt idx="170">
                  <c:v>1.7742526518804205</c:v>
                </c:pt>
                <c:pt idx="171">
                  <c:v>1.7453230472516834</c:v>
                </c:pt>
                <c:pt idx="172">
                  <c:v>1.7866923818707772</c:v>
                </c:pt>
                <c:pt idx="173">
                  <c:v>1.7866923818707772</c:v>
                </c:pt>
                <c:pt idx="174">
                  <c:v>1.7866923818707772</c:v>
                </c:pt>
                <c:pt idx="175">
                  <c:v>1.7793635486981638</c:v>
                </c:pt>
                <c:pt idx="176">
                  <c:v>1.8046287367405931</c:v>
                </c:pt>
                <c:pt idx="177">
                  <c:v>1.799324975891992</c:v>
                </c:pt>
                <c:pt idx="178">
                  <c:v>1.827772420443583</c:v>
                </c:pt>
                <c:pt idx="179">
                  <c:v>1.8404050144647983</c:v>
                </c:pt>
                <c:pt idx="180">
                  <c:v>1.8404050144647983</c:v>
                </c:pt>
                <c:pt idx="181">
                  <c:v>1.8404050144647983</c:v>
                </c:pt>
                <c:pt idx="182">
                  <c:v>1.8378013500482115</c:v>
                </c:pt>
                <c:pt idx="183">
                  <c:v>1.8378013500482115</c:v>
                </c:pt>
                <c:pt idx="184">
                  <c:v>1.8574734811957527</c:v>
                </c:pt>
                <c:pt idx="185">
                  <c:v>1.8798457087753091</c:v>
                </c:pt>
                <c:pt idx="186">
                  <c:v>1.8730954676952707</c:v>
                </c:pt>
                <c:pt idx="187">
                  <c:v>1.8730954676952707</c:v>
                </c:pt>
                <c:pt idx="188">
                  <c:v>1.8730954676952707</c:v>
                </c:pt>
                <c:pt idx="189">
                  <c:v>1.8688524590163893</c:v>
                </c:pt>
                <c:pt idx="190">
                  <c:v>1.8642237222757916</c:v>
                </c:pt>
                <c:pt idx="191">
                  <c:v>1.8759884281581449</c:v>
                </c:pt>
                <c:pt idx="192">
                  <c:v>1.8518804243008642</c:v>
                </c:pt>
                <c:pt idx="193">
                  <c:v>1.8445515911282513</c:v>
                </c:pt>
                <c:pt idx="194">
                  <c:v>1.8445515911282513</c:v>
                </c:pt>
                <c:pt idx="195">
                  <c:v>1.8445515911282513</c:v>
                </c:pt>
                <c:pt idx="196">
                  <c:v>1.8443587270973927</c:v>
                </c:pt>
                <c:pt idx="197">
                  <c:v>1.8376084860173543</c:v>
                </c:pt>
                <c:pt idx="198">
                  <c:v>1.8379942140790706</c:v>
                </c:pt>
                <c:pt idx="199">
                  <c:v>1.8202507232401115</c:v>
                </c:pt>
                <c:pt idx="200">
                  <c:v>1.8216972034715488</c:v>
                </c:pt>
                <c:pt idx="201">
                  <c:v>1.8216972034715488</c:v>
                </c:pt>
                <c:pt idx="202">
                  <c:v>1.8216972034715488</c:v>
                </c:pt>
                <c:pt idx="203">
                  <c:v>1.810703953712629</c:v>
                </c:pt>
                <c:pt idx="204">
                  <c:v>1.8128254580520693</c:v>
                </c:pt>
                <c:pt idx="205">
                  <c:v>1.8153326904532263</c:v>
                </c:pt>
                <c:pt idx="206">
                  <c:v>1.8242044358727059</c:v>
                </c:pt>
                <c:pt idx="207">
                  <c:v>1.8277724204435835</c:v>
                </c:pt>
                <c:pt idx="208">
                  <c:v>1.8277724204435835</c:v>
                </c:pt>
                <c:pt idx="209">
                  <c:v>1.8277724204435835</c:v>
                </c:pt>
                <c:pt idx="210">
                  <c:v>1.8030858244937282</c:v>
                </c:pt>
                <c:pt idx="211">
                  <c:v>1.785631629701057</c:v>
                </c:pt>
                <c:pt idx="212">
                  <c:v>1.7972034715525518</c:v>
                </c:pt>
                <c:pt idx="213">
                  <c:v>1.7726133076181254</c:v>
                </c:pt>
                <c:pt idx="214">
                  <c:v>1.7653809064609414</c:v>
                </c:pt>
                <c:pt idx="215">
                  <c:v>1.7653809064609414</c:v>
                </c:pt>
                <c:pt idx="216">
                  <c:v>1.7653809064609414</c:v>
                </c:pt>
                <c:pt idx="217">
                  <c:v>1.7348119575699097</c:v>
                </c:pt>
                <c:pt idx="218">
                  <c:v>1.7108003857280583</c:v>
                </c:pt>
                <c:pt idx="219">
                  <c:v>1.7160077145612305</c:v>
                </c:pt>
                <c:pt idx="220">
                  <c:v>1.6999999999999962</c:v>
                </c:pt>
                <c:pt idx="221">
                  <c:v>1.7082931533269008</c:v>
                </c:pt>
                <c:pt idx="222">
                  <c:v>1.7082931533269008</c:v>
                </c:pt>
                <c:pt idx="223">
                  <c:v>1.7082931533269008</c:v>
                </c:pt>
                <c:pt idx="224">
                  <c:v>1.7800385728061676</c:v>
                </c:pt>
                <c:pt idx="225">
                  <c:v>1.7367405978784913</c:v>
                </c:pt>
                <c:pt idx="226">
                  <c:v>1.7315332690453182</c:v>
                </c:pt>
                <c:pt idx="227">
                  <c:v>1.7370298939247779</c:v>
                </c:pt>
                <c:pt idx="228">
                  <c:v>1.7112825458052026</c:v>
                </c:pt>
                <c:pt idx="229">
                  <c:v>1.7112825458052026</c:v>
                </c:pt>
                <c:pt idx="230">
                  <c:v>1.7112825458052026</c:v>
                </c:pt>
                <c:pt idx="231">
                  <c:v>1.6929604628736694</c:v>
                </c:pt>
                <c:pt idx="232">
                  <c:v>1.703760848601731</c:v>
                </c:pt>
                <c:pt idx="233">
                  <c:v>1.7169720347155208</c:v>
                </c:pt>
                <c:pt idx="234">
                  <c:v>1.7033751205400143</c:v>
                </c:pt>
                <c:pt idx="235">
                  <c:v>1.6893924783027914</c:v>
                </c:pt>
                <c:pt idx="236">
                  <c:v>1.6893924783027914</c:v>
                </c:pt>
                <c:pt idx="237">
                  <c:v>1.6893924783027914</c:v>
                </c:pt>
                <c:pt idx="238">
                  <c:v>1.6843780135004773</c:v>
                </c:pt>
                <c:pt idx="239">
                  <c:v>1.6998071359691371</c:v>
                </c:pt>
                <c:pt idx="240">
                  <c:v>1.7177434908389535</c:v>
                </c:pt>
                <c:pt idx="241">
                  <c:v>1.7081967213114702</c:v>
                </c:pt>
                <c:pt idx="242">
                  <c:v>1.6994214079074204</c:v>
                </c:pt>
                <c:pt idx="243">
                  <c:v>1.6994214079074204</c:v>
                </c:pt>
                <c:pt idx="244">
                  <c:v>1.6994214079074204</c:v>
                </c:pt>
                <c:pt idx="245">
                  <c:v>1.6755062680809982</c:v>
                </c:pt>
                <c:pt idx="246">
                  <c:v>1.6780135004821553</c:v>
                </c:pt>
                <c:pt idx="247">
                  <c:v>1.6979749276759835</c:v>
                </c:pt>
                <c:pt idx="248">
                  <c:v>1.734426229508192</c:v>
                </c:pt>
                <c:pt idx="249">
                  <c:v>1.7278688524590113</c:v>
                </c:pt>
                <c:pt idx="250">
                  <c:v>1.7278688524590113</c:v>
                </c:pt>
                <c:pt idx="251">
                  <c:v>1.7278688524590113</c:v>
                </c:pt>
                <c:pt idx="252">
                  <c:v>1.7122468659594938</c:v>
                </c:pt>
                <c:pt idx="253">
                  <c:v>1.7189006750241034</c:v>
                </c:pt>
                <c:pt idx="254">
                  <c:v>1.7128254580520688</c:v>
                </c:pt>
                <c:pt idx="255">
                  <c:v>1.7306653809064563</c:v>
                </c:pt>
                <c:pt idx="256">
                  <c:v>1.738669238187073</c:v>
                </c:pt>
                <c:pt idx="257">
                  <c:v>1.738669238187073</c:v>
                </c:pt>
                <c:pt idx="258">
                  <c:v>1.738669238187073</c:v>
                </c:pt>
                <c:pt idx="259">
                  <c:v>1.7331726133076133</c:v>
                </c:pt>
                <c:pt idx="260">
                  <c:v>1.7177434908389531</c:v>
                </c:pt>
                <c:pt idx="261">
                  <c:v>1.7082931533268995</c:v>
                </c:pt>
                <c:pt idx="262">
                  <c:v>1.6824493731918948</c:v>
                </c:pt>
                <c:pt idx="263">
                  <c:v>1.6649951783992236</c:v>
                </c:pt>
                <c:pt idx="264">
                  <c:v>1.6649951783992236</c:v>
                </c:pt>
                <c:pt idx="265">
                  <c:v>1.6649951783992236</c:v>
                </c:pt>
                <c:pt idx="266">
                  <c:v>1.6678881388620974</c:v>
                </c:pt>
                <c:pt idx="267">
                  <c:v>1.6949855351976808</c:v>
                </c:pt>
                <c:pt idx="268">
                  <c:v>1.7058823529411717</c:v>
                </c:pt>
                <c:pt idx="269">
                  <c:v>1.6594985535197639</c:v>
                </c:pt>
                <c:pt idx="270">
                  <c:v>1.6486017357762734</c:v>
                </c:pt>
                <c:pt idx="271">
                  <c:v>1.6486017357762734</c:v>
                </c:pt>
                <c:pt idx="272">
                  <c:v>1.6486017357762734</c:v>
                </c:pt>
                <c:pt idx="273">
                  <c:v>1.6348119575699092</c:v>
                </c:pt>
                <c:pt idx="274">
                  <c:v>1.6272902603664376</c:v>
                </c:pt>
                <c:pt idx="275">
                  <c:v>1.5853423336547698</c:v>
                </c:pt>
                <c:pt idx="276">
                  <c:v>1.5824493731918956</c:v>
                </c:pt>
                <c:pt idx="277">
                  <c:v>1.5954676952748268</c:v>
                </c:pt>
                <c:pt idx="278">
                  <c:v>1.5954676952748268</c:v>
                </c:pt>
                <c:pt idx="279">
                  <c:v>1.5954676952748268</c:v>
                </c:pt>
                <c:pt idx="280">
                  <c:v>1.5950819672131105</c:v>
                </c:pt>
                <c:pt idx="281">
                  <c:v>1.5854387656701983</c:v>
                </c:pt>
                <c:pt idx="282">
                  <c:v>1.6041465766634477</c:v>
                </c:pt>
                <c:pt idx="283">
                  <c:v>1.6454194792671117</c:v>
                </c:pt>
                <c:pt idx="284">
                  <c:v>1.6425265188042379</c:v>
                </c:pt>
                <c:pt idx="285">
                  <c:v>1.6425265188042379</c:v>
                </c:pt>
                <c:pt idx="286">
                  <c:v>1.6425265188042379</c:v>
                </c:pt>
                <c:pt idx="287">
                  <c:v>1.609836065573766</c:v>
                </c:pt>
                <c:pt idx="288">
                  <c:v>1.6089681774349041</c:v>
                </c:pt>
                <c:pt idx="289">
                  <c:v>1.6151398264223675</c:v>
                </c:pt>
                <c:pt idx="290">
                  <c:v>1.5720347155255503</c:v>
                </c:pt>
                <c:pt idx="291">
                  <c:v>1.6029893924782983</c:v>
                </c:pt>
                <c:pt idx="292">
                  <c:v>1.6029893924782983</c:v>
                </c:pt>
                <c:pt idx="293">
                  <c:v>1.6029893924782983</c:v>
                </c:pt>
                <c:pt idx="294">
                  <c:v>1.612054001928636</c:v>
                </c:pt>
                <c:pt idx="295">
                  <c:v>1.6097396335583372</c:v>
                </c:pt>
                <c:pt idx="296">
                  <c:v>1.5876567020250683</c:v>
                </c:pt>
                <c:pt idx="297">
                  <c:v>1.5621986499517804</c:v>
                </c:pt>
                <c:pt idx="298">
                  <c:v>1.5494696239151362</c:v>
                </c:pt>
                <c:pt idx="299">
                  <c:v>1.5494696239151362</c:v>
                </c:pt>
                <c:pt idx="300">
                  <c:v>1.5494696239151362</c:v>
                </c:pt>
                <c:pt idx="301">
                  <c:v>1.5079074252651843</c:v>
                </c:pt>
                <c:pt idx="302">
                  <c:v>1.5426229508196685</c:v>
                </c:pt>
                <c:pt idx="303">
                  <c:v>1.5223722275795524</c:v>
                </c:pt>
                <c:pt idx="304">
                  <c:v>1.5221793635486947</c:v>
                </c:pt>
                <c:pt idx="305">
                  <c:v>1.5158148505303721</c:v>
                </c:pt>
                <c:pt idx="306">
                  <c:v>1.5158148505303721</c:v>
                </c:pt>
                <c:pt idx="307">
                  <c:v>1.5158148505303721</c:v>
                </c:pt>
                <c:pt idx="308">
                  <c:v>1.5122468659594945</c:v>
                </c:pt>
                <c:pt idx="309">
                  <c:v>1.4892960462873637</c:v>
                </c:pt>
                <c:pt idx="310">
                  <c:v>1.4147540983606524</c:v>
                </c:pt>
                <c:pt idx="311">
                  <c:v>1.4245901639344227</c:v>
                </c:pt>
                <c:pt idx="312">
                  <c:v>1.4722275795564093</c:v>
                </c:pt>
                <c:pt idx="313">
                  <c:v>1.4722275795564093</c:v>
                </c:pt>
                <c:pt idx="314">
                  <c:v>1.4722275795564093</c:v>
                </c:pt>
                <c:pt idx="315">
                  <c:v>1.5137897782063607</c:v>
                </c:pt>
                <c:pt idx="316">
                  <c:v>1.5500482160077107</c:v>
                </c:pt>
                <c:pt idx="317">
                  <c:v>1.5692381870781063</c:v>
                </c:pt>
                <c:pt idx="318">
                  <c:v>1.5819672131147504</c:v>
                </c:pt>
                <c:pt idx="319">
                  <c:v>1.6274831243972967</c:v>
                </c:pt>
                <c:pt idx="320">
                  <c:v>1.6274831243972967</c:v>
                </c:pt>
                <c:pt idx="321">
                  <c:v>1.6274831243972967</c:v>
                </c:pt>
                <c:pt idx="322">
                  <c:v>1.6573770491803241</c:v>
                </c:pt>
                <c:pt idx="323">
                  <c:v>1.6477338476374119</c:v>
                </c:pt>
                <c:pt idx="324">
                  <c:v>1.6466730954676914</c:v>
                </c:pt>
                <c:pt idx="325">
                  <c:v>1.6426229508196686</c:v>
                </c:pt>
                <c:pt idx="326">
                  <c:v>1.6157184185149429</c:v>
                </c:pt>
                <c:pt idx="327">
                  <c:v>1.6157184185149429</c:v>
                </c:pt>
                <c:pt idx="328">
                  <c:v>1.6157184185149429</c:v>
                </c:pt>
                <c:pt idx="329">
                  <c:v>1.64021215043394</c:v>
                </c:pt>
                <c:pt idx="330">
                  <c:v>1.6773384763741515</c:v>
                </c:pt>
                <c:pt idx="331">
                  <c:v>1.6923818707810945</c:v>
                </c:pt>
                <c:pt idx="332">
                  <c:v>1.75004821600771</c:v>
                </c:pt>
                <c:pt idx="333">
                  <c:v>1.7084860173577581</c:v>
                </c:pt>
                <c:pt idx="334">
                  <c:v>1.7084860173577581</c:v>
                </c:pt>
                <c:pt idx="335">
                  <c:v>1.7084860173577581</c:v>
                </c:pt>
                <c:pt idx="336">
                  <c:v>1.6977820636451253</c:v>
                </c:pt>
                <c:pt idx="337">
                  <c:v>1.6948891031822511</c:v>
                </c:pt>
                <c:pt idx="338">
                  <c:v>1.6589199614271886</c:v>
                </c:pt>
                <c:pt idx="339">
                  <c:v>1.6388621022179306</c:v>
                </c:pt>
                <c:pt idx="340">
                  <c:v>1.6123432979749222</c:v>
                </c:pt>
                <c:pt idx="341">
                  <c:v>1.6123432979749222</c:v>
                </c:pt>
                <c:pt idx="342">
                  <c:v>1.6123432979749222</c:v>
                </c:pt>
                <c:pt idx="343">
                  <c:v>1.6104146576663396</c:v>
                </c:pt>
                <c:pt idx="344">
                  <c:v>1.6306653809064557</c:v>
                </c:pt>
                <c:pt idx="345">
                  <c:v>1.6111861137897727</c:v>
                </c:pt>
                <c:pt idx="346">
                  <c:v>1.6464802314368319</c:v>
                </c:pt>
                <c:pt idx="347">
                  <c:v>1.6765670202507179</c:v>
                </c:pt>
                <c:pt idx="348">
                  <c:v>1.6765670202507179</c:v>
                </c:pt>
                <c:pt idx="349">
                  <c:v>1.6765670202507179</c:v>
                </c:pt>
                <c:pt idx="350">
                  <c:v>1.6792671166827331</c:v>
                </c:pt>
                <c:pt idx="351">
                  <c:v>1.6170684667309496</c:v>
                </c:pt>
                <c:pt idx="352">
                  <c:v>1.630761812921885</c:v>
                </c:pt>
                <c:pt idx="353">
                  <c:v>1.659787849566051</c:v>
                </c:pt>
                <c:pt idx="354">
                  <c:v>1.6690453230472464</c:v>
                </c:pt>
                <c:pt idx="355">
                  <c:v>1.6690453230472464</c:v>
                </c:pt>
                <c:pt idx="356">
                  <c:v>1.6690453230472464</c:v>
                </c:pt>
                <c:pt idx="357">
                  <c:v>1.6760848601735723</c:v>
                </c:pt>
                <c:pt idx="358">
                  <c:v>1.6771456123432928</c:v>
                </c:pt>
                <c:pt idx="359">
                  <c:v>1.6479267116682688</c:v>
                </c:pt>
                <c:pt idx="360">
                  <c:v>1.6486981677917019</c:v>
                </c:pt>
                <c:pt idx="361">
                  <c:v>1.656991321118606</c:v>
                </c:pt>
                <c:pt idx="362">
                  <c:v>1.656991321118606</c:v>
                </c:pt>
                <c:pt idx="363">
                  <c:v>1.656991321118606</c:v>
                </c:pt>
                <c:pt idx="364">
                  <c:v>1.651976856316292</c:v>
                </c:pt>
                <c:pt idx="365">
                  <c:v>1.6655737704917986</c:v>
                </c:pt>
                <c:pt idx="366">
                  <c:v>1.6400192864030809</c:v>
                </c:pt>
                <c:pt idx="367">
                  <c:v>1.5987463837994165</c:v>
                </c:pt>
                <c:pt idx="368">
                  <c:v>1.6045323047251636</c:v>
                </c:pt>
                <c:pt idx="369">
                  <c:v>1.6045323047251636</c:v>
                </c:pt>
                <c:pt idx="370">
                  <c:v>1.6045323047251636</c:v>
                </c:pt>
                <c:pt idx="371">
                  <c:v>1.6372227579556364</c:v>
                </c:pt>
                <c:pt idx="372">
                  <c:v>1.5977820636451252</c:v>
                </c:pt>
                <c:pt idx="373">
                  <c:v>1.6402121504339395</c:v>
                </c:pt>
                <c:pt idx="374">
                  <c:v>1.669527483124392</c:v>
                </c:pt>
                <c:pt idx="375">
                  <c:v>1.6616200578592042</c:v>
                </c:pt>
                <c:pt idx="376">
                  <c:v>1.6616200578592042</c:v>
                </c:pt>
                <c:pt idx="377">
                  <c:v>1.6616200578592042</c:v>
                </c:pt>
                <c:pt idx="378">
                  <c:v>1.6577627772420396</c:v>
                </c:pt>
                <c:pt idx="379">
                  <c:v>1.6779170684667259</c:v>
                </c:pt>
                <c:pt idx="380">
                  <c:v>1.664513018322078</c:v>
                </c:pt>
                <c:pt idx="381">
                  <c:v>1.63355834136933</c:v>
                </c:pt>
                <c:pt idx="382">
                  <c:v>1.6423336547733798</c:v>
                </c:pt>
                <c:pt idx="383">
                  <c:v>1.6423336547733798</c:v>
                </c:pt>
                <c:pt idx="384">
                  <c:v>1.6423336547733798</c:v>
                </c:pt>
                <c:pt idx="385">
                  <c:v>1.602892960462869</c:v>
                </c:pt>
                <c:pt idx="386">
                  <c:v>1.6642237222757905</c:v>
                </c:pt>
                <c:pt idx="387">
                  <c:v>1.7452266152362537</c:v>
                </c:pt>
                <c:pt idx="388">
                  <c:v>1.7559305689488864</c:v>
                </c:pt>
                <c:pt idx="389">
                  <c:v>1.7647058823529362</c:v>
                </c:pt>
                <c:pt idx="390">
                  <c:v>1.7647058823529362</c:v>
                </c:pt>
                <c:pt idx="391">
                  <c:v>1.7647058823529362</c:v>
                </c:pt>
                <c:pt idx="392">
                  <c:v>1.7939247830279608</c:v>
                </c:pt>
                <c:pt idx="393">
                  <c:v>1.8269045323047202</c:v>
                </c:pt>
                <c:pt idx="394">
                  <c:v>1.8313404050144602</c:v>
                </c:pt>
                <c:pt idx="395">
                  <c:v>1.8270009643201495</c:v>
                </c:pt>
                <c:pt idx="396">
                  <c:v>1.8234329797492719</c:v>
                </c:pt>
                <c:pt idx="397">
                  <c:v>1.8234329797492719</c:v>
                </c:pt>
                <c:pt idx="398">
                  <c:v>1.8234329797492719</c:v>
                </c:pt>
                <c:pt idx="399">
                  <c:v>1.813307618129214</c:v>
                </c:pt>
                <c:pt idx="400">
                  <c:v>1.7976856316296961</c:v>
                </c:pt>
                <c:pt idx="401">
                  <c:v>1.8048216007714513</c:v>
                </c:pt>
                <c:pt idx="402">
                  <c:v>1.8082931533269</c:v>
                </c:pt>
                <c:pt idx="403">
                  <c:v>1.8280617164898696</c:v>
                </c:pt>
                <c:pt idx="404">
                  <c:v>1.8280617164898696</c:v>
                </c:pt>
                <c:pt idx="405">
                  <c:v>1.8280617164898696</c:v>
                </c:pt>
                <c:pt idx="406">
                  <c:v>1.785728061716485</c:v>
                </c:pt>
                <c:pt idx="407">
                  <c:v>1.7846673095467649</c:v>
                </c:pt>
                <c:pt idx="408">
                  <c:v>1.7750241080038527</c:v>
                </c:pt>
                <c:pt idx="409">
                  <c:v>1.760655737704913</c:v>
                </c:pt>
                <c:pt idx="410">
                  <c:v>1.7874638379942094</c:v>
                </c:pt>
                <c:pt idx="411">
                  <c:v>1.7874638379942094</c:v>
                </c:pt>
                <c:pt idx="412">
                  <c:v>1.7874638379942094</c:v>
                </c:pt>
                <c:pt idx="413">
                  <c:v>1.775409836065569</c:v>
                </c:pt>
                <c:pt idx="414">
                  <c:v>1.7749276759884234</c:v>
                </c:pt>
                <c:pt idx="415">
                  <c:v>1.7734811957569869</c:v>
                </c:pt>
                <c:pt idx="416">
                  <c:v>1.7656702025072279</c:v>
                </c:pt>
                <c:pt idx="417">
                  <c:v>1.7781099324975846</c:v>
                </c:pt>
                <c:pt idx="418">
                  <c:v>1.7781099324975846</c:v>
                </c:pt>
                <c:pt idx="419">
                  <c:v>1.7781099324975846</c:v>
                </c:pt>
                <c:pt idx="420">
                  <c:v>1.7843780135004779</c:v>
                </c:pt>
                <c:pt idx="421">
                  <c:v>1.7931533269045277</c:v>
                </c:pt>
                <c:pt idx="422">
                  <c:v>1.8376084860173534</c:v>
                </c:pt>
                <c:pt idx="423">
                  <c:v>1.840308582449369</c:v>
                </c:pt>
                <c:pt idx="424">
                  <c:v>1.8204435872709697</c:v>
                </c:pt>
                <c:pt idx="425">
                  <c:v>1.8204435872709697</c:v>
                </c:pt>
                <c:pt idx="426">
                  <c:v>1.8204435872709697</c:v>
                </c:pt>
                <c:pt idx="427">
                  <c:v>1.8260366441658586</c:v>
                </c:pt>
                <c:pt idx="428">
                  <c:v>1.8426229508196674</c:v>
                </c:pt>
                <c:pt idx="429">
                  <c:v>1.8579556412728984</c:v>
                </c:pt>
                <c:pt idx="430">
                  <c:v>1.8523625843780089</c:v>
                </c:pt>
                <c:pt idx="431">
                  <c:v>1.8321118611378933</c:v>
                </c:pt>
                <c:pt idx="432">
                  <c:v>1.8321118611378933</c:v>
                </c:pt>
                <c:pt idx="433">
                  <c:v>1.8321118611378933</c:v>
                </c:pt>
                <c:pt idx="434">
                  <c:v>1.822179363548694</c:v>
                </c:pt>
                <c:pt idx="435">
                  <c:v>1.8143683702989346</c:v>
                </c:pt>
                <c:pt idx="436">
                  <c:v>1.8170684667309498</c:v>
                </c:pt>
                <c:pt idx="437">
                  <c:v>1.829218900675019</c:v>
                </c:pt>
                <c:pt idx="438">
                  <c:v>1.8219864995178345</c:v>
                </c:pt>
                <c:pt idx="439">
                  <c:v>1.8219864995178345</c:v>
                </c:pt>
                <c:pt idx="440">
                  <c:v>1.8219864995178345</c:v>
                </c:pt>
                <c:pt idx="441">
                  <c:v>1.816393442622946</c:v>
                </c:pt>
                <c:pt idx="442">
                  <c:v>1.8105110896817691</c:v>
                </c:pt>
                <c:pt idx="443">
                  <c:v>1.8229508196721262</c:v>
                </c:pt>
                <c:pt idx="444">
                  <c:v>1.8060752169720296</c:v>
                </c:pt>
                <c:pt idx="445">
                  <c:v>1.8266152362584327</c:v>
                </c:pt>
                <c:pt idx="446">
                  <c:v>1.8266152362584327</c:v>
                </c:pt>
                <c:pt idx="447">
                  <c:v>1.8266152362584327</c:v>
                </c:pt>
                <c:pt idx="448">
                  <c:v>1.838187078109927</c:v>
                </c:pt>
                <c:pt idx="449">
                  <c:v>1.8371263259402064</c:v>
                </c:pt>
                <c:pt idx="450">
                  <c:v>1.822275795564122</c:v>
                </c:pt>
                <c:pt idx="451">
                  <c:v>1.8117647058823478</c:v>
                </c:pt>
                <c:pt idx="452">
                  <c:v>1.7930568948890979</c:v>
                </c:pt>
                <c:pt idx="453">
                  <c:v>1.7930568948890979</c:v>
                </c:pt>
                <c:pt idx="454">
                  <c:v>1.7930568948890979</c:v>
                </c:pt>
                <c:pt idx="455">
                  <c:v>1.7791706846673048</c:v>
                </c:pt>
                <c:pt idx="456">
                  <c:v>1.7674059787849523</c:v>
                </c:pt>
                <c:pt idx="457">
                  <c:v>1.7729026036644124</c:v>
                </c:pt>
                <c:pt idx="458">
                  <c:v>1.7618129218900629</c:v>
                </c:pt>
                <c:pt idx="459">
                  <c:v>1.7756027000964272</c:v>
                </c:pt>
                <c:pt idx="460">
                  <c:v>1.7756027000964272</c:v>
                </c:pt>
                <c:pt idx="461">
                  <c:v>1.7756027000964272</c:v>
                </c:pt>
                <c:pt idx="462">
                  <c:v>1.776277724204431</c:v>
                </c:pt>
                <c:pt idx="463">
                  <c:v>1.7757955641272858</c:v>
                </c:pt>
                <c:pt idx="464">
                  <c:v>1.7605593056894842</c:v>
                </c:pt>
                <c:pt idx="465">
                  <c:v>1.75226615236258</c:v>
                </c:pt>
                <c:pt idx="466">
                  <c:v>1.7545805207328784</c:v>
                </c:pt>
                <c:pt idx="467">
                  <c:v>1.7545805207328784</c:v>
                </c:pt>
                <c:pt idx="468">
                  <c:v>1.7545805207328784</c:v>
                </c:pt>
                <c:pt idx="469">
                  <c:v>1.7677917068466682</c:v>
                </c:pt>
                <c:pt idx="470">
                  <c:v>1.7685631629701017</c:v>
                </c:pt>
                <c:pt idx="471">
                  <c:v>1.7410800385728016</c:v>
                </c:pt>
                <c:pt idx="472">
                  <c:v>1.7203471552555403</c:v>
                </c:pt>
                <c:pt idx="473">
                  <c:v>1.7297974927675939</c:v>
                </c:pt>
                <c:pt idx="474">
                  <c:v>1.7297974927675939</c:v>
                </c:pt>
                <c:pt idx="475">
                  <c:v>1.7297974927675939</c:v>
                </c:pt>
                <c:pt idx="476">
                  <c:v>1.7191899710703908</c:v>
                </c:pt>
                <c:pt idx="477">
                  <c:v>1.6972034715525508</c:v>
                </c:pt>
                <c:pt idx="478">
                  <c:v>1.7179363548698126</c:v>
                </c:pt>
                <c:pt idx="479">
                  <c:v>1.7134040501446433</c:v>
                </c:pt>
                <c:pt idx="480">
                  <c:v>1.6856316297010561</c:v>
                </c:pt>
                <c:pt idx="481">
                  <c:v>1.6856316297010561</c:v>
                </c:pt>
                <c:pt idx="482">
                  <c:v>1.6856316297010561</c:v>
                </c:pt>
                <c:pt idx="483">
                  <c:v>1.6742526518804199</c:v>
                </c:pt>
                <c:pt idx="484">
                  <c:v>1.661137897782059</c:v>
                </c:pt>
                <c:pt idx="485">
                  <c:v>1.6684667309546728</c:v>
                </c:pt>
                <c:pt idx="486">
                  <c:v>1.678977820636447</c:v>
                </c:pt>
                <c:pt idx="487">
                  <c:v>1.6743490838958488</c:v>
                </c:pt>
                <c:pt idx="488">
                  <c:v>1.6743490838958488</c:v>
                </c:pt>
                <c:pt idx="489">
                  <c:v>1.6743490838958488</c:v>
                </c:pt>
                <c:pt idx="490">
                  <c:v>1.6788813886210177</c:v>
                </c:pt>
                <c:pt idx="491">
                  <c:v>1.6649951783992241</c:v>
                </c:pt>
                <c:pt idx="492">
                  <c:v>1.6655737704917986</c:v>
                </c:pt>
                <c:pt idx="493">
                  <c:v>1.6566055930568901</c:v>
                </c:pt>
                <c:pt idx="494">
                  <c:v>1.6931533269045271</c:v>
                </c:pt>
                <c:pt idx="495">
                  <c:v>1.6931533269045271</c:v>
                </c:pt>
                <c:pt idx="496">
                  <c:v>1.6931533269045271</c:v>
                </c:pt>
                <c:pt idx="497">
                  <c:v>1.6835101253616149</c:v>
                </c:pt>
                <c:pt idx="498">
                  <c:v>1.7170684667309497</c:v>
                </c:pt>
                <c:pt idx="499">
                  <c:v>1.7086788813886158</c:v>
                </c:pt>
                <c:pt idx="500">
                  <c:v>1.7160077145612287</c:v>
                </c:pt>
                <c:pt idx="501">
                  <c:v>1.718322082931528</c:v>
                </c:pt>
                <c:pt idx="502">
                  <c:v>1.718322082931528</c:v>
                </c:pt>
                <c:pt idx="503">
                  <c:v>1.718322082931528</c:v>
                </c:pt>
                <c:pt idx="504">
                  <c:v>1.7212150433944018</c:v>
                </c:pt>
                <c:pt idx="505">
                  <c:v>1.7144648023143629</c:v>
                </c:pt>
                <c:pt idx="506">
                  <c:v>1.7243008678881333</c:v>
                </c:pt>
                <c:pt idx="507">
                  <c:v>1.7146576663452211</c:v>
                </c:pt>
                <c:pt idx="508">
                  <c:v>1.7042430086788762</c:v>
                </c:pt>
                <c:pt idx="509">
                  <c:v>1.7042430086788762</c:v>
                </c:pt>
                <c:pt idx="510">
                  <c:v>1.7042430086788762</c:v>
                </c:pt>
                <c:pt idx="511">
                  <c:v>1.704628736740593</c:v>
                </c:pt>
                <c:pt idx="512">
                  <c:v>1.7014464802314313</c:v>
                </c:pt>
                <c:pt idx="513">
                  <c:v>1.6974927675988378</c:v>
                </c:pt>
                <c:pt idx="514">
                  <c:v>1.7027965284474389</c:v>
                </c:pt>
                <c:pt idx="515">
                  <c:v>1.6845708775313351</c:v>
                </c:pt>
                <c:pt idx="516">
                  <c:v>1.6845708775313351</c:v>
                </c:pt>
                <c:pt idx="517">
                  <c:v>1.6845708775313351</c:v>
                </c:pt>
                <c:pt idx="518">
                  <c:v>1.6678881388620974</c:v>
                </c:pt>
                <c:pt idx="519">
                  <c:v>1.6802314368370248</c:v>
                </c:pt>
                <c:pt idx="520">
                  <c:v>1.6648987463837948</c:v>
                </c:pt>
                <c:pt idx="521">
                  <c:v>1.6888138862102169</c:v>
                </c:pt>
                <c:pt idx="522">
                  <c:v>1.6897782063645082</c:v>
                </c:pt>
                <c:pt idx="523">
                  <c:v>1.6897782063645082</c:v>
                </c:pt>
                <c:pt idx="524">
                  <c:v>1.6897782063645082</c:v>
                </c:pt>
                <c:pt idx="525">
                  <c:v>1.6845708775313351</c:v>
                </c:pt>
                <c:pt idx="526">
                  <c:v>1.6961427193828293</c:v>
                </c:pt>
                <c:pt idx="527">
                  <c:v>1.6892960462873621</c:v>
                </c:pt>
                <c:pt idx="528">
                  <c:v>1.692381870781094</c:v>
                </c:pt>
                <c:pt idx="529">
                  <c:v>1.6677917068466677</c:v>
                </c:pt>
                <c:pt idx="530">
                  <c:v>1.6677917068466677</c:v>
                </c:pt>
                <c:pt idx="531">
                  <c:v>1.6677917068466677</c:v>
                </c:pt>
                <c:pt idx="532">
                  <c:v>1.6685631629701012</c:v>
                </c:pt>
                <c:pt idx="533">
                  <c:v>1.6718418514946909</c:v>
                </c:pt>
                <c:pt idx="534">
                  <c:v>1.6644165863066487</c:v>
                </c:pt>
                <c:pt idx="535">
                  <c:v>1.6675988428158095</c:v>
                </c:pt>
                <c:pt idx="536">
                  <c:v>1.6699132111861084</c:v>
                </c:pt>
                <c:pt idx="537">
                  <c:v>1.6699132111861084</c:v>
                </c:pt>
                <c:pt idx="538">
                  <c:v>1.6699132111861084</c:v>
                </c:pt>
                <c:pt idx="539">
                  <c:v>1.6743490838958475</c:v>
                </c:pt>
                <c:pt idx="540">
                  <c:v>1.6331726133076123</c:v>
                </c:pt>
                <c:pt idx="541">
                  <c:v>1.6280617164898685</c:v>
                </c:pt>
                <c:pt idx="542">
                  <c:v>1.6192864030858187</c:v>
                </c:pt>
                <c:pt idx="543">
                  <c:v>1.6197685631629644</c:v>
                </c:pt>
                <c:pt idx="544">
                  <c:v>1.6197685631629644</c:v>
                </c:pt>
                <c:pt idx="545">
                  <c:v>1.6197685631629644</c:v>
                </c:pt>
                <c:pt idx="546">
                  <c:v>1.5951783992285384</c:v>
                </c:pt>
                <c:pt idx="547">
                  <c:v>1.5932497589199559</c:v>
                </c:pt>
                <c:pt idx="548">
                  <c:v>1.6046287367405925</c:v>
                </c:pt>
                <c:pt idx="549">
                  <c:v>1.574252651880419</c:v>
                </c:pt>
                <c:pt idx="550">
                  <c:v>1.5778206364512966</c:v>
                </c:pt>
                <c:pt idx="551">
                  <c:v>1.5778206364512966</c:v>
                </c:pt>
                <c:pt idx="552">
                  <c:v>1.5778206364512966</c:v>
                </c:pt>
                <c:pt idx="553">
                  <c:v>1.5453230472516823</c:v>
                </c:pt>
                <c:pt idx="554">
                  <c:v>1.5264223722275747</c:v>
                </c:pt>
                <c:pt idx="555">
                  <c:v>1.5297010607521644</c:v>
                </c:pt>
                <c:pt idx="556">
                  <c:v>1.5501446480231382</c:v>
                </c:pt>
                <c:pt idx="557">
                  <c:v>1.5418514946962336</c:v>
                </c:pt>
                <c:pt idx="558">
                  <c:v>1.5418514946962336</c:v>
                </c:pt>
                <c:pt idx="559">
                  <c:v>1.5418514946962336</c:v>
                </c:pt>
                <c:pt idx="560">
                  <c:v>1.5270973963355781</c:v>
                </c:pt>
                <c:pt idx="561">
                  <c:v>1.5308582449373138</c:v>
                </c:pt>
                <c:pt idx="562">
                  <c:v>1.5073288331726076</c:v>
                </c:pt>
                <c:pt idx="563">
                  <c:v>1.485631629701055</c:v>
                </c:pt>
                <c:pt idx="564">
                  <c:v>1.490067502410795</c:v>
                </c:pt>
                <c:pt idx="565">
                  <c:v>1.490067502410795</c:v>
                </c:pt>
                <c:pt idx="566">
                  <c:v>1.490067502410795</c:v>
                </c:pt>
                <c:pt idx="567">
                  <c:v>1.4963355834136878</c:v>
                </c:pt>
                <c:pt idx="568">
                  <c:v>1.4916104146576608</c:v>
                </c:pt>
                <c:pt idx="569">
                  <c:v>1.5050144648023087</c:v>
                </c:pt>
                <c:pt idx="570">
                  <c:v>1.4795564127290204</c:v>
                </c:pt>
                <c:pt idx="571">
                  <c:v>1.4774349083895797</c:v>
                </c:pt>
                <c:pt idx="572">
                  <c:v>1.4774349083895797</c:v>
                </c:pt>
                <c:pt idx="573">
                  <c:v>1.4774349083895797</c:v>
                </c:pt>
                <c:pt idx="574">
                  <c:v>1.5236258437801289</c:v>
                </c:pt>
                <c:pt idx="575">
                  <c:v>1.4840887174541892</c:v>
                </c:pt>
                <c:pt idx="576">
                  <c:v>1.4813886210221732</c:v>
                </c:pt>
                <c:pt idx="577">
                  <c:v>1.4688524590163872</c:v>
                </c:pt>
                <c:pt idx="578">
                  <c:v>1.5036644165863002</c:v>
                </c:pt>
                <c:pt idx="579">
                  <c:v>1.5036644165863002</c:v>
                </c:pt>
                <c:pt idx="580">
                  <c:v>1.5036644165863002</c:v>
                </c:pt>
                <c:pt idx="581">
                  <c:v>1.5018322082931466</c:v>
                </c:pt>
                <c:pt idx="582">
                  <c:v>1.4679845708775248</c:v>
                </c:pt>
                <c:pt idx="583">
                  <c:v>1.4732883317261267</c:v>
                </c:pt>
                <c:pt idx="584">
                  <c:v>1.472034715525548</c:v>
                </c:pt>
                <c:pt idx="585">
                  <c:v>1.4481195756991254</c:v>
                </c:pt>
                <c:pt idx="586">
                  <c:v>1.4481195756991254</c:v>
                </c:pt>
                <c:pt idx="587">
                  <c:v>1.4481195756991254</c:v>
                </c:pt>
                <c:pt idx="588">
                  <c:v>1.5024108003857211</c:v>
                </c:pt>
                <c:pt idx="589">
                  <c:v>1.5491803278688456</c:v>
                </c:pt>
                <c:pt idx="590">
                  <c:v>1.5602700096431947</c:v>
                </c:pt>
                <c:pt idx="591">
                  <c:v>1.5549662487945928</c:v>
                </c:pt>
                <c:pt idx="592">
                  <c:v>1.6030858244937249</c:v>
                </c:pt>
                <c:pt idx="593">
                  <c:v>1.6030858244937249</c:v>
                </c:pt>
                <c:pt idx="594">
                  <c:v>1.6030858244937249</c:v>
                </c:pt>
                <c:pt idx="595">
                  <c:v>1.597782063645123</c:v>
                </c:pt>
                <c:pt idx="596">
                  <c:v>1.5995178399228474</c:v>
                </c:pt>
                <c:pt idx="597">
                  <c:v>1.6036644165862994</c:v>
                </c:pt>
                <c:pt idx="598">
                  <c:v>1.630086788813879</c:v>
                </c:pt>
                <c:pt idx="599">
                  <c:v>1.6267116682738592</c:v>
                </c:pt>
                <c:pt idx="600">
                  <c:v>1.6267116682738592</c:v>
                </c:pt>
                <c:pt idx="601">
                  <c:v>1.6267116682738592</c:v>
                </c:pt>
                <c:pt idx="602">
                  <c:v>1.6046287367405907</c:v>
                </c:pt>
                <c:pt idx="603">
                  <c:v>1.5803278688524518</c:v>
                </c:pt>
                <c:pt idx="604">
                  <c:v>1.5854387656701956</c:v>
                </c:pt>
                <c:pt idx="605">
                  <c:v>1.5753134040501378</c:v>
                </c:pt>
                <c:pt idx="606">
                  <c:v>1.5728061716489803</c:v>
                </c:pt>
                <c:pt idx="607">
                  <c:v>1.5728061716489803</c:v>
                </c:pt>
                <c:pt idx="608">
                  <c:v>1.5728061716489803</c:v>
                </c:pt>
                <c:pt idx="609">
                  <c:v>1.584667309546762</c:v>
                </c:pt>
                <c:pt idx="610">
                  <c:v>1.60472516875602</c:v>
                </c:pt>
                <c:pt idx="611">
                  <c:v>1.6140790742526447</c:v>
                </c:pt>
                <c:pt idx="612">
                  <c:v>1.6261330761812851</c:v>
                </c:pt>
                <c:pt idx="613">
                  <c:v>1.597974927675982</c:v>
                </c:pt>
                <c:pt idx="614">
                  <c:v>1.597974927675982</c:v>
                </c:pt>
                <c:pt idx="615">
                  <c:v>1.597974927675982</c:v>
                </c:pt>
                <c:pt idx="616">
                  <c:v>1.5744455159112762</c:v>
                </c:pt>
                <c:pt idx="617">
                  <c:v>1.5702989392478242</c:v>
                </c:pt>
                <c:pt idx="618">
                  <c:v>1.5698167791706785</c:v>
                </c:pt>
                <c:pt idx="619">
                  <c:v>1.5837994214079014</c:v>
                </c:pt>
                <c:pt idx="620">
                  <c:v>1.5768563162970048</c:v>
                </c:pt>
                <c:pt idx="621">
                  <c:v>1.5768563162970048</c:v>
                </c:pt>
                <c:pt idx="622">
                  <c:v>1.5768563162970048</c:v>
                </c:pt>
                <c:pt idx="623">
                  <c:v>1.5668273866923759</c:v>
                </c:pt>
                <c:pt idx="624">
                  <c:v>1.5521697203471492</c:v>
                </c:pt>
                <c:pt idx="625">
                  <c:v>1.5349083895853362</c:v>
                </c:pt>
                <c:pt idx="626">
                  <c:v>1.539729990356792</c:v>
                </c:pt>
                <c:pt idx="627">
                  <c:v>1.5102217936354805</c:v>
                </c:pt>
                <c:pt idx="628">
                  <c:v>1.5102217936354805</c:v>
                </c:pt>
                <c:pt idx="629">
                  <c:v>1.5102217936354805</c:v>
                </c:pt>
                <c:pt idx="630">
                  <c:v>1.4746383799421348</c:v>
                </c:pt>
                <c:pt idx="631">
                  <c:v>1.5577627772420382</c:v>
                </c:pt>
                <c:pt idx="632">
                  <c:v>1.5514946962391454</c:v>
                </c:pt>
                <c:pt idx="633">
                  <c:v>1.544744455159107</c:v>
                </c:pt>
                <c:pt idx="634">
                  <c:v>1.6028929604628681</c:v>
                </c:pt>
                <c:pt idx="635">
                  <c:v>1.6028929604628681</c:v>
                </c:pt>
                <c:pt idx="636">
                  <c:v>1.6028929604628681</c:v>
                </c:pt>
                <c:pt idx="637">
                  <c:v>1.6296046287367347</c:v>
                </c:pt>
                <c:pt idx="638">
                  <c:v>1.6344262295081906</c:v>
                </c:pt>
                <c:pt idx="639">
                  <c:v>1.6527483124397238</c:v>
                </c:pt>
                <c:pt idx="640">
                  <c:v>1.6892960462873612</c:v>
                </c:pt>
                <c:pt idx="641">
                  <c:v>1.6832208293153266</c:v>
                </c:pt>
                <c:pt idx="642">
                  <c:v>1.6832208293153266</c:v>
                </c:pt>
                <c:pt idx="643">
                  <c:v>1.6832208293153266</c:v>
                </c:pt>
                <c:pt idx="644">
                  <c:v>1.6432015429122409</c:v>
                </c:pt>
                <c:pt idx="645">
                  <c:v>1.6545805207328765</c:v>
                </c:pt>
                <c:pt idx="646">
                  <c:v>1.6893924783027896</c:v>
                </c:pt>
                <c:pt idx="647">
                  <c:v>1.6860173577627706</c:v>
                </c:pt>
                <c:pt idx="648">
                  <c:v>1.6930568948890961</c:v>
                </c:pt>
                <c:pt idx="649">
                  <c:v>1.6930568948890961</c:v>
                </c:pt>
                <c:pt idx="650">
                  <c:v>1.6930568948890961</c:v>
                </c:pt>
                <c:pt idx="651">
                  <c:v>1.6728061716489808</c:v>
                </c:pt>
                <c:pt idx="652">
                  <c:v>1.6846673095467626</c:v>
                </c:pt>
                <c:pt idx="653">
                  <c:v>1.6826422372227512</c:v>
                </c:pt>
                <c:pt idx="654">
                  <c:v>1.6811957569913147</c:v>
                </c:pt>
                <c:pt idx="655">
                  <c:v>1.6936354869816714</c:v>
                </c:pt>
                <c:pt idx="656">
                  <c:v>1.6936354869816714</c:v>
                </c:pt>
                <c:pt idx="657">
                  <c:v>1.6936354869816714</c:v>
                </c:pt>
                <c:pt idx="658">
                  <c:v>1.7062680810028863</c:v>
                </c:pt>
                <c:pt idx="659">
                  <c:v>1.6964320154291159</c:v>
                </c:pt>
                <c:pt idx="660">
                  <c:v>1.6996142719382767</c:v>
                </c:pt>
                <c:pt idx="661">
                  <c:v>1.6843780135004756</c:v>
                </c:pt>
                <c:pt idx="662">
                  <c:v>1.6845708775313337</c:v>
                </c:pt>
                <c:pt idx="663">
                  <c:v>1.6845708775313337</c:v>
                </c:pt>
                <c:pt idx="664">
                  <c:v>1.6845708775313337</c:v>
                </c:pt>
                <c:pt idx="665">
                  <c:v>1.669334619093533</c:v>
                </c:pt>
                <c:pt idx="666">
                  <c:v>1.6557377049180264</c:v>
                </c:pt>
                <c:pt idx="667">
                  <c:v>1.6304725168755962</c:v>
                </c:pt>
                <c:pt idx="668">
                  <c:v>1.6212150433944008</c:v>
                </c:pt>
                <c:pt idx="669">
                  <c:v>1.6215043394406883</c:v>
                </c:pt>
                <c:pt idx="670">
                  <c:v>1.6215043394406883</c:v>
                </c:pt>
                <c:pt idx="671">
                  <c:v>1.6215043394406883</c:v>
                </c:pt>
                <c:pt idx="672">
                  <c:v>1.6412729026036579</c:v>
                </c:pt>
                <c:pt idx="673">
                  <c:v>1.6418514946962328</c:v>
                </c:pt>
                <c:pt idx="674">
                  <c:v>1.6419479267116626</c:v>
                </c:pt>
                <c:pt idx="675">
                  <c:v>1.6432015429122413</c:v>
                </c:pt>
                <c:pt idx="676">
                  <c:v>1.6427193828350957</c:v>
                </c:pt>
                <c:pt idx="677">
                  <c:v>1.6427193828350957</c:v>
                </c:pt>
                <c:pt idx="678">
                  <c:v>1.6427193828350957</c:v>
                </c:pt>
                <c:pt idx="679">
                  <c:v>1.6445515911282489</c:v>
                </c:pt>
                <c:pt idx="680">
                  <c:v>1.6279652844744397</c:v>
                </c:pt>
                <c:pt idx="681">
                  <c:v>1.6396335583413637</c:v>
                </c:pt>
                <c:pt idx="682">
                  <c:v>1.6379942140790686</c:v>
                </c:pt>
                <c:pt idx="683">
                  <c:v>1.6301832208293097</c:v>
                </c:pt>
                <c:pt idx="684">
                  <c:v>1.6301832208293097</c:v>
                </c:pt>
                <c:pt idx="685">
                  <c:v>1.6301832208293097</c:v>
                </c:pt>
                <c:pt idx="686">
                  <c:v>1.6010607521697149</c:v>
                </c:pt>
                <c:pt idx="687">
                  <c:v>1.6198649951783937</c:v>
                </c:pt>
                <c:pt idx="688">
                  <c:v>1.624975891996137</c:v>
                </c:pt>
                <c:pt idx="689">
                  <c:v>1.6170684667309492</c:v>
                </c:pt>
                <c:pt idx="690">
                  <c:v>1.6026036644165806</c:v>
                </c:pt>
                <c:pt idx="691">
                  <c:v>1.6026036644165806</c:v>
                </c:pt>
                <c:pt idx="692">
                  <c:v>1.6026036644165806</c:v>
                </c:pt>
                <c:pt idx="693">
                  <c:v>1.5808100289295992</c:v>
                </c:pt>
                <c:pt idx="694">
                  <c:v>1.581195756991316</c:v>
                </c:pt>
                <c:pt idx="695">
                  <c:v>1.5776277724204384</c:v>
                </c:pt>
                <c:pt idx="696">
                  <c:v>1.5816779170684616</c:v>
                </c:pt>
                <c:pt idx="697">
                  <c:v>1.5769527483124346</c:v>
                </c:pt>
                <c:pt idx="698">
                  <c:v>1.5769527483124346</c:v>
                </c:pt>
                <c:pt idx="699">
                  <c:v>1.5769527483124346</c:v>
                </c:pt>
                <c:pt idx="700">
                  <c:v>1.5782063645130133</c:v>
                </c:pt>
                <c:pt idx="701">
                  <c:v>1.595371263259397</c:v>
                </c:pt>
                <c:pt idx="702">
                  <c:v>1.6321118611378926</c:v>
                </c:pt>
                <c:pt idx="703">
                  <c:v>1.5979749276759838</c:v>
                </c:pt>
                <c:pt idx="704">
                  <c:v>1.6016393442622903</c:v>
                </c:pt>
                <c:pt idx="705">
                  <c:v>1.6016393442622903</c:v>
                </c:pt>
                <c:pt idx="706">
                  <c:v>1.6016393442622903</c:v>
                </c:pt>
                <c:pt idx="707">
                  <c:v>1.6054966248794549</c:v>
                </c:pt>
                <c:pt idx="708">
                  <c:v>1.6054966248794549</c:v>
                </c:pt>
                <c:pt idx="709">
                  <c:v>1.6112825458052025</c:v>
                </c:pt>
                <c:pt idx="710">
                  <c:v>1.5876567020250674</c:v>
                </c:pt>
                <c:pt idx="711">
                  <c:v>1.5966248794599758</c:v>
                </c:pt>
                <c:pt idx="712">
                  <c:v>1.5966248794599758</c:v>
                </c:pt>
                <c:pt idx="713">
                  <c:v>1.5966248794599758</c:v>
                </c:pt>
                <c:pt idx="714">
                  <c:v>1.598167791706842</c:v>
                </c:pt>
                <c:pt idx="715">
                  <c:v>1.5833172613307567</c:v>
                </c:pt>
                <c:pt idx="716">
                  <c:v>1.6061716489874587</c:v>
                </c:pt>
                <c:pt idx="717">
                  <c:v>1.6129218900674971</c:v>
                </c:pt>
                <c:pt idx="718">
                  <c:v>1.5974927675988377</c:v>
                </c:pt>
                <c:pt idx="719">
                  <c:v>1.5974927675988377</c:v>
                </c:pt>
                <c:pt idx="720">
                  <c:v>1.5974927675988377</c:v>
                </c:pt>
                <c:pt idx="721">
                  <c:v>1.6212150433944017</c:v>
                </c:pt>
                <c:pt idx="722">
                  <c:v>1.6338476374156166</c:v>
                </c:pt>
                <c:pt idx="723">
                  <c:v>1.621600771456118</c:v>
                </c:pt>
                <c:pt idx="724">
                  <c:v>1.6241080038572751</c:v>
                </c:pt>
                <c:pt idx="725">
                  <c:v>1.6321118611378922</c:v>
                </c:pt>
                <c:pt idx="726">
                  <c:v>1.6321118611378922</c:v>
                </c:pt>
                <c:pt idx="727">
                  <c:v>1.6321118611378922</c:v>
                </c:pt>
                <c:pt idx="728">
                  <c:v>1.6298939247830226</c:v>
                </c:pt>
                <c:pt idx="729">
                  <c:v>1.5902603664416537</c:v>
                </c:pt>
                <c:pt idx="730">
                  <c:v>1.5781099324975845</c:v>
                </c:pt>
                <c:pt idx="731">
                  <c:v>1.5911282545805157</c:v>
                </c:pt>
                <c:pt idx="732">
                  <c:v>1.6058823529411717</c:v>
                </c:pt>
                <c:pt idx="733">
                  <c:v>1.6058823529411717</c:v>
                </c:pt>
                <c:pt idx="734">
                  <c:v>1.6058823529411717</c:v>
                </c:pt>
                <c:pt idx="735">
                  <c:v>1.5840887174541902</c:v>
                </c:pt>
                <c:pt idx="736">
                  <c:v>1.5670202507232354</c:v>
                </c:pt>
                <c:pt idx="737">
                  <c:v>1.6017357762777196</c:v>
                </c:pt>
                <c:pt idx="738">
                  <c:v>1.5875602700096385</c:v>
                </c:pt>
                <c:pt idx="739">
                  <c:v>1.5941176470588192</c:v>
                </c:pt>
                <c:pt idx="740">
                  <c:v>1.5941176470588192</c:v>
                </c:pt>
                <c:pt idx="741">
                  <c:v>1.5941176470588192</c:v>
                </c:pt>
                <c:pt idx="742">
                  <c:v>1.5877531340404976</c:v>
                </c:pt>
                <c:pt idx="743">
                  <c:v>1.5938283510125322</c:v>
                </c:pt>
                <c:pt idx="744">
                  <c:v>1.5903567984570834</c:v>
                </c:pt>
                <c:pt idx="745">
                  <c:v>1.5732883317261286</c:v>
                </c:pt>
                <c:pt idx="746">
                  <c:v>1.5645130183220779</c:v>
                </c:pt>
                <c:pt idx="747">
                  <c:v>1.5645130183220779</c:v>
                </c:pt>
                <c:pt idx="748">
                  <c:v>1.5645130183220779</c:v>
                </c:pt>
                <c:pt idx="749">
                  <c:v>1.5854387656701974</c:v>
                </c:pt>
                <c:pt idx="750">
                  <c:v>1.580617164898741</c:v>
                </c:pt>
                <c:pt idx="751">
                  <c:v>1.5701060752169664</c:v>
                </c:pt>
                <c:pt idx="752">
                  <c:v>1.5740597878495608</c:v>
                </c:pt>
                <c:pt idx="753">
                  <c:v>1.5906460945033696</c:v>
                </c:pt>
                <c:pt idx="754">
                  <c:v>1.5906460945033696</c:v>
                </c:pt>
                <c:pt idx="755">
                  <c:v>1.5906460945033696</c:v>
                </c:pt>
                <c:pt idx="756">
                  <c:v>1.5763741562198601</c:v>
                </c:pt>
                <c:pt idx="757">
                  <c:v>1.5426229508196672</c:v>
                </c:pt>
                <c:pt idx="758">
                  <c:v>1.5464802314368318</c:v>
                </c:pt>
                <c:pt idx="759">
                  <c:v>1.5317261330761762</c:v>
                </c:pt>
                <c:pt idx="760">
                  <c:v>1.4999035679845658</c:v>
                </c:pt>
                <c:pt idx="761">
                  <c:v>1.4999035679845658</c:v>
                </c:pt>
                <c:pt idx="762">
                  <c:v>1.4999035679845658</c:v>
                </c:pt>
                <c:pt idx="763">
                  <c:v>1.4830279652844696</c:v>
                </c:pt>
                <c:pt idx="764">
                  <c:v>1.4905496624879411</c:v>
                </c:pt>
                <c:pt idx="765">
                  <c:v>1.4783992285438718</c:v>
                </c:pt>
                <c:pt idx="766">
                  <c:v>1.4741562198649905</c:v>
                </c:pt>
                <c:pt idx="767">
                  <c:v>1.4761812921890018</c:v>
                </c:pt>
                <c:pt idx="768">
                  <c:v>1.4761812921890018</c:v>
                </c:pt>
                <c:pt idx="769">
                  <c:v>1.4761812921890018</c:v>
                </c:pt>
                <c:pt idx="770">
                  <c:v>1.470202507232397</c:v>
                </c:pt>
                <c:pt idx="771">
                  <c:v>1.4765670202507186</c:v>
                </c:pt>
                <c:pt idx="772">
                  <c:v>1.4807135969141711</c:v>
                </c:pt>
                <c:pt idx="773">
                  <c:v>1.4736740597878448</c:v>
                </c:pt>
                <c:pt idx="774">
                  <c:v>1.4564127290260318</c:v>
                </c:pt>
                <c:pt idx="775">
                  <c:v>1.4564127290260318</c:v>
                </c:pt>
                <c:pt idx="776">
                  <c:v>1.4564127290260318</c:v>
                </c:pt>
                <c:pt idx="777">
                  <c:v>1.4958534233365426</c:v>
                </c:pt>
                <c:pt idx="778">
                  <c:v>1.5216972034715472</c:v>
                </c:pt>
                <c:pt idx="779">
                  <c:v>1.5170684667309491</c:v>
                </c:pt>
                <c:pt idx="780">
                  <c:v>1.5246865959498499</c:v>
                </c:pt>
                <c:pt idx="781">
                  <c:v>1.5029893924782973</c:v>
                </c:pt>
                <c:pt idx="782">
                  <c:v>1.5029893924782973</c:v>
                </c:pt>
                <c:pt idx="783">
                  <c:v>1.5029893924782973</c:v>
                </c:pt>
                <c:pt idx="784">
                  <c:v>1.5168756027000909</c:v>
                </c:pt>
                <c:pt idx="785">
                  <c:v>1.516007714561229</c:v>
                </c:pt>
                <c:pt idx="786">
                  <c:v>1.5193828351012479</c:v>
                </c:pt>
                <c:pt idx="787">
                  <c:v>1.5427193828350956</c:v>
                </c:pt>
                <c:pt idx="788">
                  <c:v>1.5443587270973911</c:v>
                </c:pt>
                <c:pt idx="789">
                  <c:v>1.5443587270973911</c:v>
                </c:pt>
                <c:pt idx="790">
                  <c:v>1.5443587270973911</c:v>
                </c:pt>
                <c:pt idx="791">
                  <c:v>1.5536162005785865</c:v>
                </c:pt>
                <c:pt idx="792">
                  <c:v>1.5323047251687503</c:v>
                </c:pt>
                <c:pt idx="793">
                  <c:v>1.5218900675024045</c:v>
                </c:pt>
                <c:pt idx="794">
                  <c:v>1.5280617164898684</c:v>
                </c:pt>
                <c:pt idx="795">
                  <c:v>1.5359691417550563</c:v>
                </c:pt>
                <c:pt idx="796">
                  <c:v>1.5359691417550563</c:v>
                </c:pt>
                <c:pt idx="797">
                  <c:v>1.5359691417550563</c:v>
                </c:pt>
                <c:pt idx="798">
                  <c:v>1.5452266152362517</c:v>
                </c:pt>
                <c:pt idx="799">
                  <c:v>1.5467695274831179</c:v>
                </c:pt>
                <c:pt idx="800">
                  <c:v>1.5413693346190871</c:v>
                </c:pt>
                <c:pt idx="801">
                  <c:v>1.509932497589193</c:v>
                </c:pt>
                <c:pt idx="802">
                  <c:v>1.5161041465766574</c:v>
                </c:pt>
                <c:pt idx="803">
                  <c:v>1.5161041465766574</c:v>
                </c:pt>
                <c:pt idx="804">
                  <c:v>1.5161041465766574</c:v>
                </c:pt>
                <c:pt idx="805">
                  <c:v>1.5178399228543817</c:v>
                </c:pt>
                <c:pt idx="806">
                  <c:v>1.540308582449367</c:v>
                </c:pt>
                <c:pt idx="807">
                  <c:v>1.5356798457087688</c:v>
                </c:pt>
                <c:pt idx="808">
                  <c:v>1.5137897782063581</c:v>
                </c:pt>
                <c:pt idx="809">
                  <c:v>1.4954676952748249</c:v>
                </c:pt>
                <c:pt idx="810">
                  <c:v>1.4954676952748249</c:v>
                </c:pt>
                <c:pt idx="811">
                  <c:v>1.4954676952748249</c:v>
                </c:pt>
                <c:pt idx="812">
                  <c:v>1.4995178399228482</c:v>
                </c:pt>
                <c:pt idx="813">
                  <c:v>1.526036644165857</c:v>
                </c:pt>
                <c:pt idx="814">
                  <c:v>1.5404050144647963</c:v>
                </c:pt>
                <c:pt idx="815">
                  <c:v>1.532497589199608</c:v>
                </c:pt>
                <c:pt idx="816">
                  <c:v>1.5228543876566958</c:v>
                </c:pt>
                <c:pt idx="817">
                  <c:v>1.5228543876566958</c:v>
                </c:pt>
                <c:pt idx="818">
                  <c:v>1.5228543876566958</c:v>
                </c:pt>
                <c:pt idx="819">
                  <c:v>1.5029893924782969</c:v>
                </c:pt>
                <c:pt idx="820">
                  <c:v>1.4903567984570816</c:v>
                </c:pt>
                <c:pt idx="821">
                  <c:v>1.4885245901639284</c:v>
                </c:pt>
                <c:pt idx="822">
                  <c:v>1.4863066538090584</c:v>
                </c:pt>
                <c:pt idx="823">
                  <c:v>1.496817743490833</c:v>
                </c:pt>
                <c:pt idx="824">
                  <c:v>1.496817743490833</c:v>
                </c:pt>
                <c:pt idx="825">
                  <c:v>1.496817743490833</c:v>
                </c:pt>
                <c:pt idx="826">
                  <c:v>1.5084860173577566</c:v>
                </c:pt>
                <c:pt idx="827">
                  <c:v>1.5102217936354809</c:v>
                </c:pt>
                <c:pt idx="828">
                  <c:v>1.509932497589193</c:v>
                </c:pt>
                <c:pt idx="829">
                  <c:v>1.504339440694304</c:v>
                </c:pt>
                <c:pt idx="830">
                  <c:v>1.5187078109932433</c:v>
                </c:pt>
                <c:pt idx="831">
                  <c:v>1.5187078109932433</c:v>
                </c:pt>
                <c:pt idx="832">
                  <c:v>1.5187078109932433</c:v>
                </c:pt>
                <c:pt idx="833">
                  <c:v>1.5244937319189908</c:v>
                </c:pt>
                <c:pt idx="834">
                  <c:v>1.5082931533268984</c:v>
                </c:pt>
                <c:pt idx="835">
                  <c:v>1.5004821600771394</c:v>
                </c:pt>
                <c:pt idx="836">
                  <c:v>1.4891996142719321</c:v>
                </c:pt>
                <c:pt idx="837">
                  <c:v>1.4843780135004758</c:v>
                </c:pt>
                <c:pt idx="838">
                  <c:v>1.4843780135004758</c:v>
                </c:pt>
                <c:pt idx="839">
                  <c:v>1.4843780135004758</c:v>
                </c:pt>
                <c:pt idx="840">
                  <c:v>1.4988428158148439</c:v>
                </c:pt>
                <c:pt idx="841">
                  <c:v>1.4997107039537063</c:v>
                </c:pt>
                <c:pt idx="842">
                  <c:v>1.4856316297010541</c:v>
                </c:pt>
                <c:pt idx="843">
                  <c:v>1.4806171648987396</c:v>
                </c:pt>
                <c:pt idx="844">
                  <c:v>1.4707810993249697</c:v>
                </c:pt>
                <c:pt idx="845">
                  <c:v>1.4707810993249697</c:v>
                </c:pt>
                <c:pt idx="846">
                  <c:v>1.4707810993249697</c:v>
                </c:pt>
                <c:pt idx="847">
                  <c:v>1.4540019286403019</c:v>
                </c:pt>
                <c:pt idx="848">
                  <c:v>1.4719382835101182</c:v>
                </c:pt>
                <c:pt idx="849">
                  <c:v>1.4688524590163863</c:v>
                </c:pt>
                <c:pt idx="850">
                  <c:v>1.4708775313403981</c:v>
                </c:pt>
                <c:pt idx="851">
                  <c:v>1.4548698167791634</c:v>
                </c:pt>
                <c:pt idx="852">
                  <c:v>1.4548698167791634</c:v>
                </c:pt>
                <c:pt idx="853">
                  <c:v>1.4548698167791634</c:v>
                </c:pt>
                <c:pt idx="854">
                  <c:v>1.457859209257466</c:v>
                </c:pt>
                <c:pt idx="855">
                  <c:v>1.4819672131147468</c:v>
                </c:pt>
                <c:pt idx="856">
                  <c:v>1.4977820636451229</c:v>
                </c:pt>
                <c:pt idx="857">
                  <c:v>1.5172613307618059</c:v>
                </c:pt>
                <c:pt idx="858">
                  <c:v>1.5121504339440621</c:v>
                </c:pt>
                <c:pt idx="859">
                  <c:v>1.5121504339440621</c:v>
                </c:pt>
                <c:pt idx="860">
                  <c:v>1.5121504339440621</c:v>
                </c:pt>
                <c:pt idx="861">
                  <c:v>1.522565091610407</c:v>
                </c:pt>
                <c:pt idx="862">
                  <c:v>1.5190935390549591</c:v>
                </c:pt>
                <c:pt idx="863">
                  <c:v>1.532015429122461</c:v>
                </c:pt>
                <c:pt idx="864">
                  <c:v>1.5216007714561162</c:v>
                </c:pt>
                <c:pt idx="865">
                  <c:v>1.4944069431051035</c:v>
                </c:pt>
                <c:pt idx="866">
                  <c:v>1.4944069431051035</c:v>
                </c:pt>
                <c:pt idx="867">
                  <c:v>1.4944069431051035</c:v>
                </c:pt>
                <c:pt idx="868">
                  <c:v>1.4947926711668194</c:v>
                </c:pt>
                <c:pt idx="869">
                  <c:v>1.5085824493731836</c:v>
                </c:pt>
                <c:pt idx="870">
                  <c:v>1.5163934426229426</c:v>
                </c:pt>
                <c:pt idx="871">
                  <c:v>1.5154291224686518</c:v>
                </c:pt>
                <c:pt idx="872">
                  <c:v>1.5091610414657581</c:v>
                </c:pt>
                <c:pt idx="873">
                  <c:v>1.5091610414657581</c:v>
                </c:pt>
                <c:pt idx="874">
                  <c:v>1.5091610414657581</c:v>
                </c:pt>
                <c:pt idx="875">
                  <c:v>1.4708775313403968</c:v>
                </c:pt>
                <c:pt idx="876">
                  <c:v>1.4707810993249679</c:v>
                </c:pt>
                <c:pt idx="877">
                  <c:v>1.4820636451301747</c:v>
                </c:pt>
                <c:pt idx="878">
                  <c:v>1.4813886210221709</c:v>
                </c:pt>
                <c:pt idx="879">
                  <c:v>1.494214079074244</c:v>
                </c:pt>
                <c:pt idx="880">
                  <c:v>1.494214079074244</c:v>
                </c:pt>
                <c:pt idx="881">
                  <c:v>1.494214079074244</c:v>
                </c:pt>
                <c:pt idx="882">
                  <c:v>1.4748312439729907</c:v>
                </c:pt>
                <c:pt idx="883">
                  <c:v>1.4589199614271857</c:v>
                </c:pt>
                <c:pt idx="884">
                  <c:v>1.4675024108003774</c:v>
                </c:pt>
                <c:pt idx="885">
                  <c:v>1.4738669238186994</c:v>
                </c:pt>
                <c:pt idx="886">
                  <c:v>1.4848601735776192</c:v>
                </c:pt>
                <c:pt idx="887">
                  <c:v>1.4848601735776192</c:v>
                </c:pt>
                <c:pt idx="888">
                  <c:v>1.4848601735776192</c:v>
                </c:pt>
                <c:pt idx="889">
                  <c:v>1.4569913211186027</c:v>
                </c:pt>
                <c:pt idx="890">
                  <c:v>1.4457087753133959</c:v>
                </c:pt>
                <c:pt idx="891">
                  <c:v>1.4382835101253537</c:v>
                </c:pt>
                <c:pt idx="892">
                  <c:v>1.4293153326904449</c:v>
                </c:pt>
                <c:pt idx="893">
                  <c:v>1.4136933461909273</c:v>
                </c:pt>
                <c:pt idx="894">
                  <c:v>1.4136933461909273</c:v>
                </c:pt>
                <c:pt idx="895">
                  <c:v>1.4136933461909273</c:v>
                </c:pt>
                <c:pt idx="896">
                  <c:v>1.400771456123425</c:v>
                </c:pt>
                <c:pt idx="897">
                  <c:v>1.4124397299903486</c:v>
                </c:pt>
                <c:pt idx="898">
                  <c:v>1.4508196721311393</c:v>
                </c:pt>
                <c:pt idx="899">
                  <c:v>1.4437801350048134</c:v>
                </c:pt>
                <c:pt idx="900">
                  <c:v>1.4363548698167712</c:v>
                </c:pt>
                <c:pt idx="901">
                  <c:v>1.4363548698167712</c:v>
                </c:pt>
                <c:pt idx="902">
                  <c:v>1.4363548698167712</c:v>
                </c:pt>
                <c:pt idx="903">
                  <c:v>1.4361620057859126</c:v>
                </c:pt>
                <c:pt idx="904">
                  <c:v>1.4256509161041384</c:v>
                </c:pt>
                <c:pt idx="905">
                  <c:v>1.4210221793635407</c:v>
                </c:pt>
                <c:pt idx="906">
                  <c:v>1.4254580520732802</c:v>
                </c:pt>
                <c:pt idx="907">
                  <c:v>1.4188042430086707</c:v>
                </c:pt>
                <c:pt idx="908">
                  <c:v>1.4188042430086707</c:v>
                </c:pt>
                <c:pt idx="909">
                  <c:v>1.4188042430086707</c:v>
                </c:pt>
                <c:pt idx="910">
                  <c:v>1.4157184185149387</c:v>
                </c:pt>
                <c:pt idx="911">
                  <c:v>1.4162970106075132</c:v>
                </c:pt>
                <c:pt idx="912">
                  <c:v>1.4151398264223638</c:v>
                </c:pt>
                <c:pt idx="913">
                  <c:v>1.4075216972034634</c:v>
                </c:pt>
                <c:pt idx="914">
                  <c:v>1.4005785920925664</c:v>
                </c:pt>
                <c:pt idx="915">
                  <c:v>1.4005785920925664</c:v>
                </c:pt>
                <c:pt idx="916">
                  <c:v>1.4005785920925664</c:v>
                </c:pt>
                <c:pt idx="917">
                  <c:v>1.4118611378977741</c:v>
                </c:pt>
                <c:pt idx="918">
                  <c:v>1.4212150433943989</c:v>
                </c:pt>
                <c:pt idx="919">
                  <c:v>1.4263259402121422</c:v>
                </c:pt>
                <c:pt idx="920">
                  <c:v>1.4204435872709658</c:v>
                </c:pt>
                <c:pt idx="921">
                  <c:v>1.3834136933461831</c:v>
                </c:pt>
                <c:pt idx="922">
                  <c:v>1.3834136933461831</c:v>
                </c:pt>
                <c:pt idx="923">
                  <c:v>1.3834136933461831</c:v>
                </c:pt>
                <c:pt idx="924">
                  <c:v>1.3756991321118535</c:v>
                </c:pt>
                <c:pt idx="925">
                  <c:v>1.3664416586306576</c:v>
                </c:pt>
                <c:pt idx="926">
                  <c:v>1.3788813886210143</c:v>
                </c:pt>
                <c:pt idx="927">
                  <c:v>1.4224686595949776</c:v>
                </c:pt>
                <c:pt idx="928">
                  <c:v>1.4202507232401076</c:v>
                </c:pt>
                <c:pt idx="929">
                  <c:v>1.4202507232401076</c:v>
                </c:pt>
                <c:pt idx="930">
                  <c:v>1.4202507232401076</c:v>
                </c:pt>
                <c:pt idx="931">
                  <c:v>1.4218900675024027</c:v>
                </c:pt>
                <c:pt idx="932">
                  <c:v>1.4335583413693267</c:v>
                </c:pt>
                <c:pt idx="933">
                  <c:v>1.4427193828350933</c:v>
                </c:pt>
                <c:pt idx="934">
                  <c:v>1.4540983606557298</c:v>
                </c:pt>
                <c:pt idx="935">
                  <c:v>1.4600771456123356</c:v>
                </c:pt>
                <c:pt idx="936">
                  <c:v>1.4600771456123356</c:v>
                </c:pt>
                <c:pt idx="937">
                  <c:v>1.4600771456123356</c:v>
                </c:pt>
                <c:pt idx="938">
                  <c:v>1.4412729026036568</c:v>
                </c:pt>
                <c:pt idx="939">
                  <c:v>1.4454194792671093</c:v>
                </c:pt>
                <c:pt idx="940">
                  <c:v>1.4548698167791634</c:v>
                </c:pt>
                <c:pt idx="941">
                  <c:v>1.4470588235294044</c:v>
                </c:pt>
                <c:pt idx="942">
                  <c:v>1.4456123432979679</c:v>
                </c:pt>
                <c:pt idx="943">
                  <c:v>1.4456123432979679</c:v>
                </c:pt>
                <c:pt idx="944">
                  <c:v>1.4456123432979679</c:v>
                </c:pt>
                <c:pt idx="945">
                  <c:v>1.4581485053037535</c:v>
                </c:pt>
                <c:pt idx="946">
                  <c:v>1.4704918032786809</c:v>
                </c:pt>
                <c:pt idx="947">
                  <c:v>1.4465766634522588</c:v>
                </c:pt>
                <c:pt idx="948">
                  <c:v>1.4222757955641199</c:v>
                </c:pt>
                <c:pt idx="949">
                  <c:v>1.4395371263259329</c:v>
                </c:pt>
                <c:pt idx="950">
                  <c:v>1.4395371263259329</c:v>
                </c:pt>
                <c:pt idx="951">
                  <c:v>1.4395371263259329</c:v>
                </c:pt>
                <c:pt idx="952">
                  <c:v>1.4313404050144576</c:v>
                </c:pt>
                <c:pt idx="953">
                  <c:v>1.4379942140790671</c:v>
                </c:pt>
                <c:pt idx="954">
                  <c:v>1.4432015429122398</c:v>
                </c:pt>
                <c:pt idx="955">
                  <c:v>1.4824493731918924</c:v>
                </c:pt>
                <c:pt idx="956">
                  <c:v>1.4818707810993179</c:v>
                </c:pt>
                <c:pt idx="957">
                  <c:v>1.4818707810993179</c:v>
                </c:pt>
                <c:pt idx="958">
                  <c:v>1.4818707810993179</c:v>
                </c:pt>
                <c:pt idx="959">
                  <c:v>1.4827386692381799</c:v>
                </c:pt>
                <c:pt idx="960">
                  <c:v>1.4945998071359621</c:v>
                </c:pt>
                <c:pt idx="961">
                  <c:v>1.4911282545805133</c:v>
                </c:pt>
                <c:pt idx="962">
                  <c:v>1.4857280617164821</c:v>
                </c:pt>
                <c:pt idx="963">
                  <c:v>1.4904532304725091</c:v>
                </c:pt>
                <c:pt idx="964">
                  <c:v>1.4904532304725091</c:v>
                </c:pt>
                <c:pt idx="965">
                  <c:v>1.4904532304725091</c:v>
                </c:pt>
                <c:pt idx="966">
                  <c:v>1.4808100289295969</c:v>
                </c:pt>
                <c:pt idx="967">
                  <c:v>1.4788813886210148</c:v>
                </c:pt>
                <c:pt idx="968">
                  <c:v>1.480713596914168</c:v>
                </c:pt>
                <c:pt idx="969">
                  <c:v>1.4738669238187008</c:v>
                </c:pt>
                <c:pt idx="970">
                  <c:v>1.4756027000964251</c:v>
                </c:pt>
                <c:pt idx="971">
                  <c:v>1.4756027000964251</c:v>
                </c:pt>
                <c:pt idx="972">
                  <c:v>1.4756027000964251</c:v>
                </c:pt>
                <c:pt idx="973">
                  <c:v>1.4725168756026927</c:v>
                </c:pt>
                <c:pt idx="974">
                  <c:v>1.4749276759884209</c:v>
                </c:pt>
                <c:pt idx="975">
                  <c:v>1.4277724204435804</c:v>
                </c:pt>
                <c:pt idx="976">
                  <c:v>1.4273866923818641</c:v>
                </c:pt>
                <c:pt idx="977">
                  <c:v>1.4224686595949789</c:v>
                </c:pt>
                <c:pt idx="978">
                  <c:v>1.4224686595949789</c:v>
                </c:pt>
                <c:pt idx="979">
                  <c:v>1.4224686595949789</c:v>
                </c:pt>
                <c:pt idx="980">
                  <c:v>1.4190935390549599</c:v>
                </c:pt>
                <c:pt idx="981">
                  <c:v>1.4323047251687493</c:v>
                </c:pt>
                <c:pt idx="982">
                  <c:v>1.4291224686595885</c:v>
                </c:pt>
                <c:pt idx="983">
                  <c:v>1.4202507232401094</c:v>
                </c:pt>
                <c:pt idx="984">
                  <c:v>1.4267116682738608</c:v>
                </c:pt>
                <c:pt idx="985">
                  <c:v>1.4267116682738608</c:v>
                </c:pt>
                <c:pt idx="986">
                  <c:v>1.4267116682738608</c:v>
                </c:pt>
                <c:pt idx="987">
                  <c:v>1.4148505303760786</c:v>
                </c:pt>
                <c:pt idx="988">
                  <c:v>1.4192864030858181</c:v>
                </c:pt>
                <c:pt idx="989">
                  <c:v>1.4034715525554424</c:v>
                </c:pt>
                <c:pt idx="990">
                  <c:v>1.3955641272902541</c:v>
                </c:pt>
                <c:pt idx="991">
                  <c:v>1.3877531340404956</c:v>
                </c:pt>
                <c:pt idx="992">
                  <c:v>1.3877531340404956</c:v>
                </c:pt>
                <c:pt idx="993">
                  <c:v>1.3877531340404956</c:v>
                </c:pt>
                <c:pt idx="994">
                  <c:v>1.3696239151398206</c:v>
                </c:pt>
                <c:pt idx="995">
                  <c:v>1.3600771456123377</c:v>
                </c:pt>
                <c:pt idx="996">
                  <c:v>1.3733847637415564</c:v>
                </c:pt>
                <c:pt idx="997">
                  <c:v>1.3723240115718358</c:v>
                </c:pt>
                <c:pt idx="998">
                  <c:v>1.3680810028929544</c:v>
                </c:pt>
                <c:pt idx="999">
                  <c:v>1.3680810028929544</c:v>
                </c:pt>
                <c:pt idx="1000">
                  <c:v>1.3680810028929544</c:v>
                </c:pt>
                <c:pt idx="1001">
                  <c:v>1.3501446480231376</c:v>
                </c:pt>
                <c:pt idx="1002">
                  <c:v>1.3261330761812857</c:v>
                </c:pt>
                <c:pt idx="1003">
                  <c:v>1.3357762777241979</c:v>
                </c:pt>
                <c:pt idx="1004">
                  <c:v>1.3490838958534166</c:v>
                </c:pt>
                <c:pt idx="1005">
                  <c:v>1.3563162970106006</c:v>
                </c:pt>
                <c:pt idx="1006">
                  <c:v>1.3563162970106006</c:v>
                </c:pt>
                <c:pt idx="1007">
                  <c:v>1.3563162970106006</c:v>
                </c:pt>
                <c:pt idx="1008">
                  <c:v>1.3493731918997041</c:v>
                </c:pt>
                <c:pt idx="1009">
                  <c:v>1.3458052073288265</c:v>
                </c:pt>
                <c:pt idx="1010">
                  <c:v>1.3459016393442558</c:v>
                </c:pt>
                <c:pt idx="1011">
                  <c:v>1.3375120540019223</c:v>
                </c:pt>
                <c:pt idx="1012">
                  <c:v>1.3687560270009578</c:v>
                </c:pt>
                <c:pt idx="1013">
                  <c:v>1.3687560270009578</c:v>
                </c:pt>
                <c:pt idx="1014">
                  <c:v>1.3687560270009578</c:v>
                </c:pt>
                <c:pt idx="1015">
                  <c:v>1.3643201542912187</c:v>
                </c:pt>
                <c:pt idx="1016">
                  <c:v>1.3692381870781039</c:v>
                </c:pt>
                <c:pt idx="1017">
                  <c:v>1.3567020250723183</c:v>
                </c:pt>
                <c:pt idx="1018">
                  <c:v>1.4189006750241022</c:v>
                </c:pt>
                <c:pt idx="1019">
                  <c:v>1.4037608486017299</c:v>
                </c:pt>
                <c:pt idx="1020">
                  <c:v>1.4037608486017299</c:v>
                </c:pt>
                <c:pt idx="1021">
                  <c:v>1.4037608486017299</c:v>
                </c:pt>
                <c:pt idx="1022">
                  <c:v>1.3900675024107945</c:v>
                </c:pt>
                <c:pt idx="1023">
                  <c:v>1.4110896817743432</c:v>
                </c:pt>
                <c:pt idx="1024">
                  <c:v>1.3896817743490781</c:v>
                </c:pt>
                <c:pt idx="1025">
                  <c:v>1.3916104146576602</c:v>
                </c:pt>
                <c:pt idx="1026">
                  <c:v>1.3657666345226556</c:v>
                </c:pt>
                <c:pt idx="1027">
                  <c:v>1.3657666345226556</c:v>
                </c:pt>
                <c:pt idx="1028">
                  <c:v>1.3657666345226556</c:v>
                </c:pt>
                <c:pt idx="1029">
                  <c:v>1.3458052073288274</c:v>
                </c:pt>
                <c:pt idx="1030">
                  <c:v>1.3558341369334563</c:v>
                </c:pt>
                <c:pt idx="1031">
                  <c:v>1.3466730954676893</c:v>
                </c:pt>
                <c:pt idx="1032">
                  <c:v>1.3170684667309489</c:v>
                </c:pt>
                <c:pt idx="1033">
                  <c:v>1.3149469623915082</c:v>
                </c:pt>
                <c:pt idx="1034">
                  <c:v>1.3149469623915082</c:v>
                </c:pt>
                <c:pt idx="1035">
                  <c:v>1.3149469623915082</c:v>
                </c:pt>
                <c:pt idx="1036">
                  <c:v>1.3403085824493672</c:v>
                </c:pt>
                <c:pt idx="1037">
                  <c:v>1.335101253616195</c:v>
                </c:pt>
                <c:pt idx="1038">
                  <c:v>1.3385728061716433</c:v>
                </c:pt>
                <c:pt idx="1039">
                  <c:v>1.3355834136933402</c:v>
                </c:pt>
                <c:pt idx="1040">
                  <c:v>1.3361620057859152</c:v>
                </c:pt>
                <c:pt idx="1041">
                  <c:v>1.3361620057859152</c:v>
                </c:pt>
                <c:pt idx="1042">
                  <c:v>1.3361620057859152</c:v>
                </c:pt>
                <c:pt idx="1043">
                  <c:v>1.3272902603664356</c:v>
                </c:pt>
                <c:pt idx="1044">
                  <c:v>1.3175506268080945</c:v>
                </c:pt>
                <c:pt idx="1045">
                  <c:v>1.3229508196721249</c:v>
                </c:pt>
                <c:pt idx="1046">
                  <c:v>1.31253616200578</c:v>
                </c:pt>
                <c:pt idx="1047">
                  <c:v>1.3013500482160016</c:v>
                </c:pt>
                <c:pt idx="1048">
                  <c:v>1.3013500482160016</c:v>
                </c:pt>
                <c:pt idx="1049">
                  <c:v>1.3013500482160016</c:v>
                </c:pt>
                <c:pt idx="1050">
                  <c:v>1.3068466730954618</c:v>
                </c:pt>
                <c:pt idx="1051">
                  <c:v>1.2672131147540928</c:v>
                </c:pt>
                <c:pt idx="1052">
                  <c:v>1.2836065573770434</c:v>
                </c:pt>
                <c:pt idx="1053">
                  <c:v>1.269045323047246</c:v>
                </c:pt>
                <c:pt idx="1054">
                  <c:v>1.2881388621022123</c:v>
                </c:pt>
                <c:pt idx="1055">
                  <c:v>1.2881388621022123</c:v>
                </c:pt>
                <c:pt idx="1056">
                  <c:v>1.2881388621022123</c:v>
                </c:pt>
                <c:pt idx="1057">
                  <c:v>1.2829315332690401</c:v>
                </c:pt>
                <c:pt idx="1058">
                  <c:v>1.2654773384763689</c:v>
                </c:pt>
                <c:pt idx="1059">
                  <c:v>1.2207328833172562</c:v>
                </c:pt>
                <c:pt idx="1060">
                  <c:v>1.2085824493731869</c:v>
                </c:pt>
                <c:pt idx="1061">
                  <c:v>1.2056894889103131</c:v>
                </c:pt>
                <c:pt idx="1062">
                  <c:v>1.2056894889103131</c:v>
                </c:pt>
                <c:pt idx="1063">
                  <c:v>1.2056894889103131</c:v>
                </c:pt>
                <c:pt idx="1064">
                  <c:v>1.2134040501446433</c:v>
                </c:pt>
                <c:pt idx="1065">
                  <c:v>1.2410800385728016</c:v>
                </c:pt>
                <c:pt idx="1066">
                  <c:v>1.2411764705882309</c:v>
                </c:pt>
                <c:pt idx="1067">
                  <c:v>1.2566055930568902</c:v>
                </c:pt>
                <c:pt idx="1068">
                  <c:v>1.2565091610414614</c:v>
                </c:pt>
                <c:pt idx="1069">
                  <c:v>1.2565091610414614</c:v>
                </c:pt>
                <c:pt idx="1070">
                  <c:v>1.2565091610414614</c:v>
                </c:pt>
                <c:pt idx="1071">
                  <c:v>1.2439729990356754</c:v>
                </c:pt>
                <c:pt idx="1072">
                  <c:v>1.2527483124397256</c:v>
                </c:pt>
                <c:pt idx="1073">
                  <c:v>1.2523625843780088</c:v>
                </c:pt>
                <c:pt idx="1074">
                  <c:v>1.2374156219864951</c:v>
                </c:pt>
                <c:pt idx="1075">
                  <c:v>1.2508196721311431</c:v>
                </c:pt>
                <c:pt idx="1076">
                  <c:v>1.2508196721311431</c:v>
                </c:pt>
                <c:pt idx="1077">
                  <c:v>1.2508196721311431</c:v>
                </c:pt>
                <c:pt idx="1078">
                  <c:v>1.2402121504339396</c:v>
                </c:pt>
                <c:pt idx="1079">
                  <c:v>1.2324975891996095</c:v>
                </c:pt>
                <c:pt idx="1080">
                  <c:v>1.2409836065573723</c:v>
                </c:pt>
                <c:pt idx="1081">
                  <c:v>1.2163934426229459</c:v>
                </c:pt>
                <c:pt idx="1082">
                  <c:v>1.2010607521697154</c:v>
                </c:pt>
                <c:pt idx="1083">
                  <c:v>1.2010607521697154</c:v>
                </c:pt>
                <c:pt idx="1084">
                  <c:v>1.2010607521697154</c:v>
                </c:pt>
                <c:pt idx="1085">
                  <c:v>1.2316297010607471</c:v>
                </c:pt>
                <c:pt idx="1086">
                  <c:v>1.233944069431046</c:v>
                </c:pt>
                <c:pt idx="1087">
                  <c:v>1.2416586306653756</c:v>
                </c:pt>
                <c:pt idx="1088">
                  <c:v>1.233654773384758</c:v>
                </c:pt>
                <c:pt idx="1089">
                  <c:v>1.1726133076181235</c:v>
                </c:pt>
                <c:pt idx="1090">
                  <c:v>1.1726133076181235</c:v>
                </c:pt>
                <c:pt idx="1091">
                  <c:v>1.1726133076181235</c:v>
                </c:pt>
                <c:pt idx="1092">
                  <c:v>1.1980713596914114</c:v>
                </c:pt>
                <c:pt idx="1093">
                  <c:v>1.2310511089681713</c:v>
                </c:pt>
                <c:pt idx="1094">
                  <c:v>1.2651880424300805</c:v>
                </c:pt>
                <c:pt idx="1095">
                  <c:v>1.276084860173571</c:v>
                </c:pt>
                <c:pt idx="1096">
                  <c:v>1.2868852459016327</c:v>
                </c:pt>
                <c:pt idx="1097">
                  <c:v>1.2868852459016327</c:v>
                </c:pt>
                <c:pt idx="1098">
                  <c:v>1.2868852459016327</c:v>
                </c:pt>
                <c:pt idx="1099">
                  <c:v>1.286981677917062</c:v>
                </c:pt>
                <c:pt idx="1100">
                  <c:v>1.2828351012536099</c:v>
                </c:pt>
                <c:pt idx="1101">
                  <c:v>1.306460945033745</c:v>
                </c:pt>
                <c:pt idx="1102">
                  <c:v>1.2982642237222692</c:v>
                </c:pt>
                <c:pt idx="1103">
                  <c:v>1.2920925747348053</c:v>
                </c:pt>
                <c:pt idx="1104">
                  <c:v>1.2920925747348053</c:v>
                </c:pt>
                <c:pt idx="1105">
                  <c:v>1.2920925747348053</c:v>
                </c:pt>
                <c:pt idx="1106">
                  <c:v>1.2873674059787783</c:v>
                </c:pt>
                <c:pt idx="1107">
                  <c:v>1.2810028929604562</c:v>
                </c:pt>
                <c:pt idx="1108">
                  <c:v>1.2708775313403984</c:v>
                </c:pt>
                <c:pt idx="1109">
                  <c:v>1.279170684667303</c:v>
                </c:pt>
                <c:pt idx="1110">
                  <c:v>1.2787849566055867</c:v>
                </c:pt>
                <c:pt idx="1111">
                  <c:v>1.2787849566055867</c:v>
                </c:pt>
                <c:pt idx="1112">
                  <c:v>1.2787849566055867</c:v>
                </c:pt>
                <c:pt idx="1113">
                  <c:v>1.2729026036644102</c:v>
                </c:pt>
                <c:pt idx="1114">
                  <c:v>1.2839922854387593</c:v>
                </c:pt>
                <c:pt idx="1115">
                  <c:v>1.282738669238181</c:v>
                </c:pt>
                <c:pt idx="1116">
                  <c:v>1.2814850530376023</c:v>
                </c:pt>
                <c:pt idx="1117">
                  <c:v>1.2572806171648927</c:v>
                </c:pt>
                <c:pt idx="1118">
                  <c:v>1.2572806171648927</c:v>
                </c:pt>
                <c:pt idx="1119">
                  <c:v>1.2572806171648927</c:v>
                </c:pt>
                <c:pt idx="1120">
                  <c:v>1.2312439729990299</c:v>
                </c:pt>
                <c:pt idx="1121">
                  <c:v>1.2171648987463781</c:v>
                </c:pt>
                <c:pt idx="1122">
                  <c:v>1.2110896817743435</c:v>
                </c:pt>
                <c:pt idx="1123">
                  <c:v>1.2011571841851438</c:v>
                </c:pt>
                <c:pt idx="1124">
                  <c:v>1.1761812921890011</c:v>
                </c:pt>
                <c:pt idx="1125">
                  <c:v>1.1761812921890011</c:v>
                </c:pt>
                <c:pt idx="1126">
                  <c:v>1.1761812921890011</c:v>
                </c:pt>
                <c:pt idx="1127">
                  <c:v>1.1739633558341311</c:v>
                </c:pt>
                <c:pt idx="1128">
                  <c:v>1.1786885245901582</c:v>
                </c:pt>
                <c:pt idx="1129">
                  <c:v>1.1708775313403992</c:v>
                </c:pt>
                <c:pt idx="1130">
                  <c:v>1.1655737704917972</c:v>
                </c:pt>
                <c:pt idx="1131">
                  <c:v>1.1875602700096368</c:v>
                </c:pt>
                <c:pt idx="1132">
                  <c:v>1.1875602700096368</c:v>
                </c:pt>
                <c:pt idx="1133">
                  <c:v>1.1875602700096368</c:v>
                </c:pt>
                <c:pt idx="1134">
                  <c:v>1.1774349083895794</c:v>
                </c:pt>
                <c:pt idx="1135">
                  <c:v>1.1751205400192801</c:v>
                </c:pt>
                <c:pt idx="1136">
                  <c:v>1.1540019286403025</c:v>
                </c:pt>
                <c:pt idx="1137">
                  <c:v>1.1353905496624819</c:v>
                </c:pt>
                <c:pt idx="1138">
                  <c:v>1.1214079074252594</c:v>
                </c:pt>
                <c:pt idx="1139">
                  <c:v>1.1214079074252594</c:v>
                </c:pt>
                <c:pt idx="1140">
                  <c:v>1.1214079074252594</c:v>
                </c:pt>
                <c:pt idx="1141">
                  <c:v>1.1136933461909297</c:v>
                </c:pt>
                <c:pt idx="1142">
                  <c:v>1.1007714561234274</c:v>
                </c:pt>
                <c:pt idx="1143">
                  <c:v>1.1030858244937267</c:v>
                </c:pt>
                <c:pt idx="1144">
                  <c:v>1.1072324011571792</c:v>
                </c:pt>
                <c:pt idx="1145">
                  <c:v>1.1112825458052025</c:v>
                </c:pt>
                <c:pt idx="1146">
                  <c:v>1.1112825458052025</c:v>
                </c:pt>
                <c:pt idx="1147">
                  <c:v>1.1112825458052025</c:v>
                </c:pt>
                <c:pt idx="1148">
                  <c:v>1.1468659594985486</c:v>
                </c:pt>
                <c:pt idx="1149">
                  <c:v>1.1450337512053954</c:v>
                </c:pt>
                <c:pt idx="1150">
                  <c:v>1.1286403085824448</c:v>
                </c:pt>
                <c:pt idx="1151">
                  <c:v>1.1373191899710653</c:v>
                </c:pt>
                <c:pt idx="1152">
                  <c:v>1.1293153326904486</c:v>
                </c:pt>
                <c:pt idx="1153">
                  <c:v>1.1293153326904486</c:v>
                </c:pt>
                <c:pt idx="1154">
                  <c:v>1.1293153326904486</c:v>
                </c:pt>
                <c:pt idx="1155">
                  <c:v>1.1163934426229463</c:v>
                </c:pt>
                <c:pt idx="1156">
                  <c:v>1.145226615236254</c:v>
                </c:pt>
                <c:pt idx="1157">
                  <c:v>1.1510125361620012</c:v>
                </c:pt>
                <c:pt idx="1158">
                  <c:v>1.155834136933457</c:v>
                </c:pt>
                <c:pt idx="1159">
                  <c:v>1.1364513018322038</c:v>
                </c:pt>
                <c:pt idx="1160">
                  <c:v>1.1364513018322038</c:v>
                </c:pt>
                <c:pt idx="1161">
                  <c:v>1.1364513018322038</c:v>
                </c:pt>
                <c:pt idx="1162">
                  <c:v>1.1389585342333608</c:v>
                </c:pt>
                <c:pt idx="1163">
                  <c:v>1.1332690453230425</c:v>
                </c:pt>
                <c:pt idx="1164">
                  <c:v>1.1540019286403038</c:v>
                </c:pt>
                <c:pt idx="1165">
                  <c:v>1.1528447444551544</c:v>
                </c:pt>
                <c:pt idx="1166">
                  <c:v>1.169238187078105</c:v>
                </c:pt>
                <c:pt idx="1167">
                  <c:v>1.169238187078105</c:v>
                </c:pt>
                <c:pt idx="1168">
                  <c:v>1.169238187078105</c:v>
                </c:pt>
                <c:pt idx="1169">
                  <c:v>1.1581485053037563</c:v>
                </c:pt>
                <c:pt idx="1170">
                  <c:v>1.1755062680809982</c:v>
                </c:pt>
                <c:pt idx="1171">
                  <c:v>1.1837994214079028</c:v>
                </c:pt>
                <c:pt idx="1172">
                  <c:v>1.2082931533268999</c:v>
                </c:pt>
                <c:pt idx="1173">
                  <c:v>1.1933461909353857</c:v>
                </c:pt>
                <c:pt idx="1174">
                  <c:v>1.1933461909353857</c:v>
                </c:pt>
                <c:pt idx="1175">
                  <c:v>1.1933461909353857</c:v>
                </c:pt>
                <c:pt idx="1176">
                  <c:v>1.1865959498553473</c:v>
                </c:pt>
                <c:pt idx="1177">
                  <c:v>1.1675988428158099</c:v>
                </c:pt>
                <c:pt idx="1178">
                  <c:v>1.1708775313404001</c:v>
                </c:pt>
                <c:pt idx="1179">
                  <c:v>1.1523625843780083</c:v>
                </c:pt>
                <c:pt idx="1180">
                  <c:v>1.1426229508196672</c:v>
                </c:pt>
                <c:pt idx="1181">
                  <c:v>1.1426229508196672</c:v>
                </c:pt>
                <c:pt idx="1182">
                  <c:v>1.1426229508196672</c:v>
                </c:pt>
                <c:pt idx="1183">
                  <c:v>1.1192864030858196</c:v>
                </c:pt>
                <c:pt idx="1184">
                  <c:v>1.0805207328833122</c:v>
                </c:pt>
                <c:pt idx="1185">
                  <c:v>1.0875602700096381</c:v>
                </c:pt>
                <c:pt idx="1186">
                  <c:v>1.1185149469623865</c:v>
                </c:pt>
                <c:pt idx="1187">
                  <c:v>1.1090646094503325</c:v>
                </c:pt>
                <c:pt idx="1188">
                  <c:v>1.1090646094503325</c:v>
                </c:pt>
                <c:pt idx="1189">
                  <c:v>1.1090646094503325</c:v>
                </c:pt>
                <c:pt idx="1190">
                  <c:v>1.1185149469623865</c:v>
                </c:pt>
                <c:pt idx="1191">
                  <c:v>1.1180327868852409</c:v>
                </c:pt>
                <c:pt idx="1192">
                  <c:v>1.1163934426229458</c:v>
                </c:pt>
                <c:pt idx="1193">
                  <c:v>1.1121504339440644</c:v>
                </c:pt>
                <c:pt idx="1194">
                  <c:v>1.1222757955641223</c:v>
                </c:pt>
                <c:pt idx="1195">
                  <c:v>1.1222757955641223</c:v>
                </c:pt>
                <c:pt idx="1196">
                  <c:v>1.1222757955641223</c:v>
                </c:pt>
                <c:pt idx="1197">
                  <c:v>1.0995178399228491</c:v>
                </c:pt>
                <c:pt idx="1198">
                  <c:v>1.1078109932497537</c:v>
                </c:pt>
                <c:pt idx="1199">
                  <c:v>1.1042430086788761</c:v>
                </c:pt>
                <c:pt idx="1200">
                  <c:v>1.0870781099324924</c:v>
                </c:pt>
                <c:pt idx="1201">
                  <c:v>1.0904532304725114</c:v>
                </c:pt>
                <c:pt idx="1202">
                  <c:v>1.0904532304725114</c:v>
                </c:pt>
                <c:pt idx="1203">
                  <c:v>1.0904532304725114</c:v>
                </c:pt>
                <c:pt idx="1204">
                  <c:v>1.0786885245901585</c:v>
                </c:pt>
                <c:pt idx="1205">
                  <c:v>1.0826422372227524</c:v>
                </c:pt>
                <c:pt idx="1206">
                  <c:v>1.0837994214079019</c:v>
                </c:pt>
                <c:pt idx="1207">
                  <c:v>1.096528447444546</c:v>
                </c:pt>
                <c:pt idx="1208">
                  <c:v>1.0810993249758862</c:v>
                </c:pt>
                <c:pt idx="1209">
                  <c:v>1.0810993249758862</c:v>
                </c:pt>
                <c:pt idx="1210">
                  <c:v>1.0810993249758862</c:v>
                </c:pt>
                <c:pt idx="1211">
                  <c:v>1.06422372227579</c:v>
                </c:pt>
                <c:pt idx="1212">
                  <c:v>1.0666345226615181</c:v>
                </c:pt>
                <c:pt idx="1213">
                  <c:v>1.0486017357762725</c:v>
                </c:pt>
                <c:pt idx="1214">
                  <c:v>1.0310511089681724</c:v>
                </c:pt>
                <c:pt idx="1215">
                  <c:v>1.0329797492767545</c:v>
                </c:pt>
                <c:pt idx="1216">
                  <c:v>1.0329797492767545</c:v>
                </c:pt>
                <c:pt idx="1217">
                  <c:v>1.0329797492767545</c:v>
                </c:pt>
                <c:pt idx="1218">
                  <c:v>1.0081967213114704</c:v>
                </c:pt>
                <c:pt idx="1219">
                  <c:v>0.96142719382834629</c:v>
                </c:pt>
                <c:pt idx="1220">
                  <c:v>0.9483124397299858</c:v>
                </c:pt>
                <c:pt idx="1221">
                  <c:v>0.94059787849565613</c:v>
                </c:pt>
                <c:pt idx="1222">
                  <c:v>0.914464802314364</c:v>
                </c:pt>
                <c:pt idx="1223">
                  <c:v>0.914464802314364</c:v>
                </c:pt>
                <c:pt idx="1224">
                  <c:v>0.914464802314364</c:v>
                </c:pt>
                <c:pt idx="1225">
                  <c:v>0.84985535197685214</c:v>
                </c:pt>
                <c:pt idx="1226">
                  <c:v>0.83992285438765268</c:v>
                </c:pt>
                <c:pt idx="1227">
                  <c:v>0.84156219864994775</c:v>
                </c:pt>
                <c:pt idx="1228">
                  <c:v>0.83288331726132681</c:v>
                </c:pt>
                <c:pt idx="1229">
                  <c:v>0.85178399228543489</c:v>
                </c:pt>
                <c:pt idx="1230">
                  <c:v>0.85178399228543489</c:v>
                </c:pt>
                <c:pt idx="1231">
                  <c:v>0.85178399228543489</c:v>
                </c:pt>
                <c:pt idx="1232">
                  <c:v>0.87232401157183781</c:v>
                </c:pt>
                <c:pt idx="1233">
                  <c:v>0.86316297010607124</c:v>
                </c:pt>
                <c:pt idx="1234">
                  <c:v>0.86904532304724769</c:v>
                </c:pt>
                <c:pt idx="1235">
                  <c:v>0.86441658630664975</c:v>
                </c:pt>
                <c:pt idx="1236">
                  <c:v>0.88052073288331312</c:v>
                </c:pt>
                <c:pt idx="1237">
                  <c:v>0.88052073288331312</c:v>
                </c:pt>
                <c:pt idx="1238">
                  <c:v>0.88052073288331312</c:v>
                </c:pt>
                <c:pt idx="1239">
                  <c:v>0.88900675024107567</c:v>
                </c:pt>
                <c:pt idx="1240">
                  <c:v>0.88939247830279244</c:v>
                </c:pt>
                <c:pt idx="1241">
                  <c:v>0.88254580520732451</c:v>
                </c:pt>
                <c:pt idx="1242">
                  <c:v>0.88351012536161577</c:v>
                </c:pt>
                <c:pt idx="1243">
                  <c:v>0.86702025072323607</c:v>
                </c:pt>
                <c:pt idx="1244">
                  <c:v>0.86702025072323607</c:v>
                </c:pt>
                <c:pt idx="1245">
                  <c:v>0.86702025072323607</c:v>
                </c:pt>
                <c:pt idx="1246">
                  <c:v>0.86972034715525126</c:v>
                </c:pt>
                <c:pt idx="1247">
                  <c:v>0.87242044358726689</c:v>
                </c:pt>
                <c:pt idx="1248">
                  <c:v>0.85564127290259995</c:v>
                </c:pt>
                <c:pt idx="1249">
                  <c:v>0.84908389585341948</c:v>
                </c:pt>
                <c:pt idx="1250">
                  <c:v>0.84927675988427764</c:v>
                </c:pt>
                <c:pt idx="1251">
                  <c:v>0.84927675988427764</c:v>
                </c:pt>
                <c:pt idx="1252">
                  <c:v>0.84927675988427764</c:v>
                </c:pt>
                <c:pt idx="1253">
                  <c:v>0.83606557377048785</c:v>
                </c:pt>
                <c:pt idx="1254">
                  <c:v>0.8271938283510083</c:v>
                </c:pt>
                <c:pt idx="1255">
                  <c:v>0.82352941176470162</c:v>
                </c:pt>
                <c:pt idx="1256">
                  <c:v>0.82324011571841438</c:v>
                </c:pt>
                <c:pt idx="1257">
                  <c:v>0.81986499517839495</c:v>
                </c:pt>
                <c:pt idx="1258">
                  <c:v>0.81986499517839495</c:v>
                </c:pt>
                <c:pt idx="1259">
                  <c:v>0.81986499517839495</c:v>
                </c:pt>
                <c:pt idx="1260">
                  <c:v>0.79778206364512605</c:v>
                </c:pt>
                <c:pt idx="1261">
                  <c:v>0.80945033751204964</c:v>
                </c:pt>
                <c:pt idx="1262">
                  <c:v>0.8304725168755982</c:v>
                </c:pt>
                <c:pt idx="1263">
                  <c:v>0.84426229508196271</c:v>
                </c:pt>
                <c:pt idx="1264">
                  <c:v>0.83780135004821177</c:v>
                </c:pt>
                <c:pt idx="1265">
                  <c:v>0.83780135004821177</c:v>
                </c:pt>
                <c:pt idx="1266">
                  <c:v>0.83780135004821177</c:v>
                </c:pt>
                <c:pt idx="1267">
                  <c:v>0.83471552555447959</c:v>
                </c:pt>
                <c:pt idx="1268">
                  <c:v>0.84243008678880948</c:v>
                </c:pt>
                <c:pt idx="1269">
                  <c:v>0.85043394406942641</c:v>
                </c:pt>
                <c:pt idx="1270">
                  <c:v>0.83789778206364085</c:v>
                </c:pt>
                <c:pt idx="1271">
                  <c:v>0.83510125361619658</c:v>
                </c:pt>
                <c:pt idx="1272">
                  <c:v>0.83510125361619658</c:v>
                </c:pt>
                <c:pt idx="1273">
                  <c:v>0.83510125361619658</c:v>
                </c:pt>
                <c:pt idx="1274">
                  <c:v>0.82565091610414232</c:v>
                </c:pt>
                <c:pt idx="1275">
                  <c:v>0.83085824493731519</c:v>
                </c:pt>
                <c:pt idx="1276">
                  <c:v>0.83818707810992854</c:v>
                </c:pt>
                <c:pt idx="1277">
                  <c:v>0.84243008678880993</c:v>
                </c:pt>
                <c:pt idx="1278">
                  <c:v>0.84136933461908936</c:v>
                </c:pt>
                <c:pt idx="1279">
                  <c:v>0.84136933461908936</c:v>
                </c:pt>
                <c:pt idx="1280">
                  <c:v>0.84136933461908936</c:v>
                </c:pt>
                <c:pt idx="1281">
                  <c:v>0.85795564127289836</c:v>
                </c:pt>
                <c:pt idx="1282">
                  <c:v>0.87068466730954275</c:v>
                </c:pt>
                <c:pt idx="1283">
                  <c:v>0.8640308582449332</c:v>
                </c:pt>
                <c:pt idx="1284">
                  <c:v>0.87087753134040069</c:v>
                </c:pt>
                <c:pt idx="1285">
                  <c:v>0.88707810993249314</c:v>
                </c:pt>
                <c:pt idx="1286">
                  <c:v>0.88707810993249314</c:v>
                </c:pt>
                <c:pt idx="1287">
                  <c:v>0.88707810993249314</c:v>
                </c:pt>
                <c:pt idx="1288">
                  <c:v>0.90289296046286927</c:v>
                </c:pt>
                <c:pt idx="1289">
                  <c:v>0.89787849566055478</c:v>
                </c:pt>
                <c:pt idx="1290">
                  <c:v>0.89672131147540513</c:v>
                </c:pt>
                <c:pt idx="1291">
                  <c:v>0.89334619093538592</c:v>
                </c:pt>
                <c:pt idx="1292">
                  <c:v>0.90212150433943616</c:v>
                </c:pt>
                <c:pt idx="1293">
                  <c:v>0.90212150433943616</c:v>
                </c:pt>
                <c:pt idx="1294">
                  <c:v>0.90212150433943616</c:v>
                </c:pt>
                <c:pt idx="1295">
                  <c:v>0.90819672131147078</c:v>
                </c:pt>
                <c:pt idx="1296">
                  <c:v>0.89267116682738212</c:v>
                </c:pt>
                <c:pt idx="1297">
                  <c:v>0.86692381870780655</c:v>
                </c:pt>
                <c:pt idx="1298">
                  <c:v>0.84599807135968708</c:v>
                </c:pt>
                <c:pt idx="1299">
                  <c:v>0.86480231436836563</c:v>
                </c:pt>
                <c:pt idx="1300">
                  <c:v>0.86480231436836563</c:v>
                </c:pt>
                <c:pt idx="1301">
                  <c:v>0.86480231436836563</c:v>
                </c:pt>
                <c:pt idx="1302">
                  <c:v>0.85351976856315837</c:v>
                </c:pt>
                <c:pt idx="1303">
                  <c:v>0.86634522661523139</c:v>
                </c:pt>
                <c:pt idx="1304">
                  <c:v>0.84570877531339939</c:v>
                </c:pt>
                <c:pt idx="1305">
                  <c:v>0.85081967213114296</c:v>
                </c:pt>
                <c:pt idx="1306">
                  <c:v>0.86316297010607057</c:v>
                </c:pt>
                <c:pt idx="1307">
                  <c:v>0.86316297010607057</c:v>
                </c:pt>
                <c:pt idx="1308">
                  <c:v>0.86316297010607057</c:v>
                </c:pt>
                <c:pt idx="1309">
                  <c:v>0.84946962391513514</c:v>
                </c:pt>
                <c:pt idx="1310">
                  <c:v>0.84397299903567502</c:v>
                </c:pt>
                <c:pt idx="1311">
                  <c:v>0.84590163934425733</c:v>
                </c:pt>
                <c:pt idx="1312">
                  <c:v>0.83674059787849098</c:v>
                </c:pt>
                <c:pt idx="1313">
                  <c:v>0.84715525554483628</c:v>
                </c:pt>
                <c:pt idx="1314">
                  <c:v>0.84715525554483628</c:v>
                </c:pt>
                <c:pt idx="1315">
                  <c:v>0.84715525554483628</c:v>
                </c:pt>
                <c:pt idx="1316">
                  <c:v>0.84590163934425755</c:v>
                </c:pt>
                <c:pt idx="1317">
                  <c:v>0.8614271938283462</c:v>
                </c:pt>
                <c:pt idx="1318">
                  <c:v>0.86190935390549206</c:v>
                </c:pt>
                <c:pt idx="1319">
                  <c:v>0.83770491803278224</c:v>
                </c:pt>
                <c:pt idx="1320">
                  <c:v>0.82487945998070922</c:v>
                </c:pt>
                <c:pt idx="1321">
                  <c:v>0.82487945998070922</c:v>
                </c:pt>
                <c:pt idx="1322">
                  <c:v>0.82487945998070922</c:v>
                </c:pt>
                <c:pt idx="1323">
                  <c:v>0.82285438765669761</c:v>
                </c:pt>
                <c:pt idx="1324">
                  <c:v>0.84541947926711236</c:v>
                </c:pt>
                <c:pt idx="1325">
                  <c:v>0.83384763741561763</c:v>
                </c:pt>
                <c:pt idx="1326">
                  <c:v>0.82468659594985128</c:v>
                </c:pt>
                <c:pt idx="1327">
                  <c:v>0.81388621022178964</c:v>
                </c:pt>
                <c:pt idx="1328">
                  <c:v>0.81388621022178964</c:v>
                </c:pt>
                <c:pt idx="1329">
                  <c:v>0.81388621022178964</c:v>
                </c:pt>
                <c:pt idx="1330">
                  <c:v>0.79315332690452811</c:v>
                </c:pt>
                <c:pt idx="1331">
                  <c:v>0.80414657666344813</c:v>
                </c:pt>
                <c:pt idx="1332">
                  <c:v>0.80115718418514548</c:v>
                </c:pt>
                <c:pt idx="1333">
                  <c:v>0.81716489874637976</c:v>
                </c:pt>
                <c:pt idx="1334">
                  <c:v>0.81513982642236815</c:v>
                </c:pt>
                <c:pt idx="1335">
                  <c:v>0.81513982642236815</c:v>
                </c:pt>
                <c:pt idx="1336">
                  <c:v>0.81513982642236815</c:v>
                </c:pt>
                <c:pt idx="1337">
                  <c:v>0.81022179363548297</c:v>
                </c:pt>
                <c:pt idx="1338">
                  <c:v>0.80838958534232974</c:v>
                </c:pt>
                <c:pt idx="1339">
                  <c:v>0.80983606557376664</c:v>
                </c:pt>
                <c:pt idx="1340">
                  <c:v>0.77589199614271531</c:v>
                </c:pt>
                <c:pt idx="1341">
                  <c:v>0.7925747348119534</c:v>
                </c:pt>
                <c:pt idx="1342">
                  <c:v>0.7925747348119534</c:v>
                </c:pt>
                <c:pt idx="1343">
                  <c:v>0.7925747348119534</c:v>
                </c:pt>
                <c:pt idx="1344">
                  <c:v>0.78013500482159692</c:v>
                </c:pt>
                <c:pt idx="1345">
                  <c:v>0.76162005785920561</c:v>
                </c:pt>
                <c:pt idx="1346">
                  <c:v>0.74821600771455765</c:v>
                </c:pt>
                <c:pt idx="1347">
                  <c:v>0.76316297010607159</c:v>
                </c:pt>
                <c:pt idx="1348">
                  <c:v>0.72468659594985185</c:v>
                </c:pt>
                <c:pt idx="1349">
                  <c:v>0.72468659594985185</c:v>
                </c:pt>
                <c:pt idx="1350">
                  <c:v>0.72468659594985185</c:v>
                </c:pt>
                <c:pt idx="1351">
                  <c:v>0.71938283510125034</c:v>
                </c:pt>
                <c:pt idx="1352">
                  <c:v>0.72285438765669863</c:v>
                </c:pt>
                <c:pt idx="1353">
                  <c:v>0.69826422372227248</c:v>
                </c:pt>
                <c:pt idx="1354">
                  <c:v>0.66460945033750862</c:v>
                </c:pt>
                <c:pt idx="1355">
                  <c:v>0.64262295081966858</c:v>
                </c:pt>
                <c:pt idx="1356">
                  <c:v>0.64262295081966858</c:v>
                </c:pt>
                <c:pt idx="1357">
                  <c:v>0.64262295081966858</c:v>
                </c:pt>
                <c:pt idx="1358">
                  <c:v>0.62767598842815464</c:v>
                </c:pt>
                <c:pt idx="1359">
                  <c:v>0.64676952748312089</c:v>
                </c:pt>
                <c:pt idx="1360">
                  <c:v>0.64513018322082583</c:v>
                </c:pt>
                <c:pt idx="1361">
                  <c:v>0.66865959498553162</c:v>
                </c:pt>
                <c:pt idx="1362">
                  <c:v>0.68235294117646728</c:v>
                </c:pt>
                <c:pt idx="1363">
                  <c:v>0.68235294117646728</c:v>
                </c:pt>
                <c:pt idx="1364">
                  <c:v>0.68235294117646728</c:v>
                </c:pt>
                <c:pt idx="1365">
                  <c:v>0.69604628736740248</c:v>
                </c:pt>
                <c:pt idx="1366">
                  <c:v>0.68264223722275474</c:v>
                </c:pt>
                <c:pt idx="1367">
                  <c:v>0.70752169720346814</c:v>
                </c:pt>
                <c:pt idx="1368">
                  <c:v>0.73847637415621659</c:v>
                </c:pt>
                <c:pt idx="1369">
                  <c:v>0.75679845708774995</c:v>
                </c:pt>
                <c:pt idx="1370">
                  <c:v>0.75679845708774995</c:v>
                </c:pt>
                <c:pt idx="1371">
                  <c:v>0.75679845708774995</c:v>
                </c:pt>
                <c:pt idx="1372">
                  <c:v>0.69787849566055593</c:v>
                </c:pt>
                <c:pt idx="1373">
                  <c:v>0.71080038572805848</c:v>
                </c:pt>
                <c:pt idx="1374">
                  <c:v>0.70511089681773997</c:v>
                </c:pt>
                <c:pt idx="1375">
                  <c:v>0.69893924783027628</c:v>
                </c:pt>
                <c:pt idx="1376">
                  <c:v>0.70540019286402744</c:v>
                </c:pt>
                <c:pt idx="1377">
                  <c:v>0.70540019286402744</c:v>
                </c:pt>
                <c:pt idx="1378">
                  <c:v>0.70540019286402744</c:v>
                </c:pt>
                <c:pt idx="1379">
                  <c:v>0.68457087753133705</c:v>
                </c:pt>
                <c:pt idx="1380">
                  <c:v>0.67319189971070048</c:v>
                </c:pt>
                <c:pt idx="1381">
                  <c:v>0.71243972999035332</c:v>
                </c:pt>
                <c:pt idx="1382">
                  <c:v>0.68794599807135604</c:v>
                </c:pt>
                <c:pt idx="1383">
                  <c:v>0.69199614271937926</c:v>
                </c:pt>
                <c:pt idx="1384">
                  <c:v>0.69199614271937926</c:v>
                </c:pt>
                <c:pt idx="1385">
                  <c:v>0.69199614271937926</c:v>
                </c:pt>
                <c:pt idx="1386">
                  <c:v>0.71321118611378598</c:v>
                </c:pt>
                <c:pt idx="1387">
                  <c:v>0.70405014464801963</c:v>
                </c:pt>
                <c:pt idx="1388">
                  <c:v>0.72883317261330394</c:v>
                </c:pt>
                <c:pt idx="1389">
                  <c:v>0.70530376084859836</c:v>
                </c:pt>
                <c:pt idx="1390">
                  <c:v>0.7121504339440663</c:v>
                </c:pt>
                <c:pt idx="1391">
                  <c:v>0.7121504339440663</c:v>
                </c:pt>
                <c:pt idx="1392">
                  <c:v>0.7121504339440663</c:v>
                </c:pt>
                <c:pt idx="1393">
                  <c:v>0.72304725168755701</c:v>
                </c:pt>
                <c:pt idx="1394">
                  <c:v>0.7563162970106041</c:v>
                </c:pt>
                <c:pt idx="1395">
                  <c:v>0.77319189971070057</c:v>
                </c:pt>
                <c:pt idx="1396">
                  <c:v>0.76846673095467333</c:v>
                </c:pt>
                <c:pt idx="1397">
                  <c:v>0.79922854387656361</c:v>
                </c:pt>
                <c:pt idx="1398">
                  <c:v>0.79922854387656361</c:v>
                </c:pt>
                <c:pt idx="1399">
                  <c:v>0.79922854387656361</c:v>
                </c:pt>
                <c:pt idx="1400">
                  <c:v>0.79922854387656361</c:v>
                </c:pt>
                <c:pt idx="1401">
                  <c:v>0.80048216007714235</c:v>
                </c:pt>
                <c:pt idx="1402">
                  <c:v>0.81591128254580192</c:v>
                </c:pt>
                <c:pt idx="1403">
                  <c:v>0.78784956605592749</c:v>
                </c:pt>
                <c:pt idx="1404">
                  <c:v>0.78649951783991989</c:v>
                </c:pt>
                <c:pt idx="1405">
                  <c:v>0.78649951783991989</c:v>
                </c:pt>
                <c:pt idx="1406">
                  <c:v>0.78649951783991989</c:v>
                </c:pt>
                <c:pt idx="1407">
                  <c:v>0.78717454194792391</c:v>
                </c:pt>
                <c:pt idx="1408">
                  <c:v>0.79315332690452922</c:v>
                </c:pt>
                <c:pt idx="1409">
                  <c:v>0.7758919961427162</c:v>
                </c:pt>
                <c:pt idx="1410">
                  <c:v>0.75689488910317926</c:v>
                </c:pt>
                <c:pt idx="1411">
                  <c:v>0.75062680810028604</c:v>
                </c:pt>
                <c:pt idx="1412">
                  <c:v>0.75062680810028604</c:v>
                </c:pt>
                <c:pt idx="1413">
                  <c:v>0.75062680810028604</c:v>
                </c:pt>
                <c:pt idx="1414">
                  <c:v>0.77434908389585022</c:v>
                </c:pt>
                <c:pt idx="1415">
                  <c:v>0.77116682738668896</c:v>
                </c:pt>
                <c:pt idx="1416">
                  <c:v>0.74252651880423981</c:v>
                </c:pt>
                <c:pt idx="1417">
                  <c:v>0.71861137897781768</c:v>
                </c:pt>
                <c:pt idx="1418">
                  <c:v>0.71359691417550319</c:v>
                </c:pt>
                <c:pt idx="1419">
                  <c:v>0.71359691417550319</c:v>
                </c:pt>
                <c:pt idx="1420">
                  <c:v>0.71359691417550319</c:v>
                </c:pt>
                <c:pt idx="1421">
                  <c:v>0.74725168756026705</c:v>
                </c:pt>
                <c:pt idx="1422">
                  <c:v>0.74754098360655452</c:v>
                </c:pt>
                <c:pt idx="1423">
                  <c:v>0.7759884281581455</c:v>
                </c:pt>
                <c:pt idx="1424">
                  <c:v>0.78341369334618793</c:v>
                </c:pt>
                <c:pt idx="1425">
                  <c:v>0.78823529411764404</c:v>
                </c:pt>
                <c:pt idx="1426">
                  <c:v>0.78823529411764404</c:v>
                </c:pt>
                <c:pt idx="1427">
                  <c:v>0.78823529411764404</c:v>
                </c:pt>
                <c:pt idx="1428">
                  <c:v>0.78177434908389287</c:v>
                </c:pt>
                <c:pt idx="1429">
                  <c:v>0.81070395371262971</c:v>
                </c:pt>
                <c:pt idx="1430">
                  <c:v>0.81137897782063351</c:v>
                </c:pt>
                <c:pt idx="1431">
                  <c:v>0.79411764705882071</c:v>
                </c:pt>
                <c:pt idx="1432">
                  <c:v>0.80183220829315038</c:v>
                </c:pt>
                <c:pt idx="1433">
                  <c:v>0.80183220829315038</c:v>
                </c:pt>
                <c:pt idx="1434">
                  <c:v>0.80183220829315038</c:v>
                </c:pt>
                <c:pt idx="1435">
                  <c:v>0.79913211186113497</c:v>
                </c:pt>
                <c:pt idx="1436">
                  <c:v>0.79942140790742222</c:v>
                </c:pt>
                <c:pt idx="1437">
                  <c:v>0.79807135969141463</c:v>
                </c:pt>
                <c:pt idx="1438">
                  <c:v>0.79247830279652542</c:v>
                </c:pt>
                <c:pt idx="1439">
                  <c:v>0.78756027000964024</c:v>
                </c:pt>
                <c:pt idx="1440">
                  <c:v>0.78756027000964024</c:v>
                </c:pt>
                <c:pt idx="1441">
                  <c:v>0.78756027000964024</c:v>
                </c:pt>
                <c:pt idx="1442">
                  <c:v>0.77550626808099987</c:v>
                </c:pt>
                <c:pt idx="1443">
                  <c:v>0.77386692381870459</c:v>
                </c:pt>
                <c:pt idx="1444">
                  <c:v>0.7586306653809034</c:v>
                </c:pt>
                <c:pt idx="1445">
                  <c:v>0.7500482160077111</c:v>
                </c:pt>
                <c:pt idx="1446">
                  <c:v>0.73982642237222418</c:v>
                </c:pt>
                <c:pt idx="1447">
                  <c:v>0.73982642237222418</c:v>
                </c:pt>
                <c:pt idx="1448">
                  <c:v>0.73982642237222418</c:v>
                </c:pt>
                <c:pt idx="1449">
                  <c:v>0.75834136933461593</c:v>
                </c:pt>
                <c:pt idx="1450">
                  <c:v>0.77685631629700724</c:v>
                </c:pt>
                <c:pt idx="1451">
                  <c:v>0.78582449373191565</c:v>
                </c:pt>
                <c:pt idx="1452">
                  <c:v>0.78900675024107669</c:v>
                </c:pt>
                <c:pt idx="1453">
                  <c:v>0.80636451301831857</c:v>
                </c:pt>
                <c:pt idx="1454">
                  <c:v>0.80636451301831857</c:v>
                </c:pt>
                <c:pt idx="1455">
                  <c:v>0.80636451301831857</c:v>
                </c:pt>
                <c:pt idx="1456">
                  <c:v>0.79353905496624533</c:v>
                </c:pt>
                <c:pt idx="1457">
                  <c:v>0.78177434908389265</c:v>
                </c:pt>
                <c:pt idx="1458">
                  <c:v>0.78167791706846357</c:v>
                </c:pt>
                <c:pt idx="1459">
                  <c:v>0.7744455159112793</c:v>
                </c:pt>
                <c:pt idx="1460">
                  <c:v>0.76325940212150134</c:v>
                </c:pt>
                <c:pt idx="1461">
                  <c:v>0.76325940212150134</c:v>
                </c:pt>
                <c:pt idx="1462">
                  <c:v>0.76325940212150134</c:v>
                </c:pt>
                <c:pt idx="1463">
                  <c:v>0.78071359691417253</c:v>
                </c:pt>
                <c:pt idx="1464">
                  <c:v>0.78784956605592771</c:v>
                </c:pt>
                <c:pt idx="1465">
                  <c:v>0.77213114754098067</c:v>
                </c:pt>
                <c:pt idx="1466">
                  <c:v>0.77598842815814528</c:v>
                </c:pt>
                <c:pt idx="1467">
                  <c:v>0.77859209257473161</c:v>
                </c:pt>
                <c:pt idx="1468">
                  <c:v>0.77859209257473161</c:v>
                </c:pt>
                <c:pt idx="1469">
                  <c:v>0.77859209257473161</c:v>
                </c:pt>
                <c:pt idx="1470">
                  <c:v>0.75323047251687258</c:v>
                </c:pt>
                <c:pt idx="1471">
                  <c:v>0.73230472516875289</c:v>
                </c:pt>
                <c:pt idx="1472">
                  <c:v>0.73760848601735463</c:v>
                </c:pt>
                <c:pt idx="1473">
                  <c:v>0.73828351012535842</c:v>
                </c:pt>
                <c:pt idx="1474">
                  <c:v>0.74513018322082614</c:v>
                </c:pt>
                <c:pt idx="1475">
                  <c:v>0.74513018322082614</c:v>
                </c:pt>
                <c:pt idx="1476">
                  <c:v>0.74513018322082614</c:v>
                </c:pt>
                <c:pt idx="1477">
                  <c:v>0.73587270973963048</c:v>
                </c:pt>
                <c:pt idx="1478">
                  <c:v>0.71446480231436515</c:v>
                </c:pt>
                <c:pt idx="1479">
                  <c:v>0.74676952748312098</c:v>
                </c:pt>
                <c:pt idx="1480">
                  <c:v>0.74792671166827041</c:v>
                </c:pt>
                <c:pt idx="1481">
                  <c:v>0.74995178399228202</c:v>
                </c:pt>
                <c:pt idx="1482">
                  <c:v>0.74995178399228202</c:v>
                </c:pt>
                <c:pt idx="1483">
                  <c:v>0.74995178399228202</c:v>
                </c:pt>
                <c:pt idx="1484">
                  <c:v>0.7397299903567951</c:v>
                </c:pt>
                <c:pt idx="1485">
                  <c:v>0.72844744455158805</c:v>
                </c:pt>
                <c:pt idx="1486">
                  <c:v>0.72362584378013173</c:v>
                </c:pt>
                <c:pt idx="1487">
                  <c:v>0.72266152362584024</c:v>
                </c:pt>
                <c:pt idx="1488">
                  <c:v>0.68756027000963993</c:v>
                </c:pt>
                <c:pt idx="1489">
                  <c:v>0.68756027000963993</c:v>
                </c:pt>
                <c:pt idx="1490">
                  <c:v>0.68756027000963993</c:v>
                </c:pt>
                <c:pt idx="1491">
                  <c:v>0.67319189971070048</c:v>
                </c:pt>
                <c:pt idx="1492">
                  <c:v>0.66692381870780792</c:v>
                </c:pt>
                <c:pt idx="1493">
                  <c:v>0.63490838958533913</c:v>
                </c:pt>
                <c:pt idx="1494">
                  <c:v>0.64059787849565741</c:v>
                </c:pt>
                <c:pt idx="1495">
                  <c:v>0.6739633558341338</c:v>
                </c:pt>
                <c:pt idx="1496">
                  <c:v>0.6739633558341338</c:v>
                </c:pt>
                <c:pt idx="1497">
                  <c:v>0.6739633558341338</c:v>
                </c:pt>
                <c:pt idx="1498">
                  <c:v>0.65564127290260044</c:v>
                </c:pt>
                <c:pt idx="1499">
                  <c:v>0.67049180327868529</c:v>
                </c:pt>
                <c:pt idx="1500">
                  <c:v>0.66480231436836701</c:v>
                </c:pt>
                <c:pt idx="1501">
                  <c:v>0.67724204435872415</c:v>
                </c:pt>
                <c:pt idx="1502">
                  <c:v>0.67049180327868529</c:v>
                </c:pt>
                <c:pt idx="1503">
                  <c:v>0.67049180327868529</c:v>
                </c:pt>
                <c:pt idx="1504">
                  <c:v>0.67049180327868529</c:v>
                </c:pt>
                <c:pt idx="1505">
                  <c:v>0.69758919961426868</c:v>
                </c:pt>
                <c:pt idx="1506">
                  <c:v>0.69855351976855995</c:v>
                </c:pt>
                <c:pt idx="1507">
                  <c:v>0.69402121504339109</c:v>
                </c:pt>
                <c:pt idx="1508">
                  <c:v>0.67801350048215681</c:v>
                </c:pt>
                <c:pt idx="1509">
                  <c:v>0.68109932497588876</c:v>
                </c:pt>
                <c:pt idx="1510">
                  <c:v>0.68109932497588876</c:v>
                </c:pt>
                <c:pt idx="1511">
                  <c:v>0.68109932497588876</c:v>
                </c:pt>
                <c:pt idx="1512">
                  <c:v>0.6772420443587237</c:v>
                </c:pt>
                <c:pt idx="1513">
                  <c:v>0.68717454194792338</c:v>
                </c:pt>
                <c:pt idx="1514">
                  <c:v>0.68312439729990015</c:v>
                </c:pt>
                <c:pt idx="1515">
                  <c:v>0.66451301832207976</c:v>
                </c:pt>
                <c:pt idx="1516">
                  <c:v>0.67396335583413358</c:v>
                </c:pt>
                <c:pt idx="1517">
                  <c:v>0.67396335583413358</c:v>
                </c:pt>
                <c:pt idx="1518">
                  <c:v>0.67396335583413358</c:v>
                </c:pt>
                <c:pt idx="1519">
                  <c:v>0.69623915139826087</c:v>
                </c:pt>
                <c:pt idx="1520">
                  <c:v>0.68090646094503016</c:v>
                </c:pt>
                <c:pt idx="1521">
                  <c:v>0.66393442622950483</c:v>
                </c:pt>
                <c:pt idx="1522">
                  <c:v>0.70337512054001561</c:v>
                </c:pt>
                <c:pt idx="1523">
                  <c:v>0.71841851494695863</c:v>
                </c:pt>
                <c:pt idx="1524">
                  <c:v>0.71841851494695863</c:v>
                </c:pt>
                <c:pt idx="1525">
                  <c:v>0.71841851494695863</c:v>
                </c:pt>
                <c:pt idx="1526">
                  <c:v>0.70742526518803905</c:v>
                </c:pt>
                <c:pt idx="1527">
                  <c:v>0.65332690453230158</c:v>
                </c:pt>
                <c:pt idx="1528">
                  <c:v>0.60646094503374837</c:v>
                </c:pt>
                <c:pt idx="1529">
                  <c:v>0.6040501446480202</c:v>
                </c:pt>
                <c:pt idx="1530">
                  <c:v>0.6753134040501414</c:v>
                </c:pt>
                <c:pt idx="1531">
                  <c:v>0.6753134040501414</c:v>
                </c:pt>
                <c:pt idx="1532">
                  <c:v>0.6753134040501414</c:v>
                </c:pt>
                <c:pt idx="1533">
                  <c:v>0.72121504339440379</c:v>
                </c:pt>
                <c:pt idx="1534">
                  <c:v>0.75178399228543547</c:v>
                </c:pt>
                <c:pt idx="1535">
                  <c:v>0.76904532304724826</c:v>
                </c:pt>
                <c:pt idx="1536">
                  <c:v>0.78090646094503047</c:v>
                </c:pt>
                <c:pt idx="1537">
                  <c:v>0.7766634522661493</c:v>
                </c:pt>
                <c:pt idx="1538">
                  <c:v>0.7766634522661493</c:v>
                </c:pt>
                <c:pt idx="1539">
                  <c:v>0.7766634522661493</c:v>
                </c:pt>
                <c:pt idx="1540">
                  <c:v>0.77743490838958218</c:v>
                </c:pt>
                <c:pt idx="1541">
                  <c:v>0.77087753134040193</c:v>
                </c:pt>
                <c:pt idx="1542">
                  <c:v>0.78794599807135657</c:v>
                </c:pt>
                <c:pt idx="1543">
                  <c:v>0.80838958534233063</c:v>
                </c:pt>
                <c:pt idx="1544">
                  <c:v>0.79864995178398934</c:v>
                </c:pt>
                <c:pt idx="1545">
                  <c:v>0.79864995178398934</c:v>
                </c:pt>
                <c:pt idx="1546">
                  <c:v>0.79864995178398934</c:v>
                </c:pt>
                <c:pt idx="1547">
                  <c:v>0.79971070395370947</c:v>
                </c:pt>
                <c:pt idx="1548">
                  <c:v>0.79797492767598532</c:v>
                </c:pt>
                <c:pt idx="1549">
                  <c:v>0.7954676952748283</c:v>
                </c:pt>
                <c:pt idx="1550">
                  <c:v>0.79508196721311175</c:v>
                </c:pt>
                <c:pt idx="1551">
                  <c:v>0.80241080038572488</c:v>
                </c:pt>
                <c:pt idx="1552">
                  <c:v>0.80241080038572488</c:v>
                </c:pt>
                <c:pt idx="1553">
                  <c:v>0.80241080038572488</c:v>
                </c:pt>
                <c:pt idx="1554">
                  <c:v>0.79479267116682428</c:v>
                </c:pt>
                <c:pt idx="1555">
                  <c:v>0.79209257473480887</c:v>
                </c:pt>
                <c:pt idx="1556">
                  <c:v>0.78601735776277404</c:v>
                </c:pt>
                <c:pt idx="1557">
                  <c:v>0.7744455159112793</c:v>
                </c:pt>
                <c:pt idx="1558">
                  <c:v>0.79701060752169406</c:v>
                </c:pt>
                <c:pt idx="1559">
                  <c:v>0.79701060752169406</c:v>
                </c:pt>
                <c:pt idx="1560">
                  <c:v>0.79701060752169406</c:v>
                </c:pt>
                <c:pt idx="1561">
                  <c:v>0.81292189006749926</c:v>
                </c:pt>
                <c:pt idx="1562">
                  <c:v>0.80520732883316959</c:v>
                </c:pt>
                <c:pt idx="1563">
                  <c:v>0.82555448408871457</c:v>
                </c:pt>
                <c:pt idx="1564">
                  <c:v>0.82545805207328549</c:v>
                </c:pt>
                <c:pt idx="1565">
                  <c:v>0.82015429122468353</c:v>
                </c:pt>
                <c:pt idx="1566">
                  <c:v>0.82015429122468353</c:v>
                </c:pt>
                <c:pt idx="1567">
                  <c:v>0.82015429122468353</c:v>
                </c:pt>
                <c:pt idx="1568">
                  <c:v>0.82632594021214723</c:v>
                </c:pt>
                <c:pt idx="1569">
                  <c:v>0.81002892960462569</c:v>
                </c:pt>
                <c:pt idx="1570">
                  <c:v>0.81677917068466432</c:v>
                </c:pt>
                <c:pt idx="1571">
                  <c:v>0.81205400192863708</c:v>
                </c:pt>
                <c:pt idx="1572">
                  <c:v>0.79787849566055624</c:v>
                </c:pt>
                <c:pt idx="1573">
                  <c:v>0.79787849566055624</c:v>
                </c:pt>
                <c:pt idx="1574">
                  <c:v>0.79787849566055624</c:v>
                </c:pt>
                <c:pt idx="1575">
                  <c:v>0.78553519768562863</c:v>
                </c:pt>
                <c:pt idx="1576">
                  <c:v>0.77637415621986228</c:v>
                </c:pt>
                <c:pt idx="1577">
                  <c:v>0.79054966248794334</c:v>
                </c:pt>
                <c:pt idx="1578">
                  <c:v>0.77627772420443297</c:v>
                </c:pt>
                <c:pt idx="1579">
                  <c:v>0.79411764705882071</c:v>
                </c:pt>
                <c:pt idx="1580">
                  <c:v>0.79411764705882071</c:v>
                </c:pt>
                <c:pt idx="1581">
                  <c:v>0.79411764705882071</c:v>
                </c:pt>
                <c:pt idx="1582">
                  <c:v>0.79749276759883991</c:v>
                </c:pt>
                <c:pt idx="1583">
                  <c:v>0.79450337512053704</c:v>
                </c:pt>
                <c:pt idx="1584">
                  <c:v>0.77299903567984307</c:v>
                </c:pt>
                <c:pt idx="1585">
                  <c:v>0.77039537126325652</c:v>
                </c:pt>
                <c:pt idx="1586">
                  <c:v>0.81060752169720041</c:v>
                </c:pt>
                <c:pt idx="1587">
                  <c:v>0.81060752169720041</c:v>
                </c:pt>
                <c:pt idx="1588">
                  <c:v>0.81060752169720041</c:v>
                </c:pt>
                <c:pt idx="1589">
                  <c:v>0.81726133076180996</c:v>
                </c:pt>
                <c:pt idx="1590">
                  <c:v>0.82275795564127008</c:v>
                </c:pt>
                <c:pt idx="1591">
                  <c:v>0.83047251687559975</c:v>
                </c:pt>
                <c:pt idx="1592">
                  <c:v>0.81928640308582179</c:v>
                </c:pt>
                <c:pt idx="1593">
                  <c:v>0.79006750241079793</c:v>
                </c:pt>
                <c:pt idx="1594">
                  <c:v>0.79006750241079793</c:v>
                </c:pt>
                <c:pt idx="1595">
                  <c:v>0.79006750241079793</c:v>
                </c:pt>
                <c:pt idx="1596">
                  <c:v>0.79633558341369093</c:v>
                </c:pt>
                <c:pt idx="1597">
                  <c:v>0.79691417550626564</c:v>
                </c:pt>
                <c:pt idx="1598">
                  <c:v>0.80742526518804003</c:v>
                </c:pt>
                <c:pt idx="1599">
                  <c:v>0.81157184185149234</c:v>
                </c:pt>
                <c:pt idx="1600">
                  <c:v>0.82256509161041214</c:v>
                </c:pt>
                <c:pt idx="1601">
                  <c:v>0.82256509161041214</c:v>
                </c:pt>
                <c:pt idx="1602">
                  <c:v>0.82256509161041214</c:v>
                </c:pt>
                <c:pt idx="1603">
                  <c:v>0.83866923818707528</c:v>
                </c:pt>
                <c:pt idx="1604">
                  <c:v>0.83105110896817491</c:v>
                </c:pt>
                <c:pt idx="1605">
                  <c:v>0.83288331726132836</c:v>
                </c:pt>
                <c:pt idx="1606">
                  <c:v>0.84001928640308332</c:v>
                </c:pt>
                <c:pt idx="1607">
                  <c:v>0.85207328833172369</c:v>
                </c:pt>
                <c:pt idx="1608">
                  <c:v>0.85207328833172369</c:v>
                </c:pt>
                <c:pt idx="1609">
                  <c:v>0.85207328833172369</c:v>
                </c:pt>
                <c:pt idx="1610">
                  <c:v>0.8526518804242984</c:v>
                </c:pt>
                <c:pt idx="1611">
                  <c:v>0.87164898746383557</c:v>
                </c:pt>
                <c:pt idx="1612">
                  <c:v>0.86567020250722981</c:v>
                </c:pt>
                <c:pt idx="1613">
                  <c:v>0.87647058823529167</c:v>
                </c:pt>
                <c:pt idx="1614">
                  <c:v>0.8714561234329774</c:v>
                </c:pt>
                <c:pt idx="1615">
                  <c:v>0.8714561234329774</c:v>
                </c:pt>
                <c:pt idx="1616">
                  <c:v>0.8714561234329774</c:v>
                </c:pt>
                <c:pt idx="1617">
                  <c:v>0.8798457087753111</c:v>
                </c:pt>
                <c:pt idx="1618">
                  <c:v>0.87868852459016145</c:v>
                </c:pt>
                <c:pt idx="1619">
                  <c:v>0.86190935390549428</c:v>
                </c:pt>
                <c:pt idx="1620">
                  <c:v>0.87020250723239867</c:v>
                </c:pt>
                <c:pt idx="1621">
                  <c:v>0.87029893924782753</c:v>
                </c:pt>
                <c:pt idx="1622">
                  <c:v>0.87029893924782753</c:v>
                </c:pt>
                <c:pt idx="1623">
                  <c:v>0.87029893924782753</c:v>
                </c:pt>
                <c:pt idx="1624">
                  <c:v>0.8559305689488883</c:v>
                </c:pt>
                <c:pt idx="1625">
                  <c:v>0.8635486981677889</c:v>
                </c:pt>
                <c:pt idx="1626">
                  <c:v>0.87049180327868569</c:v>
                </c:pt>
                <c:pt idx="1627">
                  <c:v>0.8532304725168729</c:v>
                </c:pt>
                <c:pt idx="1628">
                  <c:v>0.83915139826422092</c:v>
                </c:pt>
                <c:pt idx="1629">
                  <c:v>0.83915139826422092</c:v>
                </c:pt>
                <c:pt idx="1630">
                  <c:v>0.83915139826422092</c:v>
                </c:pt>
                <c:pt idx="1631">
                  <c:v>0.83828351012535895</c:v>
                </c:pt>
                <c:pt idx="1632">
                  <c:v>0.82883317261330491</c:v>
                </c:pt>
                <c:pt idx="1633">
                  <c:v>0.83018322082931251</c:v>
                </c:pt>
                <c:pt idx="1634">
                  <c:v>0.84715525554483828</c:v>
                </c:pt>
                <c:pt idx="1635">
                  <c:v>0.86817743490838684</c:v>
                </c:pt>
                <c:pt idx="1636">
                  <c:v>0.86817743490838684</c:v>
                </c:pt>
                <c:pt idx="1637">
                  <c:v>0.86817743490838684</c:v>
                </c:pt>
                <c:pt idx="1638">
                  <c:v>0.8692381870781074</c:v>
                </c:pt>
                <c:pt idx="1639">
                  <c:v>0.8692381870781074</c:v>
                </c:pt>
                <c:pt idx="1640">
                  <c:v>0.87839922854387376</c:v>
                </c:pt>
                <c:pt idx="1641">
                  <c:v>0.90366441658630392</c:v>
                </c:pt>
                <c:pt idx="1642">
                  <c:v>0.89209257473480941</c:v>
                </c:pt>
                <c:pt idx="1643">
                  <c:v>0.89209257473480941</c:v>
                </c:pt>
                <c:pt idx="1644">
                  <c:v>0.89209257473480941</c:v>
                </c:pt>
                <c:pt idx="1645">
                  <c:v>0.8606557377049151</c:v>
                </c:pt>
                <c:pt idx="1646">
                  <c:v>0.86827386692381592</c:v>
                </c:pt>
                <c:pt idx="1647">
                  <c:v>0.8926711668273839</c:v>
                </c:pt>
                <c:pt idx="1648">
                  <c:v>0.90462873674059496</c:v>
                </c:pt>
                <c:pt idx="1649">
                  <c:v>0.90752169720346876</c:v>
                </c:pt>
                <c:pt idx="1650">
                  <c:v>0.90752169720346876</c:v>
                </c:pt>
                <c:pt idx="1651">
                  <c:v>0.90752169720346876</c:v>
                </c:pt>
                <c:pt idx="1652">
                  <c:v>0.91292189006749958</c:v>
                </c:pt>
                <c:pt idx="1653">
                  <c:v>0.90771456123432714</c:v>
                </c:pt>
                <c:pt idx="1654">
                  <c:v>0.91610414657666062</c:v>
                </c:pt>
                <c:pt idx="1655">
                  <c:v>0.91340405014464543</c:v>
                </c:pt>
                <c:pt idx="1656">
                  <c:v>0.89971070395371</c:v>
                </c:pt>
                <c:pt idx="1657">
                  <c:v>0.89971070395371</c:v>
                </c:pt>
                <c:pt idx="1658">
                  <c:v>0.89971070395371</c:v>
                </c:pt>
                <c:pt idx="1659">
                  <c:v>0.92584378013500235</c:v>
                </c:pt>
                <c:pt idx="1660">
                  <c:v>0.93741562198649686</c:v>
                </c:pt>
                <c:pt idx="1661">
                  <c:v>0.93027965284474168</c:v>
                </c:pt>
                <c:pt idx="1662">
                  <c:v>0.94310511089681515</c:v>
                </c:pt>
                <c:pt idx="1663">
                  <c:v>0.94725168756026745</c:v>
                </c:pt>
                <c:pt idx="1664">
                  <c:v>0.94725168756026745</c:v>
                </c:pt>
                <c:pt idx="1665">
                  <c:v>0.94725168756026745</c:v>
                </c:pt>
                <c:pt idx="1666">
                  <c:v>0.92757955641272605</c:v>
                </c:pt>
                <c:pt idx="1667">
                  <c:v>0.89710703953712345</c:v>
                </c:pt>
                <c:pt idx="1668">
                  <c:v>0.89768563162969817</c:v>
                </c:pt>
                <c:pt idx="1669">
                  <c:v>0.88466730954676676</c:v>
                </c:pt>
                <c:pt idx="1670">
                  <c:v>0.88736740597878216</c:v>
                </c:pt>
                <c:pt idx="1671">
                  <c:v>0.88736740597878216</c:v>
                </c:pt>
                <c:pt idx="1672">
                  <c:v>0.88736740597878216</c:v>
                </c:pt>
                <c:pt idx="1673">
                  <c:v>0.88611378977820343</c:v>
                </c:pt>
                <c:pt idx="1674">
                  <c:v>0.87483124397299594</c:v>
                </c:pt>
                <c:pt idx="1675">
                  <c:v>0.87184185149469351</c:v>
                </c:pt>
                <c:pt idx="1676">
                  <c:v>0.89180327868852172</c:v>
                </c:pt>
                <c:pt idx="1677">
                  <c:v>0.86808100289295775</c:v>
                </c:pt>
                <c:pt idx="1678">
                  <c:v>0.86808100289295775</c:v>
                </c:pt>
                <c:pt idx="1679">
                  <c:v>0.86808100289295775</c:v>
                </c:pt>
                <c:pt idx="1680">
                  <c:v>0.872420443587268</c:v>
                </c:pt>
                <c:pt idx="1681">
                  <c:v>0.87685631629700778</c:v>
                </c:pt>
                <c:pt idx="1682">
                  <c:v>0.89826422372227288</c:v>
                </c:pt>
                <c:pt idx="1683">
                  <c:v>0.89479267116682459</c:v>
                </c:pt>
                <c:pt idx="1684">
                  <c:v>0.89170684667309263</c:v>
                </c:pt>
                <c:pt idx="1685">
                  <c:v>0.89170684667309263</c:v>
                </c:pt>
                <c:pt idx="1686">
                  <c:v>0.89170684667309263</c:v>
                </c:pt>
                <c:pt idx="1687">
                  <c:v>0.89305689488910045</c:v>
                </c:pt>
                <c:pt idx="1688">
                  <c:v>0.89922854387656415</c:v>
                </c:pt>
                <c:pt idx="1689">
                  <c:v>0.872806171648985</c:v>
                </c:pt>
                <c:pt idx="1690">
                  <c:v>0.86750241080038304</c:v>
                </c:pt>
                <c:pt idx="1691">
                  <c:v>0.85390549662487669</c:v>
                </c:pt>
                <c:pt idx="1692">
                  <c:v>0.85390549662487669</c:v>
                </c:pt>
                <c:pt idx="1693">
                  <c:v>0.85390549662487669</c:v>
                </c:pt>
                <c:pt idx="1694">
                  <c:v>0.84493731918996806</c:v>
                </c:pt>
                <c:pt idx="1695">
                  <c:v>0.82150433944069112</c:v>
                </c:pt>
                <c:pt idx="1696">
                  <c:v>0.8064609450337481</c:v>
                </c:pt>
                <c:pt idx="1697">
                  <c:v>0.83558341369334288</c:v>
                </c:pt>
                <c:pt idx="1698">
                  <c:v>0.84214079074252335</c:v>
                </c:pt>
                <c:pt idx="1699">
                  <c:v>0.84214079074252335</c:v>
                </c:pt>
                <c:pt idx="1700">
                  <c:v>0.84214079074252335</c:v>
                </c:pt>
                <c:pt idx="1701">
                  <c:v>0.84223722275795243</c:v>
                </c:pt>
                <c:pt idx="1702">
                  <c:v>0.83510125361619747</c:v>
                </c:pt>
                <c:pt idx="1703">
                  <c:v>0.83182256509160735</c:v>
                </c:pt>
                <c:pt idx="1704">
                  <c:v>0.84050144648022829</c:v>
                </c:pt>
                <c:pt idx="1705">
                  <c:v>0.82642237222757653</c:v>
                </c:pt>
                <c:pt idx="1706">
                  <c:v>0.82642237222757653</c:v>
                </c:pt>
                <c:pt idx="1707">
                  <c:v>0.82642237222757653</c:v>
                </c:pt>
                <c:pt idx="1708">
                  <c:v>0.83365477338476079</c:v>
                </c:pt>
                <c:pt idx="1709">
                  <c:v>0.8260366441658602</c:v>
                </c:pt>
                <c:pt idx="1710">
                  <c:v>0.82709739633558055</c:v>
                </c:pt>
                <c:pt idx="1711">
                  <c:v>0.82256509161041169</c:v>
                </c:pt>
                <c:pt idx="1712">
                  <c:v>0.8300867888138832</c:v>
                </c:pt>
                <c:pt idx="1713">
                  <c:v>0.8300867888138832</c:v>
                </c:pt>
                <c:pt idx="1714">
                  <c:v>0.8300867888138832</c:v>
                </c:pt>
                <c:pt idx="1715">
                  <c:v>0.81523625843779834</c:v>
                </c:pt>
                <c:pt idx="1716">
                  <c:v>0.81215043394406616</c:v>
                </c:pt>
                <c:pt idx="1717">
                  <c:v>0.82121504339440388</c:v>
                </c:pt>
                <c:pt idx="1718">
                  <c:v>0.81427193828350686</c:v>
                </c:pt>
                <c:pt idx="1719">
                  <c:v>0.81234329797492455</c:v>
                </c:pt>
                <c:pt idx="1720">
                  <c:v>0.81234329797492455</c:v>
                </c:pt>
                <c:pt idx="1721">
                  <c:v>0.81234329797492455</c:v>
                </c:pt>
                <c:pt idx="1722">
                  <c:v>0.80241080038572488</c:v>
                </c:pt>
                <c:pt idx="1723">
                  <c:v>0.79353905496624577</c:v>
                </c:pt>
                <c:pt idx="1724">
                  <c:v>0.79903567984570567</c:v>
                </c:pt>
                <c:pt idx="1725">
                  <c:v>0.7914175506268053</c:v>
                </c:pt>
                <c:pt idx="1726">
                  <c:v>0.79537126325939944</c:v>
                </c:pt>
                <c:pt idx="1727">
                  <c:v>0.79537126325939944</c:v>
                </c:pt>
                <c:pt idx="1728">
                  <c:v>0.79537126325939944</c:v>
                </c:pt>
                <c:pt idx="1729">
                  <c:v>0.79999999999999738</c:v>
                </c:pt>
                <c:pt idx="1730">
                  <c:v>0.79662487945997817</c:v>
                </c:pt>
                <c:pt idx="1731">
                  <c:v>0.80761812921889797</c:v>
                </c:pt>
                <c:pt idx="1732">
                  <c:v>0.79459980713596634</c:v>
                </c:pt>
                <c:pt idx="1733">
                  <c:v>0.78023143683702756</c:v>
                </c:pt>
                <c:pt idx="1734">
                  <c:v>0.78023143683702756</c:v>
                </c:pt>
                <c:pt idx="1735">
                  <c:v>0.78023143683702756</c:v>
                </c:pt>
                <c:pt idx="1736">
                  <c:v>0.79112825458051828</c:v>
                </c:pt>
                <c:pt idx="1737">
                  <c:v>0.77666345226614997</c:v>
                </c:pt>
                <c:pt idx="1738">
                  <c:v>0.79006750241079793</c:v>
                </c:pt>
                <c:pt idx="1739">
                  <c:v>0.81456123432979499</c:v>
                </c:pt>
                <c:pt idx="1740">
                  <c:v>0.81350048216007464</c:v>
                </c:pt>
                <c:pt idx="1741">
                  <c:v>0.81350048216007464</c:v>
                </c:pt>
                <c:pt idx="1742">
                  <c:v>0.81350048216007464</c:v>
                </c:pt>
                <c:pt idx="1743">
                  <c:v>0.80742526518803981</c:v>
                </c:pt>
                <c:pt idx="1744">
                  <c:v>0.78717454194792413</c:v>
                </c:pt>
                <c:pt idx="1745">
                  <c:v>0.76586306653808811</c:v>
                </c:pt>
                <c:pt idx="1746">
                  <c:v>0.76567020250722972</c:v>
                </c:pt>
                <c:pt idx="1747">
                  <c:v>0.76547733847637178</c:v>
                </c:pt>
                <c:pt idx="1748">
                  <c:v>0.76547733847637178</c:v>
                </c:pt>
                <c:pt idx="1749">
                  <c:v>0.76547733847637178</c:v>
                </c:pt>
                <c:pt idx="1750">
                  <c:v>0.74773384763741313</c:v>
                </c:pt>
                <c:pt idx="1751">
                  <c:v>0.74435872709739348</c:v>
                </c:pt>
                <c:pt idx="1752">
                  <c:v>0.7615236258437772</c:v>
                </c:pt>
                <c:pt idx="1753">
                  <c:v>0.76345226615235995</c:v>
                </c:pt>
                <c:pt idx="1754">
                  <c:v>0.77000964320154042</c:v>
                </c:pt>
                <c:pt idx="1755">
                  <c:v>0.77000964320154042</c:v>
                </c:pt>
                <c:pt idx="1756">
                  <c:v>0.77000964320154042</c:v>
                </c:pt>
                <c:pt idx="1757">
                  <c:v>0.7873674059787823</c:v>
                </c:pt>
                <c:pt idx="1758">
                  <c:v>0.7560270009643173</c:v>
                </c:pt>
                <c:pt idx="1759">
                  <c:v>0.73461909353905197</c:v>
                </c:pt>
                <c:pt idx="1760">
                  <c:v>0.74358727097396038</c:v>
                </c:pt>
                <c:pt idx="1761">
                  <c:v>0.76017357762776938</c:v>
                </c:pt>
                <c:pt idx="1762">
                  <c:v>0.76017357762776938</c:v>
                </c:pt>
                <c:pt idx="1763">
                  <c:v>0.76017357762776938</c:v>
                </c:pt>
                <c:pt idx="1764">
                  <c:v>0.74194792671166487</c:v>
                </c:pt>
                <c:pt idx="1765">
                  <c:v>0.74194792671166487</c:v>
                </c:pt>
                <c:pt idx="1766">
                  <c:v>0.75554484088717144</c:v>
                </c:pt>
                <c:pt idx="1767">
                  <c:v>0.76962391513982298</c:v>
                </c:pt>
                <c:pt idx="1768">
                  <c:v>0.76219864995178077</c:v>
                </c:pt>
                <c:pt idx="1769">
                  <c:v>0.76219864995178077</c:v>
                </c:pt>
                <c:pt idx="1770">
                  <c:v>0.76219864995178077</c:v>
                </c:pt>
                <c:pt idx="1771">
                  <c:v>0.75969141755062353</c:v>
                </c:pt>
                <c:pt idx="1772">
                  <c:v>0.76017357762776916</c:v>
                </c:pt>
                <c:pt idx="1773">
                  <c:v>0.76152362584377675</c:v>
                </c:pt>
                <c:pt idx="1774">
                  <c:v>0.74975891996142385</c:v>
                </c:pt>
                <c:pt idx="1775">
                  <c:v>0.74069431051108658</c:v>
                </c:pt>
                <c:pt idx="1776">
                  <c:v>0.74069431051108658</c:v>
                </c:pt>
                <c:pt idx="1777">
                  <c:v>0.74069431051108658</c:v>
                </c:pt>
                <c:pt idx="1778">
                  <c:v>0.72902603664416277</c:v>
                </c:pt>
                <c:pt idx="1779">
                  <c:v>0.69402121504339109</c:v>
                </c:pt>
                <c:pt idx="1780">
                  <c:v>0.66808100289295735</c:v>
                </c:pt>
                <c:pt idx="1781">
                  <c:v>0.68196721311475095</c:v>
                </c:pt>
                <c:pt idx="1782">
                  <c:v>0.69421407907424948</c:v>
                </c:pt>
                <c:pt idx="1783">
                  <c:v>0.69421407907424948</c:v>
                </c:pt>
                <c:pt idx="1784">
                  <c:v>0.69421407907424948</c:v>
                </c:pt>
                <c:pt idx="1785">
                  <c:v>0.71774349083895528</c:v>
                </c:pt>
                <c:pt idx="1786">
                  <c:v>0.7195756991321085</c:v>
                </c:pt>
                <c:pt idx="1787">
                  <c:v>0.74262295081966889</c:v>
                </c:pt>
                <c:pt idx="1788">
                  <c:v>0.75650916104146249</c:v>
                </c:pt>
                <c:pt idx="1789">
                  <c:v>0.77213114754098044</c:v>
                </c:pt>
                <c:pt idx="1790">
                  <c:v>0.77213114754098044</c:v>
                </c:pt>
                <c:pt idx="1791">
                  <c:v>0.77213114754098044</c:v>
                </c:pt>
                <c:pt idx="1792">
                  <c:v>0.75843780135004479</c:v>
                </c:pt>
                <c:pt idx="1793">
                  <c:v>0.7596914175506233</c:v>
                </c:pt>
                <c:pt idx="1794">
                  <c:v>0.7625843780134971</c:v>
                </c:pt>
                <c:pt idx="1795">
                  <c:v>0.74927675988427822</c:v>
                </c:pt>
                <c:pt idx="1796">
                  <c:v>0.76856316297010263</c:v>
                </c:pt>
                <c:pt idx="1797">
                  <c:v>0.76856316297010263</c:v>
                </c:pt>
                <c:pt idx="1798">
                  <c:v>0.76856316297010263</c:v>
                </c:pt>
                <c:pt idx="1799">
                  <c:v>0.7674059787849532</c:v>
                </c:pt>
                <c:pt idx="1800">
                  <c:v>0.7625843780134971</c:v>
                </c:pt>
                <c:pt idx="1801">
                  <c:v>0.76489874638379618</c:v>
                </c:pt>
                <c:pt idx="1802">
                  <c:v>0.76576663452265836</c:v>
                </c:pt>
                <c:pt idx="1803">
                  <c:v>0.764030858244934</c:v>
                </c:pt>
                <c:pt idx="1804">
                  <c:v>0.764030858244934</c:v>
                </c:pt>
                <c:pt idx="1805">
                  <c:v>0.764030858244934</c:v>
                </c:pt>
                <c:pt idx="1806">
                  <c:v>0.74802314368369993</c:v>
                </c:pt>
                <c:pt idx="1807">
                  <c:v>0.75110896817743189</c:v>
                </c:pt>
                <c:pt idx="1808">
                  <c:v>0.7564127290260334</c:v>
                </c:pt>
                <c:pt idx="1809">
                  <c:v>0.74310511089681475</c:v>
                </c:pt>
                <c:pt idx="1810">
                  <c:v>0.74628736740597601</c:v>
                </c:pt>
                <c:pt idx="1811">
                  <c:v>0.74628736740597601</c:v>
                </c:pt>
                <c:pt idx="1812">
                  <c:v>0.74628736740597601</c:v>
                </c:pt>
                <c:pt idx="1813">
                  <c:v>0.7358727097396307</c:v>
                </c:pt>
                <c:pt idx="1814">
                  <c:v>0.72487945998071091</c:v>
                </c:pt>
                <c:pt idx="1815">
                  <c:v>0.72111861137897493</c:v>
                </c:pt>
                <c:pt idx="1816">
                  <c:v>0.72005785920925458</c:v>
                </c:pt>
                <c:pt idx="1817">
                  <c:v>0.71417550626807791</c:v>
                </c:pt>
                <c:pt idx="1818">
                  <c:v>0.71417550626807791</c:v>
                </c:pt>
                <c:pt idx="1819">
                  <c:v>0.71417550626807791</c:v>
                </c:pt>
                <c:pt idx="1820">
                  <c:v>0.70858244937318893</c:v>
                </c:pt>
                <c:pt idx="1821">
                  <c:v>0.70067502410800087</c:v>
                </c:pt>
                <c:pt idx="1822">
                  <c:v>0.69132111861137568</c:v>
                </c:pt>
                <c:pt idx="1823">
                  <c:v>0.69585342333654454</c:v>
                </c:pt>
                <c:pt idx="1824">
                  <c:v>0.70270009643201203</c:v>
                </c:pt>
                <c:pt idx="1825">
                  <c:v>0.70270009643201203</c:v>
                </c:pt>
                <c:pt idx="1826">
                  <c:v>0.70270009643201203</c:v>
                </c:pt>
                <c:pt idx="1827">
                  <c:v>0.68177434908389256</c:v>
                </c:pt>
                <c:pt idx="1828">
                  <c:v>0.66557377049180011</c:v>
                </c:pt>
                <c:pt idx="1829">
                  <c:v>0.66075216972034401</c:v>
                </c:pt>
                <c:pt idx="1830">
                  <c:v>0.64503375120539719</c:v>
                </c:pt>
                <c:pt idx="1831">
                  <c:v>0.65236258437801053</c:v>
                </c:pt>
                <c:pt idx="1832">
                  <c:v>0.65236258437801053</c:v>
                </c:pt>
                <c:pt idx="1833">
                  <c:v>0.65236258437801053</c:v>
                </c:pt>
                <c:pt idx="1834">
                  <c:v>0.64995178399228237</c:v>
                </c:pt>
                <c:pt idx="1835">
                  <c:v>0.63741562198649682</c:v>
                </c:pt>
                <c:pt idx="1836">
                  <c:v>0.63162970106074923</c:v>
                </c:pt>
                <c:pt idx="1837">
                  <c:v>0.60964320154290941</c:v>
                </c:pt>
                <c:pt idx="1838">
                  <c:v>0.60106075216971755</c:v>
                </c:pt>
                <c:pt idx="1839">
                  <c:v>0.60106075216971755</c:v>
                </c:pt>
                <c:pt idx="1840">
                  <c:v>0.60106075216971755</c:v>
                </c:pt>
                <c:pt idx="1841">
                  <c:v>0.58910318225650626</c:v>
                </c:pt>
                <c:pt idx="1842">
                  <c:v>0.60144648023143388</c:v>
                </c:pt>
                <c:pt idx="1843">
                  <c:v>0.61918997107039253</c:v>
                </c:pt>
                <c:pt idx="1844">
                  <c:v>0.6077145612343271</c:v>
                </c:pt>
                <c:pt idx="1845">
                  <c:v>0.62169720347154978</c:v>
                </c:pt>
                <c:pt idx="1846">
                  <c:v>0.62169720347154978</c:v>
                </c:pt>
                <c:pt idx="1847">
                  <c:v>0.62169720347154978</c:v>
                </c:pt>
                <c:pt idx="1848">
                  <c:v>0.63471552555448141</c:v>
                </c:pt>
                <c:pt idx="1849">
                  <c:v>0.65978784956605319</c:v>
                </c:pt>
                <c:pt idx="1850">
                  <c:v>0.65024108003856984</c:v>
                </c:pt>
                <c:pt idx="1851">
                  <c:v>0.67444551591127944</c:v>
                </c:pt>
                <c:pt idx="1852">
                  <c:v>0.6728061716489846</c:v>
                </c:pt>
                <c:pt idx="1853">
                  <c:v>0.6728061716489846</c:v>
                </c:pt>
                <c:pt idx="1854">
                  <c:v>0.6728061716489846</c:v>
                </c:pt>
                <c:pt idx="1855">
                  <c:v>0.6492767598842788</c:v>
                </c:pt>
                <c:pt idx="1856">
                  <c:v>0.65120540019286111</c:v>
                </c:pt>
                <c:pt idx="1857">
                  <c:v>0.66856316297010321</c:v>
                </c:pt>
                <c:pt idx="1858">
                  <c:v>0.66943105110896517</c:v>
                </c:pt>
                <c:pt idx="1859">
                  <c:v>0.67666345226614921</c:v>
                </c:pt>
                <c:pt idx="1860">
                  <c:v>0.67666345226614921</c:v>
                </c:pt>
                <c:pt idx="1861">
                  <c:v>0.67666345226614921</c:v>
                </c:pt>
                <c:pt idx="1862">
                  <c:v>0.66345226615235942</c:v>
                </c:pt>
                <c:pt idx="1863">
                  <c:v>0.6809064609450306</c:v>
                </c:pt>
                <c:pt idx="1864">
                  <c:v>0.67261330761812599</c:v>
                </c:pt>
                <c:pt idx="1865">
                  <c:v>0.68592092574734509</c:v>
                </c:pt>
                <c:pt idx="1866">
                  <c:v>0.70212150433943732</c:v>
                </c:pt>
                <c:pt idx="1867">
                  <c:v>0.70212150433943732</c:v>
                </c:pt>
                <c:pt idx="1868">
                  <c:v>0.70212150433943732</c:v>
                </c:pt>
                <c:pt idx="1869">
                  <c:v>0.69652844744454812</c:v>
                </c:pt>
                <c:pt idx="1870">
                  <c:v>0.69778206364512685</c:v>
                </c:pt>
                <c:pt idx="1871">
                  <c:v>0.70501446480231111</c:v>
                </c:pt>
                <c:pt idx="1872">
                  <c:v>0.69855351976855995</c:v>
                </c:pt>
                <c:pt idx="1873">
                  <c:v>0.70241080038572479</c:v>
                </c:pt>
                <c:pt idx="1874">
                  <c:v>0.70241080038572479</c:v>
                </c:pt>
                <c:pt idx="1875">
                  <c:v>0.70241080038572479</c:v>
                </c:pt>
                <c:pt idx="1876">
                  <c:v>0.70983606557376744</c:v>
                </c:pt>
                <c:pt idx="1877">
                  <c:v>0.71870781099324654</c:v>
                </c:pt>
                <c:pt idx="1878">
                  <c:v>0.72285438765669885</c:v>
                </c:pt>
                <c:pt idx="1879">
                  <c:v>0.7280617164898715</c:v>
                </c:pt>
                <c:pt idx="1880">
                  <c:v>0.71677917068466446</c:v>
                </c:pt>
                <c:pt idx="1881">
                  <c:v>0.71677917068466446</c:v>
                </c:pt>
                <c:pt idx="1882">
                  <c:v>0.71677917068466446</c:v>
                </c:pt>
                <c:pt idx="1883">
                  <c:v>0.70752169720346858</c:v>
                </c:pt>
                <c:pt idx="1884">
                  <c:v>0.70491803278688225</c:v>
                </c:pt>
                <c:pt idx="1885">
                  <c:v>0.69228543876566739</c:v>
                </c:pt>
                <c:pt idx="1886">
                  <c:v>0.68283510125361313</c:v>
                </c:pt>
                <c:pt idx="1887">
                  <c:v>0.68331726133075876</c:v>
                </c:pt>
                <c:pt idx="1888">
                  <c:v>0.68331726133075876</c:v>
                </c:pt>
                <c:pt idx="1889">
                  <c:v>0.68331726133075876</c:v>
                </c:pt>
                <c:pt idx="1890">
                  <c:v>0.68206364513018025</c:v>
                </c:pt>
                <c:pt idx="1891">
                  <c:v>0.68823529411764395</c:v>
                </c:pt>
                <c:pt idx="1892">
                  <c:v>0.68630665380906186</c:v>
                </c:pt>
                <c:pt idx="1893">
                  <c:v>0.68196721311475117</c:v>
                </c:pt>
                <c:pt idx="1894">
                  <c:v>0.67473481195756713</c:v>
                </c:pt>
                <c:pt idx="1895">
                  <c:v>0.67473481195756713</c:v>
                </c:pt>
                <c:pt idx="1896">
                  <c:v>0.67473481195756713</c:v>
                </c:pt>
                <c:pt idx="1897">
                  <c:v>0.67685631629700782</c:v>
                </c:pt>
                <c:pt idx="1898">
                  <c:v>0.66721311475409562</c:v>
                </c:pt>
                <c:pt idx="1899">
                  <c:v>0.6688524590163909</c:v>
                </c:pt>
                <c:pt idx="1900">
                  <c:v>0.65033751205399914</c:v>
                </c:pt>
                <c:pt idx="1901">
                  <c:v>0.64252651880424061</c:v>
                </c:pt>
                <c:pt idx="1902">
                  <c:v>0.64252651880424061</c:v>
                </c:pt>
                <c:pt idx="1903">
                  <c:v>0.64252651880424061</c:v>
                </c:pt>
                <c:pt idx="1904">
                  <c:v>0.64329797492767349</c:v>
                </c:pt>
                <c:pt idx="1905">
                  <c:v>0.63616200578591831</c:v>
                </c:pt>
                <c:pt idx="1906">
                  <c:v>0.61571841851494469</c:v>
                </c:pt>
                <c:pt idx="1907">
                  <c:v>0.61861137897781804</c:v>
                </c:pt>
                <c:pt idx="1908">
                  <c:v>0.60549662487945755</c:v>
                </c:pt>
                <c:pt idx="1909">
                  <c:v>0.60549662487945755</c:v>
                </c:pt>
                <c:pt idx="1910">
                  <c:v>0.60549662487945755</c:v>
                </c:pt>
                <c:pt idx="1911">
                  <c:v>0.59729990356798179</c:v>
                </c:pt>
                <c:pt idx="1912">
                  <c:v>0.60607521697203226</c:v>
                </c:pt>
                <c:pt idx="1913">
                  <c:v>0.60732883317261099</c:v>
                </c:pt>
                <c:pt idx="1914">
                  <c:v>0.62140790742526275</c:v>
                </c:pt>
                <c:pt idx="1915">
                  <c:v>0.61610414657666124</c:v>
                </c:pt>
                <c:pt idx="1916">
                  <c:v>0.61610414657666124</c:v>
                </c:pt>
                <c:pt idx="1917">
                  <c:v>0.61610414657666124</c:v>
                </c:pt>
                <c:pt idx="1918">
                  <c:v>0.62005785920925516</c:v>
                </c:pt>
                <c:pt idx="1919">
                  <c:v>0.64194792671166612</c:v>
                </c:pt>
                <c:pt idx="1920">
                  <c:v>0.6413693346190914</c:v>
                </c:pt>
                <c:pt idx="1921">
                  <c:v>0.6391513982642214</c:v>
                </c:pt>
                <c:pt idx="1922">
                  <c:v>0.64156219864994957</c:v>
                </c:pt>
                <c:pt idx="1923">
                  <c:v>0.64156219864994957</c:v>
                </c:pt>
                <c:pt idx="1924">
                  <c:v>0.64156219864994957</c:v>
                </c:pt>
                <c:pt idx="1925">
                  <c:v>0.64879459980713383</c:v>
                </c:pt>
                <c:pt idx="1926">
                  <c:v>0.63972999035679634</c:v>
                </c:pt>
                <c:pt idx="1927">
                  <c:v>0.63481195756991138</c:v>
                </c:pt>
                <c:pt idx="1928">
                  <c:v>0.62343297974927481</c:v>
                </c:pt>
                <c:pt idx="1929">
                  <c:v>0.62671166827386493</c:v>
                </c:pt>
                <c:pt idx="1930">
                  <c:v>0.62671166827386493</c:v>
                </c:pt>
                <c:pt idx="1931">
                  <c:v>0.62671166827386493</c:v>
                </c:pt>
                <c:pt idx="1932">
                  <c:v>0.61639344262294893</c:v>
                </c:pt>
                <c:pt idx="1933">
                  <c:v>0.62594021215043205</c:v>
                </c:pt>
                <c:pt idx="1934">
                  <c:v>0.61735776277724019</c:v>
                </c:pt>
                <c:pt idx="1935">
                  <c:v>0.62642237222757768</c:v>
                </c:pt>
                <c:pt idx="1936">
                  <c:v>0.6152362584377995</c:v>
                </c:pt>
                <c:pt idx="1937">
                  <c:v>0.6152362584377995</c:v>
                </c:pt>
                <c:pt idx="1938">
                  <c:v>0.6152362584377995</c:v>
                </c:pt>
                <c:pt idx="1939">
                  <c:v>0.61359691417550466</c:v>
                </c:pt>
                <c:pt idx="1940">
                  <c:v>0.62034715525554307</c:v>
                </c:pt>
                <c:pt idx="1941">
                  <c:v>0.61909353905496456</c:v>
                </c:pt>
                <c:pt idx="1942">
                  <c:v>0.62902603664416401</c:v>
                </c:pt>
                <c:pt idx="1943">
                  <c:v>0.63375120540019081</c:v>
                </c:pt>
                <c:pt idx="1944">
                  <c:v>0.63375120540019081</c:v>
                </c:pt>
                <c:pt idx="1945">
                  <c:v>0.63375120540019081</c:v>
                </c:pt>
                <c:pt idx="1946">
                  <c:v>0.63452266152362391</c:v>
                </c:pt>
                <c:pt idx="1947">
                  <c:v>0.62574734811957389</c:v>
                </c:pt>
                <c:pt idx="1948">
                  <c:v>0.62526518804242825</c:v>
                </c:pt>
                <c:pt idx="1949">
                  <c:v>0.61928640308582272</c:v>
                </c:pt>
                <c:pt idx="1950">
                  <c:v>0.62420443587270813</c:v>
                </c:pt>
                <c:pt idx="1951">
                  <c:v>0.62420443587270813</c:v>
                </c:pt>
                <c:pt idx="1952">
                  <c:v>0.62420443587270813</c:v>
                </c:pt>
                <c:pt idx="1953">
                  <c:v>0.62217936354869652</c:v>
                </c:pt>
                <c:pt idx="1954">
                  <c:v>0.62410800385727883</c:v>
                </c:pt>
                <c:pt idx="1955">
                  <c:v>0.62565091610414503</c:v>
                </c:pt>
                <c:pt idx="1956">
                  <c:v>0.62815814850530205</c:v>
                </c:pt>
                <c:pt idx="1957">
                  <c:v>0.62835101253616044</c:v>
                </c:pt>
                <c:pt idx="1958">
                  <c:v>0.62835101253616044</c:v>
                </c:pt>
                <c:pt idx="1959">
                  <c:v>0.62835101253616044</c:v>
                </c:pt>
                <c:pt idx="1960">
                  <c:v>0.62671166827386515</c:v>
                </c:pt>
                <c:pt idx="1961">
                  <c:v>0.62796528447444366</c:v>
                </c:pt>
                <c:pt idx="1962">
                  <c:v>0.61716489874638203</c:v>
                </c:pt>
                <c:pt idx="1963">
                  <c:v>0.61446480231436684</c:v>
                </c:pt>
                <c:pt idx="1964">
                  <c:v>0.61745419479266972</c:v>
                </c:pt>
                <c:pt idx="1965">
                  <c:v>0.61745419479266972</c:v>
                </c:pt>
                <c:pt idx="1966">
                  <c:v>0.61745419479266972</c:v>
                </c:pt>
                <c:pt idx="1967">
                  <c:v>0.62825458052073158</c:v>
                </c:pt>
                <c:pt idx="1968">
                  <c:v>0.63818707810993103</c:v>
                </c:pt>
                <c:pt idx="1969">
                  <c:v>0.64426229508196564</c:v>
                </c:pt>
                <c:pt idx="1970">
                  <c:v>0.64011571841851356</c:v>
                </c:pt>
                <c:pt idx="1971">
                  <c:v>0.63866923818707666</c:v>
                </c:pt>
                <c:pt idx="1972">
                  <c:v>0.63866923818707666</c:v>
                </c:pt>
                <c:pt idx="1973">
                  <c:v>0.63866923818707666</c:v>
                </c:pt>
                <c:pt idx="1974">
                  <c:v>0.62912246865959331</c:v>
                </c:pt>
                <c:pt idx="1975">
                  <c:v>0.62536162005785778</c:v>
                </c:pt>
                <c:pt idx="1976">
                  <c:v>0.62574734811957411</c:v>
                </c:pt>
                <c:pt idx="1977">
                  <c:v>0.62410800385727883</c:v>
                </c:pt>
                <c:pt idx="1978">
                  <c:v>0.62015429122468468</c:v>
                </c:pt>
                <c:pt idx="1979">
                  <c:v>0.62015429122468468</c:v>
                </c:pt>
                <c:pt idx="1980">
                  <c:v>0.62015429122468468</c:v>
                </c:pt>
                <c:pt idx="1981">
                  <c:v>0.62594021215043227</c:v>
                </c:pt>
                <c:pt idx="1982">
                  <c:v>0.62063645130183032</c:v>
                </c:pt>
                <c:pt idx="1983">
                  <c:v>0.61147540983606374</c:v>
                </c:pt>
                <c:pt idx="1984">
                  <c:v>0.60491803278688328</c:v>
                </c:pt>
                <c:pt idx="1985">
                  <c:v>0.60106075216971844</c:v>
                </c:pt>
                <c:pt idx="1986">
                  <c:v>0.60106075216971844</c:v>
                </c:pt>
                <c:pt idx="1987">
                  <c:v>0.60106075216971844</c:v>
                </c:pt>
                <c:pt idx="1988">
                  <c:v>0.5942140790742505</c:v>
                </c:pt>
                <c:pt idx="1989">
                  <c:v>0.58592092574734611</c:v>
                </c:pt>
                <c:pt idx="1990">
                  <c:v>0.5810028929604607</c:v>
                </c:pt>
                <c:pt idx="1991">
                  <c:v>0.59026036644165658</c:v>
                </c:pt>
                <c:pt idx="1992">
                  <c:v>0.58746383799421209</c:v>
                </c:pt>
                <c:pt idx="1993">
                  <c:v>0.58746383799421209</c:v>
                </c:pt>
                <c:pt idx="1994">
                  <c:v>0.58746383799421209</c:v>
                </c:pt>
                <c:pt idx="1995">
                  <c:v>0.58881388621021968</c:v>
                </c:pt>
                <c:pt idx="1996">
                  <c:v>0.60135004821600568</c:v>
                </c:pt>
                <c:pt idx="1997">
                  <c:v>0.59585342333654556</c:v>
                </c:pt>
                <c:pt idx="1998">
                  <c:v>0.58881388621021946</c:v>
                </c:pt>
                <c:pt idx="1999">
                  <c:v>0.58023143683702783</c:v>
                </c:pt>
                <c:pt idx="2000">
                  <c:v>0.58023143683702783</c:v>
                </c:pt>
                <c:pt idx="2001">
                  <c:v>0.58023143683702783</c:v>
                </c:pt>
                <c:pt idx="2002">
                  <c:v>0.57270973963355609</c:v>
                </c:pt>
                <c:pt idx="2003">
                  <c:v>0.56817743490838746</c:v>
                </c:pt>
                <c:pt idx="2004">
                  <c:v>0.56460945033750987</c:v>
                </c:pt>
                <c:pt idx="2005">
                  <c:v>0.58090646094503162</c:v>
                </c:pt>
                <c:pt idx="2006">
                  <c:v>0.5798457087753115</c:v>
                </c:pt>
                <c:pt idx="2007">
                  <c:v>0.5798457087753115</c:v>
                </c:pt>
                <c:pt idx="2008">
                  <c:v>0.5798457087753115</c:v>
                </c:pt>
                <c:pt idx="2009">
                  <c:v>0.57743490838958356</c:v>
                </c:pt>
                <c:pt idx="2010">
                  <c:v>0.57589199614271736</c:v>
                </c:pt>
                <c:pt idx="2011">
                  <c:v>0.57550626808100103</c:v>
                </c:pt>
                <c:pt idx="2012">
                  <c:v>0.5696239151398248</c:v>
                </c:pt>
                <c:pt idx="2013">
                  <c:v>0.56759884281581297</c:v>
                </c:pt>
                <c:pt idx="2014">
                  <c:v>0.56759884281581297</c:v>
                </c:pt>
                <c:pt idx="2015">
                  <c:v>0.56759884281581297</c:v>
                </c:pt>
                <c:pt idx="2016">
                  <c:v>0.57917068466730748</c:v>
                </c:pt>
                <c:pt idx="2017">
                  <c:v>0.57936354869816586</c:v>
                </c:pt>
                <c:pt idx="2018">
                  <c:v>0.57801350048215805</c:v>
                </c:pt>
                <c:pt idx="2019">
                  <c:v>0.57193828351012321</c:v>
                </c:pt>
                <c:pt idx="2020">
                  <c:v>0.57010607521696999</c:v>
                </c:pt>
                <c:pt idx="2021">
                  <c:v>0.57010607521696999</c:v>
                </c:pt>
                <c:pt idx="2022">
                  <c:v>0.57010607521696999</c:v>
                </c:pt>
                <c:pt idx="2023">
                  <c:v>0.56904532304724964</c:v>
                </c:pt>
                <c:pt idx="2024">
                  <c:v>0.5651880424300848</c:v>
                </c:pt>
                <c:pt idx="2025">
                  <c:v>0.55515911282545627</c:v>
                </c:pt>
                <c:pt idx="2026">
                  <c:v>0.55467695274831041</c:v>
                </c:pt>
                <c:pt idx="2027">
                  <c:v>0.55120540019286191</c:v>
                </c:pt>
                <c:pt idx="2028">
                  <c:v>0.55120540019286191</c:v>
                </c:pt>
                <c:pt idx="2029">
                  <c:v>0.55120540019286191</c:v>
                </c:pt>
                <c:pt idx="2030">
                  <c:v>0.56200578592092332</c:v>
                </c:pt>
                <c:pt idx="2031">
                  <c:v>0.5794599807135945</c:v>
                </c:pt>
                <c:pt idx="2032">
                  <c:v>0.56894889103182011</c:v>
                </c:pt>
                <c:pt idx="2033">
                  <c:v>0.57685631629700818</c:v>
                </c:pt>
                <c:pt idx="2034">
                  <c:v>0.59276759884281316</c:v>
                </c:pt>
                <c:pt idx="2035">
                  <c:v>0.59276759884281316</c:v>
                </c:pt>
                <c:pt idx="2036">
                  <c:v>0.59276759884281316</c:v>
                </c:pt>
                <c:pt idx="2037">
                  <c:v>0.60009643201542673</c:v>
                </c:pt>
                <c:pt idx="2038">
                  <c:v>0.5982642237222735</c:v>
                </c:pt>
                <c:pt idx="2039">
                  <c:v>0.59392478302796281</c:v>
                </c:pt>
                <c:pt idx="2040">
                  <c:v>0.58109932497588979</c:v>
                </c:pt>
                <c:pt idx="2041">
                  <c:v>0.57242044358726885</c:v>
                </c:pt>
                <c:pt idx="2042">
                  <c:v>0.57242044358726885</c:v>
                </c:pt>
                <c:pt idx="2043">
                  <c:v>0.57242044358726885</c:v>
                </c:pt>
                <c:pt idx="2044">
                  <c:v>0.56567020250723044</c:v>
                </c:pt>
                <c:pt idx="2045">
                  <c:v>0.56904532304724964</c:v>
                </c:pt>
                <c:pt idx="2046">
                  <c:v>0.57405978784956391</c:v>
                </c:pt>
                <c:pt idx="2047">
                  <c:v>0.56644165863066354</c:v>
                </c:pt>
                <c:pt idx="2048">
                  <c:v>0.57058823529411584</c:v>
                </c:pt>
                <c:pt idx="2049">
                  <c:v>0.57058823529411584</c:v>
                </c:pt>
                <c:pt idx="2050">
                  <c:v>0.57058823529411584</c:v>
                </c:pt>
                <c:pt idx="2051">
                  <c:v>0.56914175506267894</c:v>
                </c:pt>
                <c:pt idx="2052">
                  <c:v>0.56277724204435686</c:v>
                </c:pt>
                <c:pt idx="2053">
                  <c:v>0.57444551591128068</c:v>
                </c:pt>
                <c:pt idx="2054">
                  <c:v>0.55631629701060548</c:v>
                </c:pt>
                <c:pt idx="2055">
                  <c:v>0.54609450337511878</c:v>
                </c:pt>
                <c:pt idx="2056">
                  <c:v>0.54609450337511878</c:v>
                </c:pt>
                <c:pt idx="2057">
                  <c:v>0.54609450337511878</c:v>
                </c:pt>
                <c:pt idx="2058">
                  <c:v>0.55139826422372029</c:v>
                </c:pt>
                <c:pt idx="2059">
                  <c:v>0.56991321118611205</c:v>
                </c:pt>
                <c:pt idx="2060">
                  <c:v>0.57473481195756815</c:v>
                </c:pt>
                <c:pt idx="2061">
                  <c:v>0.57782063645130011</c:v>
                </c:pt>
                <c:pt idx="2062">
                  <c:v>0.57521697203471356</c:v>
                </c:pt>
                <c:pt idx="2063">
                  <c:v>0.57521697203471356</c:v>
                </c:pt>
                <c:pt idx="2064">
                  <c:v>0.57521697203471356</c:v>
                </c:pt>
                <c:pt idx="2065">
                  <c:v>0.58023143683702805</c:v>
                </c:pt>
                <c:pt idx="2066">
                  <c:v>0.57087753134040309</c:v>
                </c:pt>
                <c:pt idx="2067">
                  <c:v>0.57454194792670976</c:v>
                </c:pt>
                <c:pt idx="2068">
                  <c:v>0.55053037608485833</c:v>
                </c:pt>
                <c:pt idx="2069">
                  <c:v>0.5659594985535179</c:v>
                </c:pt>
                <c:pt idx="2070">
                  <c:v>0.5659594985535179</c:v>
                </c:pt>
                <c:pt idx="2071">
                  <c:v>0.5659594985535179</c:v>
                </c:pt>
                <c:pt idx="2072">
                  <c:v>0.56769527483124227</c:v>
                </c:pt>
                <c:pt idx="2073">
                  <c:v>0.56634522661523468</c:v>
                </c:pt>
                <c:pt idx="2074">
                  <c:v>0.56567020250723088</c:v>
                </c:pt>
                <c:pt idx="2075">
                  <c:v>0.57010607521697021</c:v>
                </c:pt>
                <c:pt idx="2076">
                  <c:v>0.55766634522661329</c:v>
                </c:pt>
                <c:pt idx="2077">
                  <c:v>0.55766634522661329</c:v>
                </c:pt>
                <c:pt idx="2078">
                  <c:v>0.55766634522661329</c:v>
                </c:pt>
                <c:pt idx="2079">
                  <c:v>0.55544840887174374</c:v>
                </c:pt>
                <c:pt idx="2080">
                  <c:v>0.5509161041465751</c:v>
                </c:pt>
                <c:pt idx="2081">
                  <c:v>0.55660559305689294</c:v>
                </c:pt>
                <c:pt idx="2082">
                  <c:v>0.55014464802314178</c:v>
                </c:pt>
                <c:pt idx="2083">
                  <c:v>0.54426229508196511</c:v>
                </c:pt>
                <c:pt idx="2084">
                  <c:v>0.54426229508196511</c:v>
                </c:pt>
                <c:pt idx="2085">
                  <c:v>0.54426229508196511</c:v>
                </c:pt>
                <c:pt idx="2086">
                  <c:v>0.5452266152362566</c:v>
                </c:pt>
                <c:pt idx="2087">
                  <c:v>0.54657666345226419</c:v>
                </c:pt>
                <c:pt idx="2088">
                  <c:v>0.55139826422372029</c:v>
                </c:pt>
                <c:pt idx="2089">
                  <c:v>0.54262295081967005</c:v>
                </c:pt>
                <c:pt idx="2090">
                  <c:v>0.53905496624879246</c:v>
                </c:pt>
                <c:pt idx="2091">
                  <c:v>0.53905496624879246</c:v>
                </c:pt>
                <c:pt idx="2092">
                  <c:v>0.53905496624879246</c:v>
                </c:pt>
                <c:pt idx="2093">
                  <c:v>0.52767598842815611</c:v>
                </c:pt>
                <c:pt idx="2094">
                  <c:v>0.50973963355833951</c:v>
                </c:pt>
                <c:pt idx="2095">
                  <c:v>0.50858244937319008</c:v>
                </c:pt>
                <c:pt idx="2096">
                  <c:v>0.50829315332690284</c:v>
                </c:pt>
                <c:pt idx="2097">
                  <c:v>0.523240115718417</c:v>
                </c:pt>
                <c:pt idx="2098">
                  <c:v>0.523240115718417</c:v>
                </c:pt>
                <c:pt idx="2099">
                  <c:v>0.523240115718417</c:v>
                </c:pt>
                <c:pt idx="2100">
                  <c:v>0.52507232401157022</c:v>
                </c:pt>
                <c:pt idx="2101">
                  <c:v>0.51677917068466561</c:v>
                </c:pt>
                <c:pt idx="2102">
                  <c:v>0.51967213114753941</c:v>
                </c:pt>
                <c:pt idx="2103">
                  <c:v>0.51475409836065422</c:v>
                </c:pt>
                <c:pt idx="2104">
                  <c:v>0.53577627772420255</c:v>
                </c:pt>
                <c:pt idx="2105">
                  <c:v>0.53577627772420255</c:v>
                </c:pt>
                <c:pt idx="2106">
                  <c:v>0.53577627772420255</c:v>
                </c:pt>
                <c:pt idx="2107">
                  <c:v>0.55332690453230304</c:v>
                </c:pt>
                <c:pt idx="2108">
                  <c:v>0.56933461909353733</c:v>
                </c:pt>
                <c:pt idx="2109">
                  <c:v>0.57782063645130011</c:v>
                </c:pt>
                <c:pt idx="2110">
                  <c:v>0.5799421407907408</c:v>
                </c:pt>
                <c:pt idx="2111">
                  <c:v>0.57801350048215805</c:v>
                </c:pt>
                <c:pt idx="2112">
                  <c:v>0.57801350048215805</c:v>
                </c:pt>
                <c:pt idx="2113">
                  <c:v>0.57801350048215805</c:v>
                </c:pt>
                <c:pt idx="2114">
                  <c:v>0.58977820636451117</c:v>
                </c:pt>
                <c:pt idx="2115">
                  <c:v>0.59016393442622772</c:v>
                </c:pt>
                <c:pt idx="2116">
                  <c:v>0.57203471552555296</c:v>
                </c:pt>
                <c:pt idx="2117">
                  <c:v>0.57444551591128112</c:v>
                </c:pt>
                <c:pt idx="2118">
                  <c:v>0.57174541947926594</c:v>
                </c:pt>
                <c:pt idx="2119">
                  <c:v>0.57174541947926594</c:v>
                </c:pt>
                <c:pt idx="2120">
                  <c:v>0.57174541947926594</c:v>
                </c:pt>
                <c:pt idx="2121">
                  <c:v>0.56509161041465639</c:v>
                </c:pt>
                <c:pt idx="2122">
                  <c:v>0.56943105110896686</c:v>
                </c:pt>
                <c:pt idx="2123">
                  <c:v>0.57357762777241916</c:v>
                </c:pt>
                <c:pt idx="2124">
                  <c:v>0.56702025072323869</c:v>
                </c:pt>
                <c:pt idx="2125">
                  <c:v>0.56952748312439572</c:v>
                </c:pt>
                <c:pt idx="2126">
                  <c:v>0.56952748312439572</c:v>
                </c:pt>
                <c:pt idx="2127">
                  <c:v>0.56952748312439572</c:v>
                </c:pt>
                <c:pt idx="2128">
                  <c:v>0.57097396335583261</c:v>
                </c:pt>
                <c:pt idx="2129">
                  <c:v>0.57444551591128112</c:v>
                </c:pt>
                <c:pt idx="2130">
                  <c:v>0.57444551591128112</c:v>
                </c:pt>
                <c:pt idx="2131">
                  <c:v>0.57357762777241894</c:v>
                </c:pt>
                <c:pt idx="2132">
                  <c:v>0.57415621986499388</c:v>
                </c:pt>
                <c:pt idx="2133">
                  <c:v>0.57415621986499388</c:v>
                </c:pt>
                <c:pt idx="2134">
                  <c:v>0.57415621986499388</c:v>
                </c:pt>
                <c:pt idx="2135">
                  <c:v>0.57299903567984423</c:v>
                </c:pt>
                <c:pt idx="2136">
                  <c:v>0.57242044358726951</c:v>
                </c:pt>
                <c:pt idx="2137">
                  <c:v>0.57242044358726951</c:v>
                </c:pt>
                <c:pt idx="2138">
                  <c:v>0.57174541947926572</c:v>
                </c:pt>
                <c:pt idx="2139">
                  <c:v>0.56181292189006604</c:v>
                </c:pt>
                <c:pt idx="2140">
                  <c:v>0.56181292189006604</c:v>
                </c:pt>
                <c:pt idx="2141">
                  <c:v>0.56181292189006604</c:v>
                </c:pt>
                <c:pt idx="2142">
                  <c:v>0.55419479267116523</c:v>
                </c:pt>
                <c:pt idx="2143">
                  <c:v>0.54792671166827245</c:v>
                </c:pt>
                <c:pt idx="2144">
                  <c:v>0.54368370298939084</c:v>
                </c:pt>
                <c:pt idx="2145">
                  <c:v>0.54300867888138682</c:v>
                </c:pt>
                <c:pt idx="2146">
                  <c:v>0.53577627772420255</c:v>
                </c:pt>
                <c:pt idx="2147">
                  <c:v>0.53577627772420255</c:v>
                </c:pt>
                <c:pt idx="2148">
                  <c:v>0.53577627772420255</c:v>
                </c:pt>
                <c:pt idx="2149">
                  <c:v>0.53220829315332496</c:v>
                </c:pt>
                <c:pt idx="2150">
                  <c:v>0.53982642237222578</c:v>
                </c:pt>
                <c:pt idx="2151">
                  <c:v>0.5478302796528427</c:v>
                </c:pt>
                <c:pt idx="2152">
                  <c:v>0.55467695274831041</c:v>
                </c:pt>
                <c:pt idx="2153">
                  <c:v>0.55178399228543662</c:v>
                </c:pt>
                <c:pt idx="2154">
                  <c:v>0.55178399228543662</c:v>
                </c:pt>
                <c:pt idx="2155">
                  <c:v>0.55178399228543662</c:v>
                </c:pt>
                <c:pt idx="2156">
                  <c:v>0.5423336547733828</c:v>
                </c:pt>
                <c:pt idx="2157">
                  <c:v>0.54474445515911074</c:v>
                </c:pt>
                <c:pt idx="2158">
                  <c:v>0.54628736740597672</c:v>
                </c:pt>
                <c:pt idx="2159">
                  <c:v>0.55949855351976652</c:v>
                </c:pt>
                <c:pt idx="2160">
                  <c:v>0.56489874638379733</c:v>
                </c:pt>
                <c:pt idx="2161">
                  <c:v>0.56489874638379733</c:v>
                </c:pt>
                <c:pt idx="2162">
                  <c:v>0.56489874638379733</c:v>
                </c:pt>
                <c:pt idx="2163">
                  <c:v>0.56750241080038366</c:v>
                </c:pt>
                <c:pt idx="2164">
                  <c:v>0.57000964320154091</c:v>
                </c:pt>
                <c:pt idx="2165">
                  <c:v>0.57608486017357552</c:v>
                </c:pt>
                <c:pt idx="2166">
                  <c:v>0.58119575699131887</c:v>
                </c:pt>
                <c:pt idx="2167">
                  <c:v>0.57724204435872495</c:v>
                </c:pt>
                <c:pt idx="2168">
                  <c:v>0.57724204435872495</c:v>
                </c:pt>
                <c:pt idx="2169">
                  <c:v>0.57724204435872495</c:v>
                </c:pt>
                <c:pt idx="2170">
                  <c:v>0.57425265188042207</c:v>
                </c:pt>
                <c:pt idx="2171">
                  <c:v>0.57020250723239929</c:v>
                </c:pt>
                <c:pt idx="2172">
                  <c:v>0.58187078109932289</c:v>
                </c:pt>
                <c:pt idx="2173">
                  <c:v>0.58649951783992105</c:v>
                </c:pt>
                <c:pt idx="2174">
                  <c:v>0.5839922854387638</c:v>
                </c:pt>
                <c:pt idx="2175">
                  <c:v>0.5839922854387638</c:v>
                </c:pt>
                <c:pt idx="2176">
                  <c:v>0.5839922854387638</c:v>
                </c:pt>
                <c:pt idx="2177">
                  <c:v>0.57405978784956413</c:v>
                </c:pt>
                <c:pt idx="2178">
                  <c:v>0.57203471552555274</c:v>
                </c:pt>
                <c:pt idx="2179">
                  <c:v>0.57704918032786701</c:v>
                </c:pt>
                <c:pt idx="2180">
                  <c:v>0.57483124397299723</c:v>
                </c:pt>
                <c:pt idx="2181">
                  <c:v>0.56904532304725008</c:v>
                </c:pt>
                <c:pt idx="2182">
                  <c:v>0.56904532304725008</c:v>
                </c:pt>
                <c:pt idx="2183">
                  <c:v>0.56904532304725008</c:v>
                </c:pt>
                <c:pt idx="2184">
                  <c:v>0.55959498553519604</c:v>
                </c:pt>
                <c:pt idx="2185">
                  <c:v>0.57377049180327711</c:v>
                </c:pt>
                <c:pt idx="2186">
                  <c:v>0.56943105110896686</c:v>
                </c:pt>
                <c:pt idx="2187">
                  <c:v>0.58418514946962241</c:v>
                </c:pt>
                <c:pt idx="2188">
                  <c:v>0.5820636451301815</c:v>
                </c:pt>
                <c:pt idx="2189">
                  <c:v>0.5820636451301815</c:v>
                </c:pt>
                <c:pt idx="2190">
                  <c:v>0.5820636451301815</c:v>
                </c:pt>
                <c:pt idx="2191">
                  <c:v>0.57328833172613125</c:v>
                </c:pt>
                <c:pt idx="2192">
                  <c:v>0.58148505303760656</c:v>
                </c:pt>
                <c:pt idx="2193">
                  <c:v>0.58437801350048035</c:v>
                </c:pt>
                <c:pt idx="2194">
                  <c:v>0.57309546769527286</c:v>
                </c:pt>
                <c:pt idx="2195">
                  <c:v>0.5665380906460924</c:v>
                </c:pt>
                <c:pt idx="2196">
                  <c:v>0.5665380906460924</c:v>
                </c:pt>
                <c:pt idx="2197">
                  <c:v>0.5665380906460924</c:v>
                </c:pt>
                <c:pt idx="2198">
                  <c:v>0.56711668273866733</c:v>
                </c:pt>
                <c:pt idx="2199">
                  <c:v>0.56200578592092376</c:v>
                </c:pt>
                <c:pt idx="2200">
                  <c:v>0.5673095467695255</c:v>
                </c:pt>
                <c:pt idx="2201">
                  <c:v>0.56248794599806939</c:v>
                </c:pt>
                <c:pt idx="2202">
                  <c:v>0.55824493731918801</c:v>
                </c:pt>
                <c:pt idx="2203">
                  <c:v>0.55824493731918801</c:v>
                </c:pt>
                <c:pt idx="2204">
                  <c:v>0.55824493731918801</c:v>
                </c:pt>
                <c:pt idx="2205">
                  <c:v>0.55072324011571649</c:v>
                </c:pt>
                <c:pt idx="2206">
                  <c:v>0.55708775313403858</c:v>
                </c:pt>
                <c:pt idx="2207">
                  <c:v>0.54223722275795372</c:v>
                </c:pt>
                <c:pt idx="2208">
                  <c:v>0.54069431051108796</c:v>
                </c:pt>
                <c:pt idx="2209">
                  <c:v>0.54262295081967027</c:v>
                </c:pt>
                <c:pt idx="2210">
                  <c:v>0.54262295081967027</c:v>
                </c:pt>
                <c:pt idx="2211">
                  <c:v>0.54262295081967027</c:v>
                </c:pt>
                <c:pt idx="2212">
                  <c:v>0.53027965284474243</c:v>
                </c:pt>
                <c:pt idx="2213">
                  <c:v>0.50790742526518606</c:v>
                </c:pt>
                <c:pt idx="2214">
                  <c:v>0.49498553519768351</c:v>
                </c:pt>
                <c:pt idx="2215">
                  <c:v>0.50800385728061492</c:v>
                </c:pt>
                <c:pt idx="2216">
                  <c:v>0.51880424300867678</c:v>
                </c:pt>
                <c:pt idx="2217">
                  <c:v>0.51880424300867678</c:v>
                </c:pt>
                <c:pt idx="2218">
                  <c:v>0.51880424300867678</c:v>
                </c:pt>
                <c:pt idx="2219">
                  <c:v>0.50511089681774135</c:v>
                </c:pt>
                <c:pt idx="2220">
                  <c:v>0.50559305689488676</c:v>
                </c:pt>
                <c:pt idx="2221">
                  <c:v>0.50973963355833907</c:v>
                </c:pt>
                <c:pt idx="2222">
                  <c:v>0.50048216007714319</c:v>
                </c:pt>
                <c:pt idx="2223">
                  <c:v>0.51918997107039289</c:v>
                </c:pt>
                <c:pt idx="2224">
                  <c:v>0.51918997107039289</c:v>
                </c:pt>
                <c:pt idx="2225">
                  <c:v>0.51918997107039289</c:v>
                </c:pt>
                <c:pt idx="2226">
                  <c:v>0.5323047251687536</c:v>
                </c:pt>
                <c:pt idx="2227">
                  <c:v>0.52343297974927427</c:v>
                </c:pt>
                <c:pt idx="2228">
                  <c:v>0.53346190935390325</c:v>
                </c:pt>
                <c:pt idx="2229">
                  <c:v>0.53172613307617911</c:v>
                </c:pt>
                <c:pt idx="2230">
                  <c:v>0.53886210221793429</c:v>
                </c:pt>
                <c:pt idx="2231">
                  <c:v>0.53886210221793429</c:v>
                </c:pt>
                <c:pt idx="2232">
                  <c:v>0.53886210221793429</c:v>
                </c:pt>
                <c:pt idx="2233">
                  <c:v>0.54310511089681568</c:v>
                </c:pt>
                <c:pt idx="2234">
                  <c:v>0.53818707810993005</c:v>
                </c:pt>
                <c:pt idx="2235">
                  <c:v>0.53230472516875382</c:v>
                </c:pt>
                <c:pt idx="2236">
                  <c:v>0.52835101253615968</c:v>
                </c:pt>
                <c:pt idx="2237">
                  <c:v>0.52111861137897564</c:v>
                </c:pt>
                <c:pt idx="2238">
                  <c:v>0.52111861137897564</c:v>
                </c:pt>
                <c:pt idx="2239">
                  <c:v>0.52111861137897564</c:v>
                </c:pt>
                <c:pt idx="2240">
                  <c:v>0.52497589199614025</c:v>
                </c:pt>
                <c:pt idx="2241">
                  <c:v>0.52864030858244715</c:v>
                </c:pt>
                <c:pt idx="2242">
                  <c:v>0.53143683702989164</c:v>
                </c:pt>
                <c:pt idx="2243">
                  <c:v>0.51668273866923609</c:v>
                </c:pt>
                <c:pt idx="2244">
                  <c:v>0.51022179363548492</c:v>
                </c:pt>
                <c:pt idx="2245">
                  <c:v>0.51022179363548492</c:v>
                </c:pt>
                <c:pt idx="2246">
                  <c:v>0.51022179363548492</c:v>
                </c:pt>
                <c:pt idx="2247">
                  <c:v>0.50829315332690217</c:v>
                </c:pt>
                <c:pt idx="2248">
                  <c:v>0.50144648023143468</c:v>
                </c:pt>
                <c:pt idx="2249">
                  <c:v>0.5006750241080018</c:v>
                </c:pt>
                <c:pt idx="2250">
                  <c:v>0.49392478302796294</c:v>
                </c:pt>
                <c:pt idx="2251">
                  <c:v>0.493731918997105</c:v>
                </c:pt>
                <c:pt idx="2252">
                  <c:v>0.493731918997105</c:v>
                </c:pt>
                <c:pt idx="2253">
                  <c:v>0.493731918997105</c:v>
                </c:pt>
                <c:pt idx="2254">
                  <c:v>0.49739633558341168</c:v>
                </c:pt>
                <c:pt idx="2255">
                  <c:v>0.49016393442622763</c:v>
                </c:pt>
                <c:pt idx="2256">
                  <c:v>0.49459980713596741</c:v>
                </c:pt>
                <c:pt idx="2257">
                  <c:v>0.51176470588235112</c:v>
                </c:pt>
                <c:pt idx="2258">
                  <c:v>0.51388621022179182</c:v>
                </c:pt>
                <c:pt idx="2259">
                  <c:v>0.51388621022179182</c:v>
                </c:pt>
                <c:pt idx="2260">
                  <c:v>0.51388621022179182</c:v>
                </c:pt>
                <c:pt idx="2261">
                  <c:v>0.50433944069430847</c:v>
                </c:pt>
                <c:pt idx="2262">
                  <c:v>0.48630665380906257</c:v>
                </c:pt>
                <c:pt idx="2263">
                  <c:v>0.49807135969141547</c:v>
                </c:pt>
                <c:pt idx="2264">
                  <c:v>0.50173577627772215</c:v>
                </c:pt>
                <c:pt idx="2265">
                  <c:v>0.51591128254580321</c:v>
                </c:pt>
                <c:pt idx="2266">
                  <c:v>0.51591128254580321</c:v>
                </c:pt>
                <c:pt idx="2267">
                  <c:v>0.51591128254580321</c:v>
                </c:pt>
                <c:pt idx="2268">
                  <c:v>0.52111861137897586</c:v>
                </c:pt>
                <c:pt idx="2269">
                  <c:v>0.54108003857280407</c:v>
                </c:pt>
                <c:pt idx="2270">
                  <c:v>0.54802314368370086</c:v>
                </c:pt>
                <c:pt idx="2271">
                  <c:v>0.54185149469623672</c:v>
                </c:pt>
                <c:pt idx="2272">
                  <c:v>0.53837994214078821</c:v>
                </c:pt>
                <c:pt idx="2273">
                  <c:v>0.53837994214078821</c:v>
                </c:pt>
                <c:pt idx="2274">
                  <c:v>0.53837994214078821</c:v>
                </c:pt>
                <c:pt idx="2275">
                  <c:v>0.53558341369334395</c:v>
                </c:pt>
                <c:pt idx="2276">
                  <c:v>0.5300867888138836</c:v>
                </c:pt>
                <c:pt idx="2277">
                  <c:v>0.55216972034715273</c:v>
                </c:pt>
                <c:pt idx="2278">
                  <c:v>0.56162005785920677</c:v>
                </c:pt>
                <c:pt idx="2279">
                  <c:v>0.57029893924782793</c:v>
                </c:pt>
                <c:pt idx="2280">
                  <c:v>0.57029893924782793</c:v>
                </c:pt>
                <c:pt idx="2281">
                  <c:v>0.57029893924782793</c:v>
                </c:pt>
                <c:pt idx="2282">
                  <c:v>0.57348119575698875</c:v>
                </c:pt>
                <c:pt idx="2283">
                  <c:v>0.5565091610414632</c:v>
                </c:pt>
                <c:pt idx="2284">
                  <c:v>0.5495660559305664</c:v>
                </c:pt>
                <c:pt idx="2285">
                  <c:v>0.53915139826422154</c:v>
                </c:pt>
                <c:pt idx="2286">
                  <c:v>0.54503375120539799</c:v>
                </c:pt>
                <c:pt idx="2287">
                  <c:v>0.54503375120539799</c:v>
                </c:pt>
                <c:pt idx="2288">
                  <c:v>0.54503375120539799</c:v>
                </c:pt>
                <c:pt idx="2289">
                  <c:v>0.55236258437801111</c:v>
                </c:pt>
                <c:pt idx="2290">
                  <c:v>0.54918032786885007</c:v>
                </c:pt>
                <c:pt idx="2291">
                  <c:v>0.54985535197685387</c:v>
                </c:pt>
                <c:pt idx="2292">
                  <c:v>0.54763741562198431</c:v>
                </c:pt>
                <c:pt idx="2293">
                  <c:v>0.55168756027000732</c:v>
                </c:pt>
                <c:pt idx="2294">
                  <c:v>0.55168756027000732</c:v>
                </c:pt>
                <c:pt idx="2295">
                  <c:v>0.55168756027000732</c:v>
                </c:pt>
                <c:pt idx="2296">
                  <c:v>0.55689488910317997</c:v>
                </c:pt>
                <c:pt idx="2297">
                  <c:v>0.55274831243972766</c:v>
                </c:pt>
                <c:pt idx="2298">
                  <c:v>0.55400192864030617</c:v>
                </c:pt>
                <c:pt idx="2299">
                  <c:v>0.55602700096431779</c:v>
                </c:pt>
                <c:pt idx="2300">
                  <c:v>0.5510125361620033</c:v>
                </c:pt>
                <c:pt idx="2301">
                  <c:v>0.5510125361620033</c:v>
                </c:pt>
                <c:pt idx="2302">
                  <c:v>0.5510125361620033</c:v>
                </c:pt>
                <c:pt idx="2303">
                  <c:v>0.54918032786884985</c:v>
                </c:pt>
                <c:pt idx="2304">
                  <c:v>0.54021215043394144</c:v>
                </c:pt>
                <c:pt idx="2305">
                  <c:v>0.54686595949855077</c:v>
                </c:pt>
                <c:pt idx="2306">
                  <c:v>0.52430086788813601</c:v>
                </c:pt>
                <c:pt idx="2307">
                  <c:v>0.52401157184184854</c:v>
                </c:pt>
                <c:pt idx="2308">
                  <c:v>0.52401157184184854</c:v>
                </c:pt>
                <c:pt idx="2309">
                  <c:v>0.52401157184184854</c:v>
                </c:pt>
                <c:pt idx="2310">
                  <c:v>0.50549662487945723</c:v>
                </c:pt>
                <c:pt idx="2311">
                  <c:v>0.47772420443587005</c:v>
                </c:pt>
                <c:pt idx="2312">
                  <c:v>0.49353905496624595</c:v>
                </c:pt>
                <c:pt idx="2313">
                  <c:v>0.48939247830279364</c:v>
                </c:pt>
                <c:pt idx="2314">
                  <c:v>0.48476374156219593</c:v>
                </c:pt>
                <c:pt idx="2315">
                  <c:v>0.48476374156219593</c:v>
                </c:pt>
                <c:pt idx="2316">
                  <c:v>0.48476374156219593</c:v>
                </c:pt>
                <c:pt idx="2317">
                  <c:v>0.47955641272902327</c:v>
                </c:pt>
                <c:pt idx="2318">
                  <c:v>0.45390549662487678</c:v>
                </c:pt>
                <c:pt idx="2319">
                  <c:v>0.43278688524589892</c:v>
                </c:pt>
                <c:pt idx="2320">
                  <c:v>0.4224686595949827</c:v>
                </c:pt>
                <c:pt idx="2321">
                  <c:v>0.44435872709739366</c:v>
                </c:pt>
                <c:pt idx="2322">
                  <c:v>0.44435872709739366</c:v>
                </c:pt>
                <c:pt idx="2323">
                  <c:v>0.44435872709739366</c:v>
                </c:pt>
                <c:pt idx="2324">
                  <c:v>0.44117647058823239</c:v>
                </c:pt>
                <c:pt idx="2325">
                  <c:v>0.47502410800385464</c:v>
                </c:pt>
                <c:pt idx="2326">
                  <c:v>0.48823529411764444</c:v>
                </c:pt>
                <c:pt idx="2327">
                  <c:v>0.47357762777241752</c:v>
                </c:pt>
                <c:pt idx="2328">
                  <c:v>0.46451301832208003</c:v>
                </c:pt>
                <c:pt idx="2329">
                  <c:v>0.46451301832208003</c:v>
                </c:pt>
                <c:pt idx="2330">
                  <c:v>0.46451301832208003</c:v>
                </c:pt>
                <c:pt idx="2331">
                  <c:v>0.46277724204435566</c:v>
                </c:pt>
                <c:pt idx="2332">
                  <c:v>0.45805207328832842</c:v>
                </c:pt>
                <c:pt idx="2333">
                  <c:v>0.47116682738668914</c:v>
                </c:pt>
                <c:pt idx="2334">
                  <c:v>0.48987463837993883</c:v>
                </c:pt>
                <c:pt idx="2335">
                  <c:v>0.48727097396335228</c:v>
                </c:pt>
                <c:pt idx="2336">
                  <c:v>0.48727097396335228</c:v>
                </c:pt>
                <c:pt idx="2337">
                  <c:v>0.48727097396335228</c:v>
                </c:pt>
                <c:pt idx="2338">
                  <c:v>0.47550626808099938</c:v>
                </c:pt>
                <c:pt idx="2339">
                  <c:v>0.4857280617164863</c:v>
                </c:pt>
                <c:pt idx="2340">
                  <c:v>0.5176470588235258</c:v>
                </c:pt>
                <c:pt idx="2341">
                  <c:v>0.5155255544840851</c:v>
                </c:pt>
                <c:pt idx="2342">
                  <c:v>0.53008678881388249</c:v>
                </c:pt>
                <c:pt idx="2343">
                  <c:v>0.53008678881388249</c:v>
                </c:pt>
                <c:pt idx="2344">
                  <c:v>0.53008678881388249</c:v>
                </c:pt>
                <c:pt idx="2345">
                  <c:v>0.543876567020247</c:v>
                </c:pt>
                <c:pt idx="2346">
                  <c:v>0.55236258437800978</c:v>
                </c:pt>
                <c:pt idx="2347">
                  <c:v>0.56943105110896441</c:v>
                </c:pt>
                <c:pt idx="2348">
                  <c:v>0.55515911282545449</c:v>
                </c:pt>
                <c:pt idx="2349">
                  <c:v>0.55390549662487576</c:v>
                </c:pt>
                <c:pt idx="2350">
                  <c:v>0.55390549662487576</c:v>
                </c:pt>
                <c:pt idx="2351">
                  <c:v>0.55390549662487576</c:v>
                </c:pt>
                <c:pt idx="2352">
                  <c:v>0.56200578592092221</c:v>
                </c:pt>
                <c:pt idx="2353">
                  <c:v>0.58592092574734478</c:v>
                </c:pt>
                <c:pt idx="2354">
                  <c:v>0.58254580520732557</c:v>
                </c:pt>
                <c:pt idx="2355">
                  <c:v>0.57213114754098027</c:v>
                </c:pt>
                <c:pt idx="2356">
                  <c:v>0.56943105110896486</c:v>
                </c:pt>
                <c:pt idx="2357">
                  <c:v>0.56943105110896486</c:v>
                </c:pt>
                <c:pt idx="2358">
                  <c:v>0.56943105110896486</c:v>
                </c:pt>
                <c:pt idx="2359">
                  <c:v>0.55303760848601424</c:v>
                </c:pt>
                <c:pt idx="2360">
                  <c:v>0.56383799421407566</c:v>
                </c:pt>
                <c:pt idx="2361">
                  <c:v>0.55573770491802965</c:v>
                </c:pt>
                <c:pt idx="2362">
                  <c:v>0.5380906460945003</c:v>
                </c:pt>
                <c:pt idx="2363">
                  <c:v>0.53683702989392157</c:v>
                </c:pt>
                <c:pt idx="2364">
                  <c:v>0.53683702989392157</c:v>
                </c:pt>
                <c:pt idx="2365">
                  <c:v>0.53683702989392157</c:v>
                </c:pt>
                <c:pt idx="2366">
                  <c:v>0.52420443587270649</c:v>
                </c:pt>
                <c:pt idx="2367">
                  <c:v>0.5241080038572774</c:v>
                </c:pt>
                <c:pt idx="2368">
                  <c:v>0.52102217936354545</c:v>
                </c:pt>
                <c:pt idx="2369">
                  <c:v>0.50462873674059461</c:v>
                </c:pt>
                <c:pt idx="2370">
                  <c:v>0.50067502410800069</c:v>
                </c:pt>
                <c:pt idx="2371">
                  <c:v>0.50067502410800069</c:v>
                </c:pt>
                <c:pt idx="2372">
                  <c:v>0.50067502410800069</c:v>
                </c:pt>
                <c:pt idx="2373">
                  <c:v>0.49392478302796183</c:v>
                </c:pt>
                <c:pt idx="2374">
                  <c:v>0.48707810993249412</c:v>
                </c:pt>
                <c:pt idx="2375">
                  <c:v>0.49459980713596563</c:v>
                </c:pt>
                <c:pt idx="2376">
                  <c:v>0.49218900675023747</c:v>
                </c:pt>
                <c:pt idx="2377">
                  <c:v>0.48158148505303378</c:v>
                </c:pt>
                <c:pt idx="2378">
                  <c:v>0.48158148505303378</c:v>
                </c:pt>
                <c:pt idx="2379">
                  <c:v>0.48158148505303378</c:v>
                </c:pt>
                <c:pt idx="2380">
                  <c:v>0.48842815814850149</c:v>
                </c:pt>
                <c:pt idx="2381">
                  <c:v>0.49575699132111484</c:v>
                </c:pt>
                <c:pt idx="2382">
                  <c:v>0.48592092574734425</c:v>
                </c:pt>
                <c:pt idx="2383">
                  <c:v>0.47502410800385353</c:v>
                </c:pt>
                <c:pt idx="2384">
                  <c:v>0.46914175506267686</c:v>
                </c:pt>
                <c:pt idx="2385">
                  <c:v>0.46914175506267686</c:v>
                </c:pt>
                <c:pt idx="2386">
                  <c:v>0.46914175506267686</c:v>
                </c:pt>
                <c:pt idx="2387">
                  <c:v>0.45544840887174165</c:v>
                </c:pt>
                <c:pt idx="2388">
                  <c:v>0.46788813886209835</c:v>
                </c:pt>
                <c:pt idx="2389">
                  <c:v>0.47994214079073849</c:v>
                </c:pt>
                <c:pt idx="2390">
                  <c:v>0.47000964320153882</c:v>
                </c:pt>
                <c:pt idx="2391">
                  <c:v>0.49016393442622541</c:v>
                </c:pt>
                <c:pt idx="2392">
                  <c:v>0.49016393442622541</c:v>
                </c:pt>
                <c:pt idx="2393">
                  <c:v>0.49016393442622541</c:v>
                </c:pt>
                <c:pt idx="2394">
                  <c:v>0.49469623915139405</c:v>
                </c:pt>
                <c:pt idx="2395">
                  <c:v>0.49093539054965851</c:v>
                </c:pt>
                <c:pt idx="2396">
                  <c:v>0.47473481195756606</c:v>
                </c:pt>
                <c:pt idx="2397">
                  <c:v>0.46856316297010192</c:v>
                </c:pt>
                <c:pt idx="2398">
                  <c:v>0.45506268081002466</c:v>
                </c:pt>
                <c:pt idx="2399">
                  <c:v>0.45506268081002466</c:v>
                </c:pt>
                <c:pt idx="2400">
                  <c:v>0.45506268081002466</c:v>
                </c:pt>
                <c:pt idx="2401">
                  <c:v>0.47579556412728596</c:v>
                </c:pt>
                <c:pt idx="2402">
                  <c:v>0.48457087753133599</c:v>
                </c:pt>
                <c:pt idx="2403">
                  <c:v>0.49479267116682291</c:v>
                </c:pt>
                <c:pt idx="2404">
                  <c:v>0.4782063645130139</c:v>
                </c:pt>
                <c:pt idx="2405">
                  <c:v>0.48939247830279209</c:v>
                </c:pt>
                <c:pt idx="2406">
                  <c:v>0.48939247830279209</c:v>
                </c:pt>
                <c:pt idx="2407">
                  <c:v>0.48939247830279209</c:v>
                </c:pt>
                <c:pt idx="2408">
                  <c:v>0.48910318225650462</c:v>
                </c:pt>
                <c:pt idx="2409">
                  <c:v>0.4907425265187999</c:v>
                </c:pt>
                <c:pt idx="2410">
                  <c:v>0.48842815814850105</c:v>
                </c:pt>
                <c:pt idx="2411">
                  <c:v>0.47888138862101814</c:v>
                </c:pt>
                <c:pt idx="2412">
                  <c:v>0.47733847637415172</c:v>
                </c:pt>
                <c:pt idx="2413">
                  <c:v>0.47733847637415172</c:v>
                </c:pt>
                <c:pt idx="2414">
                  <c:v>0.47733847637415172</c:v>
                </c:pt>
                <c:pt idx="2415">
                  <c:v>0.47907425265187586</c:v>
                </c:pt>
                <c:pt idx="2416">
                  <c:v>0.49122468659594509</c:v>
                </c:pt>
                <c:pt idx="2417">
                  <c:v>0.48534233365476864</c:v>
                </c:pt>
                <c:pt idx="2418">
                  <c:v>0.49093539054965785</c:v>
                </c:pt>
                <c:pt idx="2419">
                  <c:v>0.50298939247829799</c:v>
                </c:pt>
                <c:pt idx="2420">
                  <c:v>0.50298939247829799</c:v>
                </c:pt>
                <c:pt idx="2421">
                  <c:v>0.50298939247829799</c:v>
                </c:pt>
                <c:pt idx="2422">
                  <c:v>0.50781099324975409</c:v>
                </c:pt>
                <c:pt idx="2423">
                  <c:v>0.51137897782063146</c:v>
                </c:pt>
                <c:pt idx="2424">
                  <c:v>0.51967213114753608</c:v>
                </c:pt>
                <c:pt idx="2425">
                  <c:v>0.52054001928639826</c:v>
                </c:pt>
                <c:pt idx="2426">
                  <c:v>0.51243972999035181</c:v>
                </c:pt>
                <c:pt idx="2427">
                  <c:v>0.51243972999035181</c:v>
                </c:pt>
                <c:pt idx="2428">
                  <c:v>0.51243972999035181</c:v>
                </c:pt>
                <c:pt idx="2429">
                  <c:v>0.49537126325939695</c:v>
                </c:pt>
                <c:pt idx="2430">
                  <c:v>0.49247830279652338</c:v>
                </c:pt>
                <c:pt idx="2431">
                  <c:v>0.48206364513017808</c:v>
                </c:pt>
                <c:pt idx="2432">
                  <c:v>0.47126325940211644</c:v>
                </c:pt>
                <c:pt idx="2433">
                  <c:v>0.47618129218900185</c:v>
                </c:pt>
                <c:pt idx="2434">
                  <c:v>0.47618129218900185</c:v>
                </c:pt>
                <c:pt idx="2435">
                  <c:v>0.47618129218900185</c:v>
                </c:pt>
                <c:pt idx="2436">
                  <c:v>0.46306653809064136</c:v>
                </c:pt>
                <c:pt idx="2437">
                  <c:v>0.4607521697203425</c:v>
                </c:pt>
                <c:pt idx="2438">
                  <c:v>0.44783027965284017</c:v>
                </c:pt>
                <c:pt idx="2439">
                  <c:v>0.45650916104146111</c:v>
                </c:pt>
                <c:pt idx="2440">
                  <c:v>0.45110896817743007</c:v>
                </c:pt>
                <c:pt idx="2441">
                  <c:v>0.45110896817743007</c:v>
                </c:pt>
                <c:pt idx="2442">
                  <c:v>0.45110896817743007</c:v>
                </c:pt>
                <c:pt idx="2443">
                  <c:v>0.44310511089681293</c:v>
                </c:pt>
                <c:pt idx="2444">
                  <c:v>0.45737704918032285</c:v>
                </c:pt>
                <c:pt idx="2445">
                  <c:v>0.45178399228543387</c:v>
                </c:pt>
                <c:pt idx="2446">
                  <c:v>0.43818707810992752</c:v>
                </c:pt>
                <c:pt idx="2447">
                  <c:v>0.43297974927675487</c:v>
                </c:pt>
                <c:pt idx="2448">
                  <c:v>0.43297974927675487</c:v>
                </c:pt>
                <c:pt idx="2449">
                  <c:v>0.43297974927675487</c:v>
                </c:pt>
                <c:pt idx="2450">
                  <c:v>0.43674059787849084</c:v>
                </c:pt>
                <c:pt idx="2451">
                  <c:v>0.43664416586306132</c:v>
                </c:pt>
                <c:pt idx="2452">
                  <c:v>0.42459016393442117</c:v>
                </c:pt>
                <c:pt idx="2453">
                  <c:v>0.41706846673094966</c:v>
                </c:pt>
                <c:pt idx="2454">
                  <c:v>0.40607521697202986</c:v>
                </c:pt>
                <c:pt idx="2455">
                  <c:v>0.40607521697202986</c:v>
                </c:pt>
                <c:pt idx="2456">
                  <c:v>0.40607521697202986</c:v>
                </c:pt>
                <c:pt idx="2457">
                  <c:v>0.41031822565091125</c:v>
                </c:pt>
                <c:pt idx="2458">
                  <c:v>0.4209257473481145</c:v>
                </c:pt>
                <c:pt idx="2459">
                  <c:v>0.41726133076180782</c:v>
                </c:pt>
                <c:pt idx="2460">
                  <c:v>0.40694310511089182</c:v>
                </c:pt>
                <c:pt idx="2461">
                  <c:v>0.42140790742526013</c:v>
                </c:pt>
                <c:pt idx="2462">
                  <c:v>0.42140790742526013</c:v>
                </c:pt>
                <c:pt idx="2463">
                  <c:v>0.42140790742526013</c:v>
                </c:pt>
                <c:pt idx="2464">
                  <c:v>0.40106075216971537</c:v>
                </c:pt>
                <c:pt idx="2465">
                  <c:v>0.4098360655737654</c:v>
                </c:pt>
                <c:pt idx="2466">
                  <c:v>0.41494696239150897</c:v>
                </c:pt>
                <c:pt idx="2467">
                  <c:v>0.4107039537126278</c:v>
                </c:pt>
                <c:pt idx="2468">
                  <c:v>0.40511089681773882</c:v>
                </c:pt>
                <c:pt idx="2469">
                  <c:v>0.40511089681773882</c:v>
                </c:pt>
                <c:pt idx="2470">
                  <c:v>0.40511089681773882</c:v>
                </c:pt>
                <c:pt idx="2471">
                  <c:v>0.39942140790742053</c:v>
                </c:pt>
                <c:pt idx="2472">
                  <c:v>0.39218900675023649</c:v>
                </c:pt>
                <c:pt idx="2473">
                  <c:v>0.39083895853422845</c:v>
                </c:pt>
                <c:pt idx="2474">
                  <c:v>0.3900675024107958</c:v>
                </c:pt>
                <c:pt idx="2475">
                  <c:v>0.38659594985534707</c:v>
                </c:pt>
                <c:pt idx="2476">
                  <c:v>0.38659594985534707</c:v>
                </c:pt>
                <c:pt idx="2477">
                  <c:v>0.38659594985534707</c:v>
                </c:pt>
                <c:pt idx="2478">
                  <c:v>0.3745419479267067</c:v>
                </c:pt>
                <c:pt idx="2479">
                  <c:v>0.36567020250722759</c:v>
                </c:pt>
                <c:pt idx="2480">
                  <c:v>0.36113789778205874</c:v>
                </c:pt>
                <c:pt idx="2481">
                  <c:v>0.36210221793635</c:v>
                </c:pt>
                <c:pt idx="2482">
                  <c:v>0.35737704918032298</c:v>
                </c:pt>
                <c:pt idx="2483">
                  <c:v>0.35737704918032298</c:v>
                </c:pt>
                <c:pt idx="2484">
                  <c:v>0.35737704918032298</c:v>
                </c:pt>
                <c:pt idx="2485">
                  <c:v>0.3565091610414608</c:v>
                </c:pt>
                <c:pt idx="2486">
                  <c:v>0.3543876567020201</c:v>
                </c:pt>
                <c:pt idx="2487">
                  <c:v>0.34715525554483584</c:v>
                </c:pt>
                <c:pt idx="2488">
                  <c:v>0.34811957569912733</c:v>
                </c:pt>
                <c:pt idx="2489">
                  <c:v>0.3551591128254532</c:v>
                </c:pt>
                <c:pt idx="2490">
                  <c:v>0.3551591128254532</c:v>
                </c:pt>
                <c:pt idx="2491">
                  <c:v>0.3551591128254532</c:v>
                </c:pt>
                <c:pt idx="2492">
                  <c:v>0.34088717454194306</c:v>
                </c:pt>
                <c:pt idx="2493">
                  <c:v>0.3323047251687512</c:v>
                </c:pt>
                <c:pt idx="2494">
                  <c:v>0.30646094503374632</c:v>
                </c:pt>
                <c:pt idx="2495">
                  <c:v>0.30636451301831724</c:v>
                </c:pt>
                <c:pt idx="2496">
                  <c:v>0.30453230472516402</c:v>
                </c:pt>
                <c:pt idx="2497">
                  <c:v>0.30453230472516402</c:v>
                </c:pt>
                <c:pt idx="2498">
                  <c:v>0.30453230472516402</c:v>
                </c:pt>
                <c:pt idx="2499">
                  <c:v>0.31369334619093059</c:v>
                </c:pt>
                <c:pt idx="2500">
                  <c:v>0.31321118611378518</c:v>
                </c:pt>
                <c:pt idx="2501">
                  <c:v>0.31552555448408404</c:v>
                </c:pt>
                <c:pt idx="2502">
                  <c:v>0.3146576663452223</c:v>
                </c:pt>
                <c:pt idx="2503">
                  <c:v>0.31186113789777736</c:v>
                </c:pt>
                <c:pt idx="2504">
                  <c:v>0.31186113789777736</c:v>
                </c:pt>
                <c:pt idx="2505">
                  <c:v>0.31186113789777736</c:v>
                </c:pt>
                <c:pt idx="2506">
                  <c:v>0.31620057859208806</c:v>
                </c:pt>
                <c:pt idx="2507">
                  <c:v>0.31292189006749793</c:v>
                </c:pt>
                <c:pt idx="2508">
                  <c:v>0.31282545805206863</c:v>
                </c:pt>
                <c:pt idx="2509">
                  <c:v>0.30482160077145171</c:v>
                </c:pt>
                <c:pt idx="2510">
                  <c:v>0.30327868852458595</c:v>
                </c:pt>
                <c:pt idx="2511">
                  <c:v>0.30327868852458595</c:v>
                </c:pt>
                <c:pt idx="2512">
                  <c:v>0.30327868852458595</c:v>
                </c:pt>
                <c:pt idx="2513">
                  <c:v>0.30376084860173136</c:v>
                </c:pt>
                <c:pt idx="2514">
                  <c:v>0.30896817743490423</c:v>
                </c:pt>
                <c:pt idx="2515">
                  <c:v>0.30665380906460538</c:v>
                </c:pt>
                <c:pt idx="2516">
                  <c:v>0.30135004821600364</c:v>
                </c:pt>
                <c:pt idx="2517">
                  <c:v>0.30376084860173158</c:v>
                </c:pt>
                <c:pt idx="2518">
                  <c:v>0.30376084860173158</c:v>
                </c:pt>
                <c:pt idx="2519">
                  <c:v>0.30376084860173158</c:v>
                </c:pt>
                <c:pt idx="2520">
                  <c:v>0.29701060752169317</c:v>
                </c:pt>
                <c:pt idx="2521">
                  <c:v>0.29218900675023707</c:v>
                </c:pt>
                <c:pt idx="2522">
                  <c:v>0.28804243008678476</c:v>
                </c:pt>
                <c:pt idx="2523">
                  <c:v>0.28910318225650533</c:v>
                </c:pt>
                <c:pt idx="2524">
                  <c:v>0.2956605593056858</c:v>
                </c:pt>
                <c:pt idx="2525">
                  <c:v>0.2956605593056858</c:v>
                </c:pt>
                <c:pt idx="2526">
                  <c:v>0.2956605593056858</c:v>
                </c:pt>
                <c:pt idx="2527">
                  <c:v>0.29353905496624488</c:v>
                </c:pt>
                <c:pt idx="2528">
                  <c:v>0.28640308582449014</c:v>
                </c:pt>
                <c:pt idx="2529">
                  <c:v>0.27955641272902243</c:v>
                </c:pt>
                <c:pt idx="2530">
                  <c:v>0.28244937319189622</c:v>
                </c:pt>
                <c:pt idx="2531">
                  <c:v>0.28553519768562818</c:v>
                </c:pt>
                <c:pt idx="2532">
                  <c:v>0.28553519768562818</c:v>
                </c:pt>
                <c:pt idx="2533">
                  <c:v>0.28553519768562818</c:v>
                </c:pt>
                <c:pt idx="2534">
                  <c:v>0.27647058823529069</c:v>
                </c:pt>
                <c:pt idx="2535">
                  <c:v>0.27135969141754712</c:v>
                </c:pt>
                <c:pt idx="2536">
                  <c:v>0.27000964320153931</c:v>
                </c:pt>
                <c:pt idx="2537">
                  <c:v>0.26943105110896459</c:v>
                </c:pt>
                <c:pt idx="2538">
                  <c:v>0.24946962391513638</c:v>
                </c:pt>
                <c:pt idx="2539">
                  <c:v>0.24946962391513638</c:v>
                </c:pt>
                <c:pt idx="2540">
                  <c:v>0.24946962391513638</c:v>
                </c:pt>
                <c:pt idx="2541">
                  <c:v>0.24850530376084534</c:v>
                </c:pt>
                <c:pt idx="2542">
                  <c:v>0.25429122468659271</c:v>
                </c:pt>
                <c:pt idx="2543">
                  <c:v>0.26354869816778859</c:v>
                </c:pt>
                <c:pt idx="2544">
                  <c:v>0.26846673095467377</c:v>
                </c:pt>
                <c:pt idx="2545">
                  <c:v>0.26692381870780779</c:v>
                </c:pt>
                <c:pt idx="2546">
                  <c:v>0.26692381870780779</c:v>
                </c:pt>
                <c:pt idx="2547">
                  <c:v>0.26692381870780779</c:v>
                </c:pt>
                <c:pt idx="2548">
                  <c:v>0.26316297010607204</c:v>
                </c:pt>
                <c:pt idx="2549">
                  <c:v>0.27434908389585022</c:v>
                </c:pt>
                <c:pt idx="2550">
                  <c:v>0.29334619093538739</c:v>
                </c:pt>
                <c:pt idx="2551">
                  <c:v>0.28611378977820312</c:v>
                </c:pt>
                <c:pt idx="2552">
                  <c:v>0.28341369334618771</c:v>
                </c:pt>
                <c:pt idx="2553">
                  <c:v>0.28341369334618771</c:v>
                </c:pt>
                <c:pt idx="2554">
                  <c:v>0.28341369334618771</c:v>
                </c:pt>
                <c:pt idx="2555">
                  <c:v>0.28090646094503069</c:v>
                </c:pt>
                <c:pt idx="2556">
                  <c:v>0.27261330761812608</c:v>
                </c:pt>
                <c:pt idx="2557">
                  <c:v>0.27492767598842516</c:v>
                </c:pt>
                <c:pt idx="2558">
                  <c:v>0.27463837994213769</c:v>
                </c:pt>
                <c:pt idx="2559">
                  <c:v>0.27164898746383481</c:v>
                </c:pt>
                <c:pt idx="2560">
                  <c:v>0.27164898746383481</c:v>
                </c:pt>
                <c:pt idx="2561">
                  <c:v>0.27164898746383481</c:v>
                </c:pt>
                <c:pt idx="2562">
                  <c:v>0.27174541947926389</c:v>
                </c:pt>
                <c:pt idx="2563">
                  <c:v>0.27637415621986183</c:v>
                </c:pt>
                <c:pt idx="2564">
                  <c:v>0.28486017357762461</c:v>
                </c:pt>
                <c:pt idx="2565">
                  <c:v>0.29701060752169406</c:v>
                </c:pt>
                <c:pt idx="2566">
                  <c:v>0.29884281581484728</c:v>
                </c:pt>
                <c:pt idx="2567">
                  <c:v>0.29884281581484728</c:v>
                </c:pt>
                <c:pt idx="2568">
                  <c:v>0.29884281581484728</c:v>
                </c:pt>
                <c:pt idx="2569">
                  <c:v>0.30588235294117294</c:v>
                </c:pt>
                <c:pt idx="2570">
                  <c:v>0.3027965284474412</c:v>
                </c:pt>
                <c:pt idx="2571">
                  <c:v>0.29787849566055602</c:v>
                </c:pt>
                <c:pt idx="2572">
                  <c:v>0.28640308582449059</c:v>
                </c:pt>
                <c:pt idx="2573">
                  <c:v>0.27791706846672781</c:v>
                </c:pt>
                <c:pt idx="2574">
                  <c:v>0.27791706846672781</c:v>
                </c:pt>
                <c:pt idx="2575">
                  <c:v>0.27791706846672781</c:v>
                </c:pt>
                <c:pt idx="2576">
                  <c:v>0.28399228543876243</c:v>
                </c:pt>
                <c:pt idx="2577">
                  <c:v>0.28167791706846335</c:v>
                </c:pt>
                <c:pt idx="2578">
                  <c:v>0.29122468659594669</c:v>
                </c:pt>
                <c:pt idx="2579">
                  <c:v>0.30038572806171326</c:v>
                </c:pt>
                <c:pt idx="2580">
                  <c:v>0.29566055930568647</c:v>
                </c:pt>
                <c:pt idx="2581">
                  <c:v>0.29566055930568647</c:v>
                </c:pt>
                <c:pt idx="2582">
                  <c:v>0.29566055930568647</c:v>
                </c:pt>
                <c:pt idx="2583">
                  <c:v>0.2924783027965252</c:v>
                </c:pt>
                <c:pt idx="2584">
                  <c:v>0.29074252651880084</c:v>
                </c:pt>
                <c:pt idx="2585">
                  <c:v>0.28640308582449037</c:v>
                </c:pt>
                <c:pt idx="2586">
                  <c:v>0.28476374156219508</c:v>
                </c:pt>
                <c:pt idx="2587">
                  <c:v>0.27810993249758575</c:v>
                </c:pt>
                <c:pt idx="2588">
                  <c:v>0.27810993249758575</c:v>
                </c:pt>
                <c:pt idx="2589">
                  <c:v>0.27810993249758575</c:v>
                </c:pt>
                <c:pt idx="2590">
                  <c:v>0.28138862102217588</c:v>
                </c:pt>
                <c:pt idx="2591">
                  <c:v>0.2744455159112793</c:v>
                </c:pt>
                <c:pt idx="2592">
                  <c:v>0.28187078109932195</c:v>
                </c:pt>
                <c:pt idx="2593">
                  <c:v>0.29064609450337198</c:v>
                </c:pt>
                <c:pt idx="2594">
                  <c:v>0.29141755062680486</c:v>
                </c:pt>
                <c:pt idx="2595">
                  <c:v>0.29141755062680486</c:v>
                </c:pt>
                <c:pt idx="2596">
                  <c:v>0.29141755062680486</c:v>
                </c:pt>
                <c:pt idx="2597">
                  <c:v>0.29141755062680486</c:v>
                </c:pt>
                <c:pt idx="2598">
                  <c:v>0.29720347155255245</c:v>
                </c:pt>
                <c:pt idx="2599">
                  <c:v>0.29064609450337198</c:v>
                </c:pt>
                <c:pt idx="2600">
                  <c:v>0.29469623915139498</c:v>
                </c:pt>
                <c:pt idx="2601">
                  <c:v>0.30115718418514636</c:v>
                </c:pt>
                <c:pt idx="2602">
                  <c:v>0.30115718418514636</c:v>
                </c:pt>
                <c:pt idx="2603">
                  <c:v>0.30115718418514636</c:v>
                </c:pt>
                <c:pt idx="2604">
                  <c:v>0.29093539054965945</c:v>
                </c:pt>
                <c:pt idx="2605">
                  <c:v>0.28081002892960139</c:v>
                </c:pt>
                <c:pt idx="2606">
                  <c:v>0.27839922854387344</c:v>
                </c:pt>
                <c:pt idx="2607">
                  <c:v>0.27753134040501148</c:v>
                </c:pt>
                <c:pt idx="2608">
                  <c:v>0.28081002892960183</c:v>
                </c:pt>
                <c:pt idx="2609">
                  <c:v>0.28081002892960183</c:v>
                </c:pt>
                <c:pt idx="2610">
                  <c:v>0.28081002892960183</c:v>
                </c:pt>
                <c:pt idx="2611">
                  <c:v>0.27261330761812652</c:v>
                </c:pt>
                <c:pt idx="2612">
                  <c:v>0.2513982642237198</c:v>
                </c:pt>
                <c:pt idx="2613">
                  <c:v>0.25593056894888844</c:v>
                </c:pt>
                <c:pt idx="2614">
                  <c:v>0.26123432979748995</c:v>
                </c:pt>
                <c:pt idx="2615">
                  <c:v>0.25978784956605283</c:v>
                </c:pt>
                <c:pt idx="2616">
                  <c:v>0.25978784956605283</c:v>
                </c:pt>
                <c:pt idx="2617">
                  <c:v>0.25978784956605283</c:v>
                </c:pt>
                <c:pt idx="2618">
                  <c:v>0.25872709739633248</c:v>
                </c:pt>
                <c:pt idx="2619">
                  <c:v>0.26837029893924469</c:v>
                </c:pt>
                <c:pt idx="2620">
                  <c:v>0.2696239151398232</c:v>
                </c:pt>
                <c:pt idx="2621">
                  <c:v>0.27473481195756677</c:v>
                </c:pt>
                <c:pt idx="2622">
                  <c:v>0.27348119575698804</c:v>
                </c:pt>
                <c:pt idx="2623">
                  <c:v>0.27348119575698804</c:v>
                </c:pt>
                <c:pt idx="2624">
                  <c:v>0.27348119575698804</c:v>
                </c:pt>
                <c:pt idx="2625">
                  <c:v>0.26846673095467355</c:v>
                </c:pt>
                <c:pt idx="2626">
                  <c:v>0.27666345226614886</c:v>
                </c:pt>
                <c:pt idx="2627">
                  <c:v>0.28399228543876243</c:v>
                </c:pt>
                <c:pt idx="2628">
                  <c:v>0.2862102217936322</c:v>
                </c:pt>
                <c:pt idx="2629">
                  <c:v>0.28891031822564761</c:v>
                </c:pt>
                <c:pt idx="2630">
                  <c:v>0.28891031822564761</c:v>
                </c:pt>
                <c:pt idx="2631">
                  <c:v>0.28891031822564761</c:v>
                </c:pt>
                <c:pt idx="2632">
                  <c:v>0.2820636451301799</c:v>
                </c:pt>
                <c:pt idx="2633">
                  <c:v>0.27608486017357459</c:v>
                </c:pt>
                <c:pt idx="2634">
                  <c:v>0.27753134040501126</c:v>
                </c:pt>
                <c:pt idx="2635">
                  <c:v>0.27415621986499206</c:v>
                </c:pt>
                <c:pt idx="2636">
                  <c:v>0.27801350048215689</c:v>
                </c:pt>
                <c:pt idx="2637">
                  <c:v>0.27801350048215689</c:v>
                </c:pt>
                <c:pt idx="2638">
                  <c:v>0.27801350048215689</c:v>
                </c:pt>
                <c:pt idx="2639">
                  <c:v>0.2820636451301799</c:v>
                </c:pt>
                <c:pt idx="2640">
                  <c:v>0.27685631629700747</c:v>
                </c:pt>
                <c:pt idx="2641">
                  <c:v>0.27675988428157861</c:v>
                </c:pt>
                <c:pt idx="2642">
                  <c:v>0.27203471552555136</c:v>
                </c:pt>
                <c:pt idx="2643">
                  <c:v>0.26364513018321767</c:v>
                </c:pt>
                <c:pt idx="2644">
                  <c:v>0.26364513018321767</c:v>
                </c:pt>
                <c:pt idx="2645">
                  <c:v>0.26364513018321767</c:v>
                </c:pt>
                <c:pt idx="2646">
                  <c:v>0.24715525554483797</c:v>
                </c:pt>
                <c:pt idx="2647">
                  <c:v>0.25458052073288018</c:v>
                </c:pt>
                <c:pt idx="2648">
                  <c:v>0.24995178399228224</c:v>
                </c:pt>
                <c:pt idx="2649">
                  <c:v>0.2501446480231404</c:v>
                </c:pt>
                <c:pt idx="2650">
                  <c:v>0.24387656702024763</c:v>
                </c:pt>
                <c:pt idx="2651">
                  <c:v>0.24387656702024763</c:v>
                </c:pt>
                <c:pt idx="2652">
                  <c:v>0.24387656702024763</c:v>
                </c:pt>
                <c:pt idx="2653">
                  <c:v>0.22160077145612056</c:v>
                </c:pt>
                <c:pt idx="2654">
                  <c:v>0.21446480231436538</c:v>
                </c:pt>
                <c:pt idx="2655">
                  <c:v>0.21186113789777927</c:v>
                </c:pt>
                <c:pt idx="2656">
                  <c:v>0.22160077145612078</c:v>
                </c:pt>
                <c:pt idx="2657">
                  <c:v>0.23307618129218644</c:v>
                </c:pt>
                <c:pt idx="2658">
                  <c:v>0.23307618129218644</c:v>
                </c:pt>
                <c:pt idx="2659">
                  <c:v>0.23307618129218644</c:v>
                </c:pt>
                <c:pt idx="2660">
                  <c:v>0.24204435872709484</c:v>
                </c:pt>
                <c:pt idx="2661">
                  <c:v>0.23953712632593738</c:v>
                </c:pt>
                <c:pt idx="2662">
                  <c:v>0.23519768563162691</c:v>
                </c:pt>
                <c:pt idx="2663">
                  <c:v>0.2270009643201516</c:v>
                </c:pt>
                <c:pt idx="2664">
                  <c:v>0.23269045323046988</c:v>
                </c:pt>
                <c:pt idx="2665">
                  <c:v>0.23269045323046988</c:v>
                </c:pt>
                <c:pt idx="2666">
                  <c:v>0.23269045323046988</c:v>
                </c:pt>
                <c:pt idx="2667">
                  <c:v>0.22594021215043125</c:v>
                </c:pt>
                <c:pt idx="2668">
                  <c:v>0.22651880424300597</c:v>
                </c:pt>
                <c:pt idx="2669">
                  <c:v>0.23201542912246609</c:v>
                </c:pt>
                <c:pt idx="2670">
                  <c:v>0.2347155255544815</c:v>
                </c:pt>
                <c:pt idx="2671">
                  <c:v>0.24223722275795301</c:v>
                </c:pt>
                <c:pt idx="2672">
                  <c:v>0.24223722275795301</c:v>
                </c:pt>
                <c:pt idx="2673">
                  <c:v>0.24223722275795301</c:v>
                </c:pt>
                <c:pt idx="2674">
                  <c:v>0.25390549662487683</c:v>
                </c:pt>
                <c:pt idx="2675">
                  <c:v>0.25631629701060477</c:v>
                </c:pt>
                <c:pt idx="2676">
                  <c:v>0.24927675988427889</c:v>
                </c:pt>
                <c:pt idx="2677">
                  <c:v>0.23625843780134703</c:v>
                </c:pt>
                <c:pt idx="2678">
                  <c:v>0.2317261330761784</c:v>
                </c:pt>
                <c:pt idx="2679">
                  <c:v>0.2317261330761784</c:v>
                </c:pt>
                <c:pt idx="2680">
                  <c:v>0.2317261330761784</c:v>
                </c:pt>
                <c:pt idx="2681">
                  <c:v>0.20925747348119295</c:v>
                </c:pt>
                <c:pt idx="2682">
                  <c:v>0.20810028929604329</c:v>
                </c:pt>
                <c:pt idx="2683">
                  <c:v>0.19344262295081682</c:v>
                </c:pt>
                <c:pt idx="2684">
                  <c:v>0.19402121504339132</c:v>
                </c:pt>
                <c:pt idx="2685">
                  <c:v>0.21137897782063342</c:v>
                </c:pt>
                <c:pt idx="2686">
                  <c:v>0.21137897782063342</c:v>
                </c:pt>
                <c:pt idx="2687">
                  <c:v>0.21137897782063342</c:v>
                </c:pt>
                <c:pt idx="2688">
                  <c:v>0.20713596914175203</c:v>
                </c:pt>
                <c:pt idx="2689">
                  <c:v>0.2232401157184154</c:v>
                </c:pt>
                <c:pt idx="2690">
                  <c:v>0.22208293153326597</c:v>
                </c:pt>
                <c:pt idx="2691">
                  <c:v>0.21060752169720054</c:v>
                </c:pt>
                <c:pt idx="2692">
                  <c:v>0.20829315332690146</c:v>
                </c:pt>
                <c:pt idx="2693">
                  <c:v>0.20829315332690146</c:v>
                </c:pt>
                <c:pt idx="2694">
                  <c:v>0.20829315332690146</c:v>
                </c:pt>
                <c:pt idx="2695">
                  <c:v>0.20308582449372881</c:v>
                </c:pt>
                <c:pt idx="2696">
                  <c:v>0.19575699132111546</c:v>
                </c:pt>
                <c:pt idx="2697">
                  <c:v>0.19874638379941834</c:v>
                </c:pt>
                <c:pt idx="2698">
                  <c:v>0.19498553519768258</c:v>
                </c:pt>
                <c:pt idx="2699">
                  <c:v>0.20472516875602409</c:v>
                </c:pt>
                <c:pt idx="2700">
                  <c:v>0.20472516875602409</c:v>
                </c:pt>
                <c:pt idx="2701">
                  <c:v>0.20472516875602409</c:v>
                </c:pt>
                <c:pt idx="2702">
                  <c:v>0.19527483124397005</c:v>
                </c:pt>
                <c:pt idx="2703">
                  <c:v>0.19623915139826131</c:v>
                </c:pt>
                <c:pt idx="2704">
                  <c:v>0.17743490838958254</c:v>
                </c:pt>
                <c:pt idx="2705">
                  <c:v>0.16952748312439447</c:v>
                </c:pt>
                <c:pt idx="2706">
                  <c:v>0.17647058823529127</c:v>
                </c:pt>
                <c:pt idx="2707">
                  <c:v>0.17647058823529127</c:v>
                </c:pt>
                <c:pt idx="2708">
                  <c:v>0.17647058823529127</c:v>
                </c:pt>
                <c:pt idx="2709">
                  <c:v>0.19614271938283223</c:v>
                </c:pt>
                <c:pt idx="2710">
                  <c:v>0.18852459016393164</c:v>
                </c:pt>
                <c:pt idx="2711">
                  <c:v>0.19681774349083603</c:v>
                </c:pt>
                <c:pt idx="2712">
                  <c:v>0.18302796528447174</c:v>
                </c:pt>
                <c:pt idx="2713">
                  <c:v>0.18553519768562876</c:v>
                </c:pt>
                <c:pt idx="2714">
                  <c:v>0.18553519768562876</c:v>
                </c:pt>
                <c:pt idx="2715">
                  <c:v>0.18553519768562876</c:v>
                </c:pt>
                <c:pt idx="2716">
                  <c:v>0.18437801350047933</c:v>
                </c:pt>
                <c:pt idx="2717">
                  <c:v>0.17724204435872437</c:v>
                </c:pt>
                <c:pt idx="2718">
                  <c:v>0.1854387656701999</c:v>
                </c:pt>
                <c:pt idx="2719">
                  <c:v>0.17685631629700782</c:v>
                </c:pt>
                <c:pt idx="2720">
                  <c:v>0.16383799421407619</c:v>
                </c:pt>
                <c:pt idx="2721">
                  <c:v>0.16383799421407619</c:v>
                </c:pt>
                <c:pt idx="2722">
                  <c:v>0.16383799421407619</c:v>
                </c:pt>
                <c:pt idx="2723">
                  <c:v>0.17675988428157874</c:v>
                </c:pt>
                <c:pt idx="2724">
                  <c:v>0.18071359691417266</c:v>
                </c:pt>
                <c:pt idx="2725">
                  <c:v>0.18283510125361335</c:v>
                </c:pt>
                <c:pt idx="2726">
                  <c:v>0.18756027000964037</c:v>
                </c:pt>
                <c:pt idx="2727">
                  <c:v>0.20607521697203168</c:v>
                </c:pt>
                <c:pt idx="2728">
                  <c:v>0.20607521697203168</c:v>
                </c:pt>
                <c:pt idx="2729">
                  <c:v>0.20607521697203168</c:v>
                </c:pt>
                <c:pt idx="2730">
                  <c:v>0.20491803278688225</c:v>
                </c:pt>
                <c:pt idx="2731">
                  <c:v>0.2052073288331695</c:v>
                </c:pt>
                <c:pt idx="2732">
                  <c:v>0.2121504339440663</c:v>
                </c:pt>
                <c:pt idx="2733">
                  <c:v>0.21899710703953401</c:v>
                </c:pt>
                <c:pt idx="2734">
                  <c:v>0.22574734811957264</c:v>
                </c:pt>
                <c:pt idx="2735">
                  <c:v>0.22574734811957264</c:v>
                </c:pt>
                <c:pt idx="2736">
                  <c:v>0.22574734811957264</c:v>
                </c:pt>
                <c:pt idx="2737">
                  <c:v>0.24021215043394117</c:v>
                </c:pt>
                <c:pt idx="2738">
                  <c:v>0.2467695274831212</c:v>
                </c:pt>
                <c:pt idx="2739">
                  <c:v>0.24918032786884914</c:v>
                </c:pt>
                <c:pt idx="2740">
                  <c:v>0.2454194792671136</c:v>
                </c:pt>
                <c:pt idx="2741">
                  <c:v>0.24802314368369971</c:v>
                </c:pt>
                <c:pt idx="2742">
                  <c:v>0.24802314368369971</c:v>
                </c:pt>
                <c:pt idx="2743">
                  <c:v>0.24802314368369971</c:v>
                </c:pt>
                <c:pt idx="2744">
                  <c:v>0.2467695274831212</c:v>
                </c:pt>
                <c:pt idx="2745">
                  <c:v>0.24493731918996797</c:v>
                </c:pt>
                <c:pt idx="2746">
                  <c:v>0.2301832208293122</c:v>
                </c:pt>
                <c:pt idx="2747">
                  <c:v>0.22738669238186793</c:v>
                </c:pt>
                <c:pt idx="2748">
                  <c:v>0.24233365477338187</c:v>
                </c:pt>
                <c:pt idx="2749">
                  <c:v>0.24233365477338187</c:v>
                </c:pt>
                <c:pt idx="2750">
                  <c:v>0.24233365477338187</c:v>
                </c:pt>
                <c:pt idx="2751">
                  <c:v>0.24339440694310222</c:v>
                </c:pt>
                <c:pt idx="2752">
                  <c:v>0.25091610414657373</c:v>
                </c:pt>
                <c:pt idx="2753">
                  <c:v>0.26113789778206065</c:v>
                </c:pt>
                <c:pt idx="2754">
                  <c:v>0.25053037608485718</c:v>
                </c:pt>
                <c:pt idx="2755">
                  <c:v>0.24918032786884936</c:v>
                </c:pt>
                <c:pt idx="2756">
                  <c:v>0.24918032786884936</c:v>
                </c:pt>
                <c:pt idx="2757">
                  <c:v>0.24918032786884936</c:v>
                </c:pt>
                <c:pt idx="2758">
                  <c:v>0.25699132111860812</c:v>
                </c:pt>
                <c:pt idx="2759">
                  <c:v>0.24426229508196395</c:v>
                </c:pt>
                <c:pt idx="2760">
                  <c:v>0.24320154291224361</c:v>
                </c:pt>
                <c:pt idx="2761">
                  <c:v>0.26084860173577318</c:v>
                </c:pt>
                <c:pt idx="2762">
                  <c:v>0.27242044358726769</c:v>
                </c:pt>
                <c:pt idx="2763">
                  <c:v>0.27242044358726769</c:v>
                </c:pt>
                <c:pt idx="2764">
                  <c:v>0.27242044358726769</c:v>
                </c:pt>
                <c:pt idx="2765">
                  <c:v>0.27348119575698826</c:v>
                </c:pt>
                <c:pt idx="2766">
                  <c:v>0.2711668273866894</c:v>
                </c:pt>
                <c:pt idx="2767">
                  <c:v>0.28765670202506932</c:v>
                </c:pt>
                <c:pt idx="2768">
                  <c:v>0.28900675024107692</c:v>
                </c:pt>
                <c:pt idx="2769">
                  <c:v>0.28032786885245597</c:v>
                </c:pt>
                <c:pt idx="2770">
                  <c:v>0.28032786885245597</c:v>
                </c:pt>
                <c:pt idx="2771">
                  <c:v>0.28032786885245597</c:v>
                </c:pt>
                <c:pt idx="2772">
                  <c:v>0.27868852459016069</c:v>
                </c:pt>
                <c:pt idx="2773">
                  <c:v>0.29122468659594669</c:v>
                </c:pt>
                <c:pt idx="2774">
                  <c:v>0.29083895853423036</c:v>
                </c:pt>
                <c:pt idx="2775">
                  <c:v>0.29247830279652542</c:v>
                </c:pt>
                <c:pt idx="2776">
                  <c:v>0.28486017357762483</c:v>
                </c:pt>
                <c:pt idx="2777">
                  <c:v>0.28486017357762483</c:v>
                </c:pt>
                <c:pt idx="2778">
                  <c:v>0.28486017357762483</c:v>
                </c:pt>
                <c:pt idx="2779">
                  <c:v>0.2858244937319161</c:v>
                </c:pt>
                <c:pt idx="2780">
                  <c:v>0.29054966248794312</c:v>
                </c:pt>
                <c:pt idx="2781">
                  <c:v>0.29382835101253302</c:v>
                </c:pt>
                <c:pt idx="2782">
                  <c:v>0.3002892960462844</c:v>
                </c:pt>
                <c:pt idx="2783">
                  <c:v>0.30038572806171349</c:v>
                </c:pt>
                <c:pt idx="2784">
                  <c:v>0.30038572806171349</c:v>
                </c:pt>
                <c:pt idx="2785">
                  <c:v>0.30038572806171349</c:v>
                </c:pt>
                <c:pt idx="2786">
                  <c:v>0.30964320154290936</c:v>
                </c:pt>
                <c:pt idx="2787">
                  <c:v>0.30096432015428842</c:v>
                </c:pt>
                <c:pt idx="2788">
                  <c:v>0.29903567984570611</c:v>
                </c:pt>
                <c:pt idx="2789">
                  <c:v>0.28987463837993932</c:v>
                </c:pt>
                <c:pt idx="2790">
                  <c:v>0.28678881388620736</c:v>
                </c:pt>
                <c:pt idx="2791">
                  <c:v>0.28678881388620736</c:v>
                </c:pt>
                <c:pt idx="2792">
                  <c:v>0.28678881388620736</c:v>
                </c:pt>
                <c:pt idx="2793">
                  <c:v>0.27434908389585067</c:v>
                </c:pt>
                <c:pt idx="2794">
                  <c:v>0.26374156219864719</c:v>
                </c:pt>
                <c:pt idx="2795">
                  <c:v>0.2567984570877504</c:v>
                </c:pt>
                <c:pt idx="2796">
                  <c:v>0.27290260366441377</c:v>
                </c:pt>
                <c:pt idx="2797">
                  <c:v>0.28167791706846379</c:v>
                </c:pt>
                <c:pt idx="2798">
                  <c:v>0.28167791706846379</c:v>
                </c:pt>
                <c:pt idx="2799">
                  <c:v>0.28167791706846379</c:v>
                </c:pt>
                <c:pt idx="2800">
                  <c:v>0.27791706846672803</c:v>
                </c:pt>
                <c:pt idx="2801">
                  <c:v>0.27213114754098044</c:v>
                </c:pt>
                <c:pt idx="2802">
                  <c:v>0.2847637415621953</c:v>
                </c:pt>
                <c:pt idx="2803">
                  <c:v>0.27830279652844436</c:v>
                </c:pt>
                <c:pt idx="2804">
                  <c:v>0.28042430086788506</c:v>
                </c:pt>
                <c:pt idx="2805">
                  <c:v>0.28042430086788506</c:v>
                </c:pt>
                <c:pt idx="2806">
                  <c:v>0.28042430086788506</c:v>
                </c:pt>
                <c:pt idx="2807">
                  <c:v>0.28640308582449059</c:v>
                </c:pt>
                <c:pt idx="2808">
                  <c:v>0.28543876567019932</c:v>
                </c:pt>
                <c:pt idx="2809">
                  <c:v>0.27772420443586943</c:v>
                </c:pt>
                <c:pt idx="2810">
                  <c:v>0.27550626808099987</c:v>
                </c:pt>
                <c:pt idx="2811">
                  <c:v>0.27193828351012228</c:v>
                </c:pt>
                <c:pt idx="2812">
                  <c:v>0.27193828351012228</c:v>
                </c:pt>
                <c:pt idx="2813">
                  <c:v>0.27193828351012228</c:v>
                </c:pt>
                <c:pt idx="2814">
                  <c:v>0.26837029893924469</c:v>
                </c:pt>
                <c:pt idx="2815">
                  <c:v>0.26943105110896504</c:v>
                </c:pt>
                <c:pt idx="2816">
                  <c:v>0.26846673095467377</c:v>
                </c:pt>
                <c:pt idx="2817">
                  <c:v>0.26383799421407605</c:v>
                </c:pt>
                <c:pt idx="2818">
                  <c:v>0.25708775313403742</c:v>
                </c:pt>
                <c:pt idx="2819">
                  <c:v>0.25708775313403742</c:v>
                </c:pt>
                <c:pt idx="2820">
                  <c:v>0.25708775313403742</c:v>
                </c:pt>
                <c:pt idx="2821">
                  <c:v>0.26547733847637089</c:v>
                </c:pt>
                <c:pt idx="2822">
                  <c:v>0.26460945033750871</c:v>
                </c:pt>
                <c:pt idx="2823">
                  <c:v>0.25564127290260052</c:v>
                </c:pt>
                <c:pt idx="2824">
                  <c:v>0.25747348119575397</c:v>
                </c:pt>
                <c:pt idx="2825">
                  <c:v>0.25747348119575397</c:v>
                </c:pt>
                <c:pt idx="2826">
                  <c:v>0.25747348119575397</c:v>
                </c:pt>
                <c:pt idx="2827">
                  <c:v>0.25747348119575397</c:v>
                </c:pt>
                <c:pt idx="2828">
                  <c:v>0.24339440694310199</c:v>
                </c:pt>
                <c:pt idx="2829">
                  <c:v>0.23606557377048865</c:v>
                </c:pt>
                <c:pt idx="2830">
                  <c:v>0.22613307618128919</c:v>
                </c:pt>
                <c:pt idx="2831">
                  <c:v>0.22999035679845403</c:v>
                </c:pt>
                <c:pt idx="2832">
                  <c:v>0.23895853423336244</c:v>
                </c:pt>
                <c:pt idx="2833">
                  <c:v>0.23895853423336244</c:v>
                </c:pt>
                <c:pt idx="2834">
                  <c:v>0.23895853423336244</c:v>
                </c:pt>
                <c:pt idx="2835">
                  <c:v>0.24001928640308279</c:v>
                </c:pt>
                <c:pt idx="2836">
                  <c:v>0.24021215043394117</c:v>
                </c:pt>
                <c:pt idx="2837">
                  <c:v>0.23423336547733542</c:v>
                </c:pt>
                <c:pt idx="2838">
                  <c:v>0.23866923818707497</c:v>
                </c:pt>
                <c:pt idx="2839">
                  <c:v>0.2372227579556383</c:v>
                </c:pt>
                <c:pt idx="2840">
                  <c:v>0.2372227579556383</c:v>
                </c:pt>
                <c:pt idx="2841">
                  <c:v>0.2372227579556383</c:v>
                </c:pt>
                <c:pt idx="2842">
                  <c:v>0.23876567020250428</c:v>
                </c:pt>
                <c:pt idx="2843">
                  <c:v>0.23269045323046944</c:v>
                </c:pt>
                <c:pt idx="2844">
                  <c:v>0.22613307618128919</c:v>
                </c:pt>
                <c:pt idx="2845">
                  <c:v>0.21687560270009354</c:v>
                </c:pt>
                <c:pt idx="2846">
                  <c:v>0.21909353905496332</c:v>
                </c:pt>
                <c:pt idx="2847">
                  <c:v>0.21909353905496332</c:v>
                </c:pt>
                <c:pt idx="2848">
                  <c:v>0.21909353905496332</c:v>
                </c:pt>
                <c:pt idx="2849">
                  <c:v>0.22208293153326619</c:v>
                </c:pt>
                <c:pt idx="2850">
                  <c:v>0.21571841851494411</c:v>
                </c:pt>
                <c:pt idx="2851">
                  <c:v>0.2081967213114726</c:v>
                </c:pt>
                <c:pt idx="2852">
                  <c:v>0.19517839922854097</c:v>
                </c:pt>
                <c:pt idx="2853">
                  <c:v>0.19681774349083603</c:v>
                </c:pt>
                <c:pt idx="2854">
                  <c:v>0.19681774349083603</c:v>
                </c:pt>
                <c:pt idx="2855">
                  <c:v>0.19681774349083603</c:v>
                </c:pt>
                <c:pt idx="2856">
                  <c:v>0.19662487945997786</c:v>
                </c:pt>
                <c:pt idx="2857">
                  <c:v>0.19324975891995844</c:v>
                </c:pt>
                <c:pt idx="2858">
                  <c:v>0.19373191899710429</c:v>
                </c:pt>
                <c:pt idx="2859">
                  <c:v>0.17974927675988139</c:v>
                </c:pt>
                <c:pt idx="2860">
                  <c:v>0.17656702025072035</c:v>
                </c:pt>
                <c:pt idx="2861">
                  <c:v>0.17656702025072035</c:v>
                </c:pt>
                <c:pt idx="2862">
                  <c:v>0.17656702025072035</c:v>
                </c:pt>
                <c:pt idx="2863">
                  <c:v>0.18322082931532968</c:v>
                </c:pt>
                <c:pt idx="2864">
                  <c:v>0.16865959498553207</c:v>
                </c:pt>
                <c:pt idx="2865">
                  <c:v>0.16885245901639023</c:v>
                </c:pt>
                <c:pt idx="2866">
                  <c:v>0.17078109932497276</c:v>
                </c:pt>
                <c:pt idx="2867">
                  <c:v>0.17029893924782713</c:v>
                </c:pt>
                <c:pt idx="2868">
                  <c:v>0.17029893924782713</c:v>
                </c:pt>
                <c:pt idx="2869">
                  <c:v>0.17029893924782713</c:v>
                </c:pt>
                <c:pt idx="2870">
                  <c:v>0.1580520732883286</c:v>
                </c:pt>
                <c:pt idx="2871">
                  <c:v>0.15091610414657342</c:v>
                </c:pt>
                <c:pt idx="2872">
                  <c:v>0.14609450337511731</c:v>
                </c:pt>
                <c:pt idx="2873">
                  <c:v>0.13114754098360359</c:v>
                </c:pt>
                <c:pt idx="2874">
                  <c:v>0.14358727097396029</c:v>
                </c:pt>
                <c:pt idx="2875">
                  <c:v>0.14358727097396029</c:v>
                </c:pt>
                <c:pt idx="2876">
                  <c:v>0.14358727097396029</c:v>
                </c:pt>
                <c:pt idx="2877">
                  <c:v>0.14291224686595627</c:v>
                </c:pt>
                <c:pt idx="2878">
                  <c:v>0.1455159112825426</c:v>
                </c:pt>
                <c:pt idx="2879">
                  <c:v>0.15593056894888768</c:v>
                </c:pt>
                <c:pt idx="2880">
                  <c:v>0.15920925747347758</c:v>
                </c:pt>
                <c:pt idx="2881">
                  <c:v>0.1764705882352906</c:v>
                </c:pt>
                <c:pt idx="2882">
                  <c:v>0.1764705882352906</c:v>
                </c:pt>
                <c:pt idx="2883">
                  <c:v>0.1764705882352906</c:v>
                </c:pt>
                <c:pt idx="2884">
                  <c:v>0.1669238187078077</c:v>
                </c:pt>
                <c:pt idx="2885">
                  <c:v>0.18505303760848268</c:v>
                </c:pt>
                <c:pt idx="2886">
                  <c:v>0.18640308582449028</c:v>
                </c:pt>
                <c:pt idx="2887">
                  <c:v>0.18524590163934085</c:v>
                </c:pt>
                <c:pt idx="2888">
                  <c:v>0.18042430086788475</c:v>
                </c:pt>
                <c:pt idx="2889">
                  <c:v>0.18042430086788475</c:v>
                </c:pt>
                <c:pt idx="2890">
                  <c:v>0.18042430086788475</c:v>
                </c:pt>
                <c:pt idx="2891">
                  <c:v>0.1730954676952714</c:v>
                </c:pt>
                <c:pt idx="2892">
                  <c:v>0.16489874638379609</c:v>
                </c:pt>
                <c:pt idx="2893">
                  <c:v>0.13162970106074878</c:v>
                </c:pt>
                <c:pt idx="2894">
                  <c:v>0.12873674059787521</c:v>
                </c:pt>
                <c:pt idx="2895">
                  <c:v>9.9035679845705493E-2</c:v>
                </c:pt>
                <c:pt idx="2896">
                  <c:v>9.9035679845705493E-2</c:v>
                </c:pt>
                <c:pt idx="2897">
                  <c:v>9.9035679845705493E-2</c:v>
                </c:pt>
                <c:pt idx="2898">
                  <c:v>0.10086788813885872</c:v>
                </c:pt>
                <c:pt idx="2899">
                  <c:v>0.1024108003857247</c:v>
                </c:pt>
                <c:pt idx="2900">
                  <c:v>0.11783992285438449</c:v>
                </c:pt>
                <c:pt idx="2901">
                  <c:v>0.1226615236258406</c:v>
                </c:pt>
                <c:pt idx="2902">
                  <c:v>0.13741562198649637</c:v>
                </c:pt>
                <c:pt idx="2903">
                  <c:v>0.13741562198649637</c:v>
                </c:pt>
                <c:pt idx="2904">
                  <c:v>0.13741562198649637</c:v>
                </c:pt>
                <c:pt idx="2905">
                  <c:v>0.14445515911282225</c:v>
                </c:pt>
                <c:pt idx="2906">
                  <c:v>0.15978784956605252</c:v>
                </c:pt>
                <c:pt idx="2907">
                  <c:v>0.16914175506267748</c:v>
                </c:pt>
                <c:pt idx="2908">
                  <c:v>0.16702025072323679</c:v>
                </c:pt>
                <c:pt idx="2909">
                  <c:v>0.16229508196720999</c:v>
                </c:pt>
                <c:pt idx="2910">
                  <c:v>0.16229508196720999</c:v>
                </c:pt>
                <c:pt idx="2911">
                  <c:v>0.16229508196720999</c:v>
                </c:pt>
                <c:pt idx="2912">
                  <c:v>0.15149469623914835</c:v>
                </c:pt>
                <c:pt idx="2913">
                  <c:v>0.15168756027000674</c:v>
                </c:pt>
                <c:pt idx="2914">
                  <c:v>0.17290260366441346</c:v>
                </c:pt>
                <c:pt idx="2915">
                  <c:v>0.1676952748312408</c:v>
                </c:pt>
                <c:pt idx="2916">
                  <c:v>0.16615236258437482</c:v>
                </c:pt>
                <c:pt idx="2917">
                  <c:v>0.16615236258437482</c:v>
                </c:pt>
                <c:pt idx="2918">
                  <c:v>0.16615236258437482</c:v>
                </c:pt>
                <c:pt idx="2919">
                  <c:v>0.17174541947926381</c:v>
                </c:pt>
                <c:pt idx="2920">
                  <c:v>0.15631629701060401</c:v>
                </c:pt>
                <c:pt idx="2921">
                  <c:v>0.14445515911282225</c:v>
                </c:pt>
                <c:pt idx="2922">
                  <c:v>0.17020250723239783</c:v>
                </c:pt>
                <c:pt idx="2923">
                  <c:v>0.2029893924782995</c:v>
                </c:pt>
                <c:pt idx="2924">
                  <c:v>0.2029893924782995</c:v>
                </c:pt>
                <c:pt idx="2925">
                  <c:v>0.2029893924782995</c:v>
                </c:pt>
                <c:pt idx="2926">
                  <c:v>0.20395371263259077</c:v>
                </c:pt>
                <c:pt idx="2927">
                  <c:v>0.16711668273866609</c:v>
                </c:pt>
                <c:pt idx="2928">
                  <c:v>0.15814850530375746</c:v>
                </c:pt>
                <c:pt idx="2929">
                  <c:v>0.17193828351012197</c:v>
                </c:pt>
                <c:pt idx="2930">
                  <c:v>0.15294117647058503</c:v>
                </c:pt>
                <c:pt idx="2931">
                  <c:v>0.15294117647058503</c:v>
                </c:pt>
                <c:pt idx="2932">
                  <c:v>0.15294117647058503</c:v>
                </c:pt>
                <c:pt idx="2933">
                  <c:v>0.14676952748312111</c:v>
                </c:pt>
                <c:pt idx="2934">
                  <c:v>0.14696239151397927</c:v>
                </c:pt>
                <c:pt idx="2935">
                  <c:v>0.16190935390549321</c:v>
                </c:pt>
                <c:pt idx="2936">
                  <c:v>0.14937319189970744</c:v>
                </c:pt>
                <c:pt idx="2937">
                  <c:v>0.15930568948890711</c:v>
                </c:pt>
                <c:pt idx="2938">
                  <c:v>0.15930568948890711</c:v>
                </c:pt>
                <c:pt idx="2939">
                  <c:v>0.15930568948890711</c:v>
                </c:pt>
                <c:pt idx="2940">
                  <c:v>0.1488910318225618</c:v>
                </c:pt>
                <c:pt idx="2941">
                  <c:v>0.14995178399228215</c:v>
                </c:pt>
                <c:pt idx="2942">
                  <c:v>0.14493731918996788</c:v>
                </c:pt>
                <c:pt idx="2943">
                  <c:v>0.13702989392477982</c:v>
                </c:pt>
                <c:pt idx="2944">
                  <c:v>0.11234329797492437</c:v>
                </c:pt>
                <c:pt idx="2945">
                  <c:v>0.11234329797492437</c:v>
                </c:pt>
                <c:pt idx="2946">
                  <c:v>0.11234329797492437</c:v>
                </c:pt>
                <c:pt idx="2947">
                  <c:v>0.12410800385727727</c:v>
                </c:pt>
                <c:pt idx="2948">
                  <c:v>9.2285438765666861E-2</c:v>
                </c:pt>
                <c:pt idx="2949">
                  <c:v>7.3577627772417165E-2</c:v>
                </c:pt>
                <c:pt idx="2950">
                  <c:v>7.2324011571838653E-2</c:v>
                </c:pt>
                <c:pt idx="2951">
                  <c:v>9.5081967213111573E-2</c:v>
                </c:pt>
                <c:pt idx="2952">
                  <c:v>9.5081967213111573E-2</c:v>
                </c:pt>
                <c:pt idx="2953">
                  <c:v>9.5081967213111573E-2</c:v>
                </c:pt>
                <c:pt idx="2954">
                  <c:v>0.11224686595949529</c:v>
                </c:pt>
                <c:pt idx="2955">
                  <c:v>0.10723240115718102</c:v>
                </c:pt>
                <c:pt idx="2956">
                  <c:v>0.11861137897781759</c:v>
                </c:pt>
                <c:pt idx="2957">
                  <c:v>9.6239151398261225E-2</c:v>
                </c:pt>
                <c:pt idx="2958">
                  <c:v>9.2864030858241797E-2</c:v>
                </c:pt>
                <c:pt idx="2959">
                  <c:v>9.2864030858241797E-2</c:v>
                </c:pt>
                <c:pt idx="2960">
                  <c:v>9.2864030858241797E-2</c:v>
                </c:pt>
                <c:pt idx="2961">
                  <c:v>9.7974927675985368E-2</c:v>
                </c:pt>
                <c:pt idx="2962">
                  <c:v>0.12989392478302486</c:v>
                </c:pt>
                <c:pt idx="2963">
                  <c:v>0.14435872709739317</c:v>
                </c:pt>
                <c:pt idx="2964">
                  <c:v>0.14541947926711352</c:v>
                </c:pt>
                <c:pt idx="2965">
                  <c:v>0.15515911282545503</c:v>
                </c:pt>
                <c:pt idx="2966">
                  <c:v>0.15515911282545503</c:v>
                </c:pt>
                <c:pt idx="2967">
                  <c:v>0.15515911282545503</c:v>
                </c:pt>
                <c:pt idx="2968">
                  <c:v>0.14667309546769203</c:v>
                </c:pt>
                <c:pt idx="2969">
                  <c:v>0.1289296046287336</c:v>
                </c:pt>
                <c:pt idx="2970">
                  <c:v>0.11812921890067196</c:v>
                </c:pt>
                <c:pt idx="2971">
                  <c:v>0.10781099324975596</c:v>
                </c:pt>
                <c:pt idx="2972">
                  <c:v>0.11475409836065276</c:v>
                </c:pt>
                <c:pt idx="2973">
                  <c:v>0.11475409836065276</c:v>
                </c:pt>
                <c:pt idx="2974">
                  <c:v>0.11475409836065276</c:v>
                </c:pt>
                <c:pt idx="2975">
                  <c:v>0.13519768563162682</c:v>
                </c:pt>
                <c:pt idx="2976">
                  <c:v>0.14657666345226317</c:v>
                </c:pt>
                <c:pt idx="2977">
                  <c:v>0.11234329797492459</c:v>
                </c:pt>
                <c:pt idx="2978">
                  <c:v>0.11542912246865655</c:v>
                </c:pt>
                <c:pt idx="2979">
                  <c:v>0.13105110896817451</c:v>
                </c:pt>
                <c:pt idx="2980">
                  <c:v>0.13105110896817451</c:v>
                </c:pt>
                <c:pt idx="2981">
                  <c:v>0.13105110896817451</c:v>
                </c:pt>
                <c:pt idx="2982">
                  <c:v>0.15988428158148205</c:v>
                </c:pt>
                <c:pt idx="2983">
                  <c:v>0.15699132111860847</c:v>
                </c:pt>
                <c:pt idx="2984">
                  <c:v>0.14204435872709453</c:v>
                </c:pt>
                <c:pt idx="2985">
                  <c:v>0.12729026036643898</c:v>
                </c:pt>
                <c:pt idx="2986">
                  <c:v>0.11205400192863757</c:v>
                </c:pt>
                <c:pt idx="2987">
                  <c:v>0.11205400192863757</c:v>
                </c:pt>
                <c:pt idx="2988">
                  <c:v>0.11205400192863757</c:v>
                </c:pt>
                <c:pt idx="2989">
                  <c:v>0.10183220829315087</c:v>
                </c:pt>
                <c:pt idx="2990">
                  <c:v>0.10501446480231191</c:v>
                </c:pt>
                <c:pt idx="2991">
                  <c:v>9.0935390549659934E-2</c:v>
                </c:pt>
                <c:pt idx="2992">
                  <c:v>6.9816779170682297E-2</c:v>
                </c:pt>
                <c:pt idx="2993">
                  <c:v>6.2198649951781704E-2</c:v>
                </c:pt>
                <c:pt idx="2994">
                  <c:v>6.2198649951781704E-2</c:v>
                </c:pt>
                <c:pt idx="2995">
                  <c:v>6.2198649951781704E-2</c:v>
                </c:pt>
                <c:pt idx="2996">
                  <c:v>8.6113789778204053E-2</c:v>
                </c:pt>
                <c:pt idx="2997">
                  <c:v>0.12642237222757724</c:v>
                </c:pt>
                <c:pt idx="2998">
                  <c:v>0.13201542912246622</c:v>
                </c:pt>
                <c:pt idx="2999">
                  <c:v>0.1390549662487921</c:v>
                </c:pt>
                <c:pt idx="3000">
                  <c:v>0.12449373191899449</c:v>
                </c:pt>
                <c:pt idx="3001">
                  <c:v>0.12449373191899449</c:v>
                </c:pt>
                <c:pt idx="3002">
                  <c:v>0.12449373191899449</c:v>
                </c:pt>
                <c:pt idx="3003">
                  <c:v>0.11639344262294826</c:v>
                </c:pt>
                <c:pt idx="3004">
                  <c:v>9.0163934426227055E-2</c:v>
                </c:pt>
                <c:pt idx="3005">
                  <c:v>0.11147540983606308</c:v>
                </c:pt>
                <c:pt idx="3006">
                  <c:v>8.1967213114751525E-2</c:v>
                </c:pt>
                <c:pt idx="3007">
                  <c:v>0.13481195756991049</c:v>
                </c:pt>
                <c:pt idx="3008">
                  <c:v>0.13481195756991049</c:v>
                </c:pt>
                <c:pt idx="3009">
                  <c:v>0.13481195756991049</c:v>
                </c:pt>
                <c:pt idx="3010">
                  <c:v>0.15564127290260088</c:v>
                </c:pt>
                <c:pt idx="3011">
                  <c:v>0.19836065573770201</c:v>
                </c:pt>
                <c:pt idx="3012">
                  <c:v>0.21542912246865664</c:v>
                </c:pt>
                <c:pt idx="3013">
                  <c:v>0.24426229508196418</c:v>
                </c:pt>
                <c:pt idx="3014">
                  <c:v>0.23809064609450026</c:v>
                </c:pt>
                <c:pt idx="3015">
                  <c:v>0.23809064609450026</c:v>
                </c:pt>
                <c:pt idx="3016">
                  <c:v>0.23809064609450026</c:v>
                </c:pt>
                <c:pt idx="3017">
                  <c:v>0.2509161041465735</c:v>
                </c:pt>
                <c:pt idx="3018">
                  <c:v>0.25593056894888799</c:v>
                </c:pt>
                <c:pt idx="3019">
                  <c:v>0.27242044358726769</c:v>
                </c:pt>
                <c:pt idx="3020">
                  <c:v>0.27820636451301528</c:v>
                </c:pt>
                <c:pt idx="3021">
                  <c:v>0.28302796528447138</c:v>
                </c:pt>
                <c:pt idx="3022">
                  <c:v>0.28302796528447138</c:v>
                </c:pt>
                <c:pt idx="3023">
                  <c:v>0.28302796528447138</c:v>
                </c:pt>
                <c:pt idx="3024">
                  <c:v>0.27830279652844436</c:v>
                </c:pt>
                <c:pt idx="3025">
                  <c:v>0.27377049180327551</c:v>
                </c:pt>
                <c:pt idx="3026">
                  <c:v>0.2641272902603633</c:v>
                </c:pt>
                <c:pt idx="3027">
                  <c:v>0.25824493731918663</c:v>
                </c:pt>
                <c:pt idx="3028">
                  <c:v>0.26586306653808744</c:v>
                </c:pt>
                <c:pt idx="3029">
                  <c:v>0.26586306653808744</c:v>
                </c:pt>
                <c:pt idx="3030">
                  <c:v>0.26586306653808744</c:v>
                </c:pt>
                <c:pt idx="3031">
                  <c:v>0.26374156219864675</c:v>
                </c:pt>
                <c:pt idx="3032">
                  <c:v>0.27483124397299563</c:v>
                </c:pt>
                <c:pt idx="3033">
                  <c:v>0.27521697203471218</c:v>
                </c:pt>
                <c:pt idx="3034">
                  <c:v>0.28649951783991923</c:v>
                </c:pt>
                <c:pt idx="3035">
                  <c:v>0.30028929604628374</c:v>
                </c:pt>
                <c:pt idx="3036">
                  <c:v>0.30028929604628374</c:v>
                </c:pt>
                <c:pt idx="3037">
                  <c:v>0.30028929604628374</c:v>
                </c:pt>
                <c:pt idx="3038">
                  <c:v>0.31427193828350641</c:v>
                </c:pt>
                <c:pt idx="3039">
                  <c:v>0.30482160077145259</c:v>
                </c:pt>
                <c:pt idx="3040">
                  <c:v>0.29874638379941798</c:v>
                </c:pt>
                <c:pt idx="3041">
                  <c:v>0.30385728061716155</c:v>
                </c:pt>
                <c:pt idx="3042">
                  <c:v>0.29971070395370925</c:v>
                </c:pt>
                <c:pt idx="3043">
                  <c:v>0.29971070395370925</c:v>
                </c:pt>
                <c:pt idx="3044">
                  <c:v>0.29971070395370925</c:v>
                </c:pt>
                <c:pt idx="3045">
                  <c:v>0.28678881388620692</c:v>
                </c:pt>
                <c:pt idx="3046">
                  <c:v>0.27270973963355494</c:v>
                </c:pt>
                <c:pt idx="3047">
                  <c:v>0.257762777242041</c:v>
                </c:pt>
                <c:pt idx="3048">
                  <c:v>0.24397299903567649</c:v>
                </c:pt>
                <c:pt idx="3049">
                  <c:v>0.24185149469623579</c:v>
                </c:pt>
                <c:pt idx="3050">
                  <c:v>0.24185149469623579</c:v>
                </c:pt>
                <c:pt idx="3051">
                  <c:v>0.24185149469623579</c:v>
                </c:pt>
                <c:pt idx="3052">
                  <c:v>0.24445515911282212</c:v>
                </c:pt>
                <c:pt idx="3053">
                  <c:v>0.24898746383799097</c:v>
                </c:pt>
                <c:pt idx="3054">
                  <c:v>0.24416586306653487</c:v>
                </c:pt>
                <c:pt idx="3055">
                  <c:v>0.22536162005785587</c:v>
                </c:pt>
                <c:pt idx="3056">
                  <c:v>0.22892960462873346</c:v>
                </c:pt>
                <c:pt idx="3057">
                  <c:v>0.22892960462873346</c:v>
                </c:pt>
                <c:pt idx="3058">
                  <c:v>0.22892960462873346</c:v>
                </c:pt>
                <c:pt idx="3059">
                  <c:v>0.22680810028929299</c:v>
                </c:pt>
                <c:pt idx="3060">
                  <c:v>0.22835101253615897</c:v>
                </c:pt>
                <c:pt idx="3061">
                  <c:v>0.2372227579556383</c:v>
                </c:pt>
                <c:pt idx="3062">
                  <c:v>0.22757955641272609</c:v>
                </c:pt>
                <c:pt idx="3063">
                  <c:v>0.23404050144647726</c:v>
                </c:pt>
                <c:pt idx="3064">
                  <c:v>0.23404050144647726</c:v>
                </c:pt>
                <c:pt idx="3065">
                  <c:v>0.23404050144647726</c:v>
                </c:pt>
                <c:pt idx="3066">
                  <c:v>0.24117647058823244</c:v>
                </c:pt>
                <c:pt idx="3067">
                  <c:v>0.23645130183220542</c:v>
                </c:pt>
                <c:pt idx="3068">
                  <c:v>0.23963355834136668</c:v>
                </c:pt>
                <c:pt idx="3069">
                  <c:v>0.24513018322082658</c:v>
                </c:pt>
                <c:pt idx="3070">
                  <c:v>0.25332690453230189</c:v>
                </c:pt>
                <c:pt idx="3071">
                  <c:v>0.25332690453230189</c:v>
                </c:pt>
                <c:pt idx="3072">
                  <c:v>0.25332690453230189</c:v>
                </c:pt>
                <c:pt idx="3073">
                  <c:v>0.26036644165862777</c:v>
                </c:pt>
                <c:pt idx="3074">
                  <c:v>0.26441658630665099</c:v>
                </c:pt>
                <c:pt idx="3075">
                  <c:v>0.27521697203471263</c:v>
                </c:pt>
                <c:pt idx="3076">
                  <c:v>0.25911282545804903</c:v>
                </c:pt>
                <c:pt idx="3077">
                  <c:v>0.25863066538090362</c:v>
                </c:pt>
                <c:pt idx="3078">
                  <c:v>0.25863066538090362</c:v>
                </c:pt>
                <c:pt idx="3079">
                  <c:v>0.25863066538090362</c:v>
                </c:pt>
                <c:pt idx="3080">
                  <c:v>0.25593056894888822</c:v>
                </c:pt>
                <c:pt idx="3081">
                  <c:v>0.25400192864030569</c:v>
                </c:pt>
                <c:pt idx="3082">
                  <c:v>0.25805207328832891</c:v>
                </c:pt>
                <c:pt idx="3083">
                  <c:v>0.25930568948890742</c:v>
                </c:pt>
                <c:pt idx="3084">
                  <c:v>0.27608486017357481</c:v>
                </c:pt>
                <c:pt idx="3085">
                  <c:v>0.27608486017357481</c:v>
                </c:pt>
                <c:pt idx="3086">
                  <c:v>0.27608486017357481</c:v>
                </c:pt>
                <c:pt idx="3087">
                  <c:v>0.28572806171648701</c:v>
                </c:pt>
                <c:pt idx="3088">
                  <c:v>0.28437801350047898</c:v>
                </c:pt>
                <c:pt idx="3089">
                  <c:v>0.2671166827386664</c:v>
                </c:pt>
                <c:pt idx="3090">
                  <c:v>0.2718418514946932</c:v>
                </c:pt>
                <c:pt idx="3091">
                  <c:v>0.28013500482159781</c:v>
                </c:pt>
                <c:pt idx="3092">
                  <c:v>0.28013500482159781</c:v>
                </c:pt>
                <c:pt idx="3093">
                  <c:v>0.28013500482159781</c:v>
                </c:pt>
                <c:pt idx="3094">
                  <c:v>0.28216007714560942</c:v>
                </c:pt>
                <c:pt idx="3095">
                  <c:v>0.27483124397299608</c:v>
                </c:pt>
                <c:pt idx="3096">
                  <c:v>0.29035679845708495</c:v>
                </c:pt>
                <c:pt idx="3097">
                  <c:v>0.2829315332690423</c:v>
                </c:pt>
                <c:pt idx="3098">
                  <c:v>0.27791706846672803</c:v>
                </c:pt>
                <c:pt idx="3099">
                  <c:v>0.27791706846672803</c:v>
                </c:pt>
                <c:pt idx="3100">
                  <c:v>0.27791706846672803</c:v>
                </c:pt>
                <c:pt idx="3101">
                  <c:v>0.27473481195756677</c:v>
                </c:pt>
                <c:pt idx="3102">
                  <c:v>0.27878495660559</c:v>
                </c:pt>
                <c:pt idx="3103">
                  <c:v>0.29421407907424957</c:v>
                </c:pt>
                <c:pt idx="3104">
                  <c:v>0.28746383799421071</c:v>
                </c:pt>
                <c:pt idx="3105">
                  <c:v>0.28611378977820312</c:v>
                </c:pt>
                <c:pt idx="3106">
                  <c:v>0.28611378977820312</c:v>
                </c:pt>
                <c:pt idx="3107">
                  <c:v>0.28611378977820312</c:v>
                </c:pt>
                <c:pt idx="3108">
                  <c:v>0.28486017357762439</c:v>
                </c:pt>
                <c:pt idx="3109">
                  <c:v>0.28389585342333312</c:v>
                </c:pt>
                <c:pt idx="3110">
                  <c:v>0.28553519768562841</c:v>
                </c:pt>
                <c:pt idx="3111">
                  <c:v>0.27637415621986183</c:v>
                </c:pt>
                <c:pt idx="3112">
                  <c:v>0.27184185149469298</c:v>
                </c:pt>
                <c:pt idx="3113">
                  <c:v>0.27184185149469298</c:v>
                </c:pt>
                <c:pt idx="3114">
                  <c:v>0.27184185149469298</c:v>
                </c:pt>
                <c:pt idx="3115">
                  <c:v>0.27184185149469298</c:v>
                </c:pt>
                <c:pt idx="3116">
                  <c:v>0.27377049180327573</c:v>
                </c:pt>
                <c:pt idx="3117">
                  <c:v>0.25544840887174236</c:v>
                </c:pt>
                <c:pt idx="3118">
                  <c:v>0.25756991321118305</c:v>
                </c:pt>
                <c:pt idx="3119">
                  <c:v>0.26933461909353595</c:v>
                </c:pt>
                <c:pt idx="3120">
                  <c:v>0.26933461909353595</c:v>
                </c:pt>
                <c:pt idx="3121">
                  <c:v>0.26933461909353595</c:v>
                </c:pt>
                <c:pt idx="3122">
                  <c:v>0.26374156219864697</c:v>
                </c:pt>
                <c:pt idx="3123">
                  <c:v>0.27145612343297665</c:v>
                </c:pt>
                <c:pt idx="3124">
                  <c:v>0.26808100289295744</c:v>
                </c:pt>
                <c:pt idx="3125">
                  <c:v>0.27174541947926412</c:v>
                </c:pt>
                <c:pt idx="3126">
                  <c:v>0.27724204435872402</c:v>
                </c:pt>
                <c:pt idx="3127">
                  <c:v>0.27724204435872402</c:v>
                </c:pt>
                <c:pt idx="3128">
                  <c:v>0.27724204435872402</c:v>
                </c:pt>
                <c:pt idx="3129">
                  <c:v>0.27714561234329493</c:v>
                </c:pt>
                <c:pt idx="3130">
                  <c:v>0.27974927675988126</c:v>
                </c:pt>
                <c:pt idx="3131">
                  <c:v>0.27724204435872402</c:v>
                </c:pt>
                <c:pt idx="3132">
                  <c:v>0.28929604628736438</c:v>
                </c:pt>
                <c:pt idx="3133">
                  <c:v>0.29324975891995875</c:v>
                </c:pt>
                <c:pt idx="3134">
                  <c:v>0.29324975891995875</c:v>
                </c:pt>
                <c:pt idx="3135">
                  <c:v>0.29324975891995875</c:v>
                </c:pt>
                <c:pt idx="3136">
                  <c:v>0.28563162970105793</c:v>
                </c:pt>
                <c:pt idx="3137">
                  <c:v>0.28225650916103873</c:v>
                </c:pt>
                <c:pt idx="3138">
                  <c:v>0.27647058823529136</c:v>
                </c:pt>
                <c:pt idx="3139">
                  <c:v>0.26991321118611111</c:v>
                </c:pt>
                <c:pt idx="3140">
                  <c:v>0.26827386692381627</c:v>
                </c:pt>
                <c:pt idx="3141">
                  <c:v>0.26827386692381627</c:v>
                </c:pt>
                <c:pt idx="3142">
                  <c:v>0.26827386692381627</c:v>
                </c:pt>
                <c:pt idx="3143">
                  <c:v>0.25949855351976625</c:v>
                </c:pt>
                <c:pt idx="3144">
                  <c:v>0.24098360655737472</c:v>
                </c:pt>
                <c:pt idx="3145">
                  <c:v>0.2293153326904509</c:v>
                </c:pt>
                <c:pt idx="3146">
                  <c:v>0.23317261330761574</c:v>
                </c:pt>
                <c:pt idx="3147">
                  <c:v>0.22169720347155031</c:v>
                </c:pt>
                <c:pt idx="3148">
                  <c:v>0.22169720347155031</c:v>
                </c:pt>
                <c:pt idx="3149">
                  <c:v>0.22169720347155031</c:v>
                </c:pt>
                <c:pt idx="3150">
                  <c:v>0.21755062680809822</c:v>
                </c:pt>
                <c:pt idx="3151">
                  <c:v>0.21060752169720143</c:v>
                </c:pt>
                <c:pt idx="3152">
                  <c:v>0.21706846673095259</c:v>
                </c:pt>
                <c:pt idx="3153">
                  <c:v>0.23616200578591884</c:v>
                </c:pt>
                <c:pt idx="3154">
                  <c:v>0.25901639344262084</c:v>
                </c:pt>
                <c:pt idx="3155">
                  <c:v>0.25901639344262084</c:v>
                </c:pt>
                <c:pt idx="3156">
                  <c:v>0.25901639344262084</c:v>
                </c:pt>
                <c:pt idx="3157">
                  <c:v>0.25631629701060543</c:v>
                </c:pt>
                <c:pt idx="3158">
                  <c:v>0.26750241080038362</c:v>
                </c:pt>
                <c:pt idx="3159">
                  <c:v>0.27280617164898557</c:v>
                </c:pt>
                <c:pt idx="3160">
                  <c:v>0.26480231436836821</c:v>
                </c:pt>
                <c:pt idx="3161">
                  <c:v>0.27068466730954488</c:v>
                </c:pt>
                <c:pt idx="3162">
                  <c:v>0.27068466730954488</c:v>
                </c:pt>
                <c:pt idx="3163">
                  <c:v>0.27068466730954488</c:v>
                </c:pt>
                <c:pt idx="3164">
                  <c:v>0.27087753134040282</c:v>
                </c:pt>
                <c:pt idx="3165">
                  <c:v>0.25361620057859002</c:v>
                </c:pt>
                <c:pt idx="3166">
                  <c:v>0.25679845708775129</c:v>
                </c:pt>
                <c:pt idx="3167">
                  <c:v>0.26827386692381694</c:v>
                </c:pt>
                <c:pt idx="3168">
                  <c:v>0.27367405978784776</c:v>
                </c:pt>
                <c:pt idx="3169">
                  <c:v>0.27367405978784776</c:v>
                </c:pt>
                <c:pt idx="3170">
                  <c:v>0.27367405978784776</c:v>
                </c:pt>
                <c:pt idx="3171">
                  <c:v>0.25670202507232198</c:v>
                </c:pt>
                <c:pt idx="3172">
                  <c:v>0.2503375120539999</c:v>
                </c:pt>
                <c:pt idx="3173">
                  <c:v>0.26239151398264027</c:v>
                </c:pt>
                <c:pt idx="3174">
                  <c:v>0.27839922854387456</c:v>
                </c:pt>
                <c:pt idx="3175">
                  <c:v>0.28312439729990158</c:v>
                </c:pt>
                <c:pt idx="3176">
                  <c:v>0.28312439729990158</c:v>
                </c:pt>
                <c:pt idx="3177">
                  <c:v>0.28312439729990158</c:v>
                </c:pt>
                <c:pt idx="3178">
                  <c:v>0.28370298939247629</c:v>
                </c:pt>
                <c:pt idx="3179">
                  <c:v>0.2856316297010586</c:v>
                </c:pt>
                <c:pt idx="3180">
                  <c:v>0.2690453230472496</c:v>
                </c:pt>
                <c:pt idx="3181">
                  <c:v>0.28283510125361411</c:v>
                </c:pt>
                <c:pt idx="3182">
                  <c:v>0.27685631629700835</c:v>
                </c:pt>
                <c:pt idx="3183">
                  <c:v>0.27685631629700835</c:v>
                </c:pt>
                <c:pt idx="3184">
                  <c:v>0.27685631629700835</c:v>
                </c:pt>
                <c:pt idx="3185">
                  <c:v>0.26759884281581248</c:v>
                </c:pt>
                <c:pt idx="3186">
                  <c:v>0.2716489874638357</c:v>
                </c:pt>
                <c:pt idx="3187">
                  <c:v>0.27936354869816515</c:v>
                </c:pt>
                <c:pt idx="3188">
                  <c:v>0.27155255544840662</c:v>
                </c:pt>
                <c:pt idx="3189">
                  <c:v>0.26962391513982387</c:v>
                </c:pt>
                <c:pt idx="3190">
                  <c:v>0.26962391513982387</c:v>
                </c:pt>
                <c:pt idx="3191">
                  <c:v>0.26962391513982387</c:v>
                </c:pt>
                <c:pt idx="3192">
                  <c:v>0.26190935390549419</c:v>
                </c:pt>
                <c:pt idx="3193">
                  <c:v>0.26104146576663201</c:v>
                </c:pt>
                <c:pt idx="3194">
                  <c:v>0.26084860173577362</c:v>
                </c:pt>
                <c:pt idx="3195">
                  <c:v>0.2513982642237198</c:v>
                </c:pt>
                <c:pt idx="3196">
                  <c:v>0.26123432979749017</c:v>
                </c:pt>
                <c:pt idx="3197">
                  <c:v>0.26123432979749017</c:v>
                </c:pt>
                <c:pt idx="3198">
                  <c:v>0.26123432979749017</c:v>
                </c:pt>
                <c:pt idx="3199">
                  <c:v>0.27174541947926456</c:v>
                </c:pt>
                <c:pt idx="3200">
                  <c:v>0.27386692381870525</c:v>
                </c:pt>
                <c:pt idx="3201">
                  <c:v>0.27145612343297731</c:v>
                </c:pt>
                <c:pt idx="3202">
                  <c:v>0.25834136933461682</c:v>
                </c:pt>
                <c:pt idx="3203">
                  <c:v>0.25120540019286164</c:v>
                </c:pt>
                <c:pt idx="3204">
                  <c:v>0.25120540019286164</c:v>
                </c:pt>
                <c:pt idx="3205">
                  <c:v>0.25120540019286164</c:v>
                </c:pt>
                <c:pt idx="3206">
                  <c:v>0.25756991321118372</c:v>
                </c:pt>
                <c:pt idx="3207">
                  <c:v>0.26065573770491568</c:v>
                </c:pt>
                <c:pt idx="3208">
                  <c:v>0.26615236258437602</c:v>
                </c:pt>
                <c:pt idx="3209">
                  <c:v>0.26441658630665166</c:v>
                </c:pt>
                <c:pt idx="3210">
                  <c:v>0.26856316297010396</c:v>
                </c:pt>
                <c:pt idx="3211">
                  <c:v>0.26856316297010396</c:v>
                </c:pt>
                <c:pt idx="3212">
                  <c:v>0.26856316297010396</c:v>
                </c:pt>
                <c:pt idx="3213">
                  <c:v>0.26808100289295811</c:v>
                </c:pt>
                <c:pt idx="3214">
                  <c:v>0.27492767598842582</c:v>
                </c:pt>
                <c:pt idx="3215">
                  <c:v>0.26856316297010396</c:v>
                </c:pt>
                <c:pt idx="3216">
                  <c:v>0.26181292189006511</c:v>
                </c:pt>
                <c:pt idx="3217">
                  <c:v>0.26817743490838719</c:v>
                </c:pt>
                <c:pt idx="3218">
                  <c:v>0.26817743490838719</c:v>
                </c:pt>
                <c:pt idx="3219">
                  <c:v>0.26817743490838719</c:v>
                </c:pt>
                <c:pt idx="3220">
                  <c:v>0.27878495660559088</c:v>
                </c:pt>
                <c:pt idx="3221">
                  <c:v>0.28216007714561009</c:v>
                </c:pt>
                <c:pt idx="3222">
                  <c:v>0.27540983606557146</c:v>
                </c:pt>
                <c:pt idx="3223">
                  <c:v>0.28466730954676733</c:v>
                </c:pt>
                <c:pt idx="3224">
                  <c:v>0.26055930568948682</c:v>
                </c:pt>
                <c:pt idx="3225">
                  <c:v>0.26055930568948682</c:v>
                </c:pt>
                <c:pt idx="3226">
                  <c:v>0.26055930568948682</c:v>
                </c:pt>
                <c:pt idx="3227">
                  <c:v>0.27849566055930364</c:v>
                </c:pt>
                <c:pt idx="3228">
                  <c:v>0.27637415621986294</c:v>
                </c:pt>
                <c:pt idx="3229">
                  <c:v>0.2753134040501426</c:v>
                </c:pt>
                <c:pt idx="3230">
                  <c:v>0.27213114754098156</c:v>
                </c:pt>
                <c:pt idx="3231">
                  <c:v>0.26865959498553349</c:v>
                </c:pt>
                <c:pt idx="3232">
                  <c:v>0.26865959498553349</c:v>
                </c:pt>
                <c:pt idx="3233">
                  <c:v>0.26865959498553349</c:v>
                </c:pt>
                <c:pt idx="3234">
                  <c:v>0.27145612343297798</c:v>
                </c:pt>
                <c:pt idx="3235">
                  <c:v>0.27213114754098178</c:v>
                </c:pt>
                <c:pt idx="3236">
                  <c:v>0.26306653809064429</c:v>
                </c:pt>
                <c:pt idx="3237">
                  <c:v>0.24927675988428</c:v>
                </c:pt>
                <c:pt idx="3238">
                  <c:v>0.25062680810028759</c:v>
                </c:pt>
                <c:pt idx="3239">
                  <c:v>0.25062680810028759</c:v>
                </c:pt>
                <c:pt idx="3240">
                  <c:v>0.25062680810028759</c:v>
                </c:pt>
                <c:pt idx="3241">
                  <c:v>0.24204435872709573</c:v>
                </c:pt>
                <c:pt idx="3242">
                  <c:v>0.24069431051108769</c:v>
                </c:pt>
                <c:pt idx="3243">
                  <c:v>0.23577627772420251</c:v>
                </c:pt>
                <c:pt idx="3244">
                  <c:v>0.22719382835101043</c:v>
                </c:pt>
                <c:pt idx="3245">
                  <c:v>0.22352941176470353</c:v>
                </c:pt>
                <c:pt idx="3246">
                  <c:v>0.22352941176470353</c:v>
                </c:pt>
                <c:pt idx="3247">
                  <c:v>0.22352941176470353</c:v>
                </c:pt>
                <c:pt idx="3248">
                  <c:v>0.22439729990356572</c:v>
                </c:pt>
                <c:pt idx="3249">
                  <c:v>0.21668273866923604</c:v>
                </c:pt>
                <c:pt idx="3250">
                  <c:v>0.21793635486981455</c:v>
                </c:pt>
                <c:pt idx="3251">
                  <c:v>0.22352941176470353</c:v>
                </c:pt>
                <c:pt idx="3252">
                  <c:v>0.22217936354869594</c:v>
                </c:pt>
                <c:pt idx="3253">
                  <c:v>0.22217936354869594</c:v>
                </c:pt>
                <c:pt idx="3254">
                  <c:v>0.22217936354869594</c:v>
                </c:pt>
                <c:pt idx="3255">
                  <c:v>0.22574734811957353</c:v>
                </c:pt>
                <c:pt idx="3256">
                  <c:v>0.20414657666345004</c:v>
                </c:pt>
                <c:pt idx="3257">
                  <c:v>0.18081002892960241</c:v>
                </c:pt>
                <c:pt idx="3258">
                  <c:v>0.19103182256508933</c:v>
                </c:pt>
                <c:pt idx="3259">
                  <c:v>0.19276759884281347</c:v>
                </c:pt>
                <c:pt idx="3260">
                  <c:v>0.19276759884281347</c:v>
                </c:pt>
                <c:pt idx="3261">
                  <c:v>0.19276759884281347</c:v>
                </c:pt>
                <c:pt idx="3262">
                  <c:v>0.1953712632593998</c:v>
                </c:pt>
                <c:pt idx="3263">
                  <c:v>0.19199614271938059</c:v>
                </c:pt>
                <c:pt idx="3264">
                  <c:v>0.17454194792670963</c:v>
                </c:pt>
                <c:pt idx="3265">
                  <c:v>0.19016393442622737</c:v>
                </c:pt>
                <c:pt idx="3266">
                  <c:v>0.19247830279652622</c:v>
                </c:pt>
                <c:pt idx="3267">
                  <c:v>0.19247830279652622</c:v>
                </c:pt>
                <c:pt idx="3268">
                  <c:v>0.19247830279652622</c:v>
                </c:pt>
                <c:pt idx="3269">
                  <c:v>0.18833172613307414</c:v>
                </c:pt>
                <c:pt idx="3270">
                  <c:v>0.1748312439729971</c:v>
                </c:pt>
                <c:pt idx="3271">
                  <c:v>0.17454194792670985</c:v>
                </c:pt>
                <c:pt idx="3272">
                  <c:v>0.18389585342333459</c:v>
                </c:pt>
                <c:pt idx="3273">
                  <c:v>0.17945998071359504</c:v>
                </c:pt>
                <c:pt idx="3274">
                  <c:v>0.17945998071359504</c:v>
                </c:pt>
                <c:pt idx="3275">
                  <c:v>0.17945998071359504</c:v>
                </c:pt>
                <c:pt idx="3276">
                  <c:v>0.1914175506268061</c:v>
                </c:pt>
                <c:pt idx="3277">
                  <c:v>0.20395371263259188</c:v>
                </c:pt>
                <c:pt idx="3278">
                  <c:v>0.20501446480231222</c:v>
                </c:pt>
                <c:pt idx="3279">
                  <c:v>0.20501446480231222</c:v>
                </c:pt>
                <c:pt idx="3280">
                  <c:v>0.20279652844744245</c:v>
                </c:pt>
                <c:pt idx="3281">
                  <c:v>0.20279652844744245</c:v>
                </c:pt>
                <c:pt idx="3282">
                  <c:v>0.20279652844744245</c:v>
                </c:pt>
                <c:pt idx="3283">
                  <c:v>0.1955641272902584</c:v>
                </c:pt>
                <c:pt idx="3284">
                  <c:v>0.18351012536161804</c:v>
                </c:pt>
                <c:pt idx="3285">
                  <c:v>0.18717454194792471</c:v>
                </c:pt>
                <c:pt idx="3286">
                  <c:v>0.17521697203471365</c:v>
                </c:pt>
                <c:pt idx="3287">
                  <c:v>0.17637415621986308</c:v>
                </c:pt>
                <c:pt idx="3288">
                  <c:v>0.17637415621986308</c:v>
                </c:pt>
                <c:pt idx="3289">
                  <c:v>0.17637415621986308</c:v>
                </c:pt>
                <c:pt idx="3290">
                  <c:v>0.17868852459016216</c:v>
                </c:pt>
                <c:pt idx="3291">
                  <c:v>0.18360655737704734</c:v>
                </c:pt>
                <c:pt idx="3292">
                  <c:v>0.18804243008678712</c:v>
                </c:pt>
                <c:pt idx="3293">
                  <c:v>0.20366441658630485</c:v>
                </c:pt>
                <c:pt idx="3294">
                  <c:v>0.20057859209257312</c:v>
                </c:pt>
                <c:pt idx="3295">
                  <c:v>0.20057859209257312</c:v>
                </c:pt>
                <c:pt idx="3296">
                  <c:v>0.20057859209257312</c:v>
                </c:pt>
                <c:pt idx="3297">
                  <c:v>0.19488910318225483</c:v>
                </c:pt>
                <c:pt idx="3298">
                  <c:v>0.18495660559305538</c:v>
                </c:pt>
                <c:pt idx="3299">
                  <c:v>0.18312439729990193</c:v>
                </c:pt>
                <c:pt idx="3300">
                  <c:v>0.1881388621022162</c:v>
                </c:pt>
                <c:pt idx="3301">
                  <c:v>0.17743490838958365</c:v>
                </c:pt>
                <c:pt idx="3302">
                  <c:v>0.17743490838958365</c:v>
                </c:pt>
                <c:pt idx="3303">
                  <c:v>0.17743490838958365</c:v>
                </c:pt>
                <c:pt idx="3304">
                  <c:v>0.18023143683702814</c:v>
                </c:pt>
                <c:pt idx="3305">
                  <c:v>0.18862102217936183</c:v>
                </c:pt>
                <c:pt idx="3306">
                  <c:v>0.17772420443587089</c:v>
                </c:pt>
                <c:pt idx="3307">
                  <c:v>0.17232401157184007</c:v>
                </c:pt>
                <c:pt idx="3308">
                  <c:v>0.16875602700096271</c:v>
                </c:pt>
                <c:pt idx="3309">
                  <c:v>0.16875602700096271</c:v>
                </c:pt>
                <c:pt idx="3310">
                  <c:v>0.16875602700096271</c:v>
                </c:pt>
                <c:pt idx="3311">
                  <c:v>0.16547733847637236</c:v>
                </c:pt>
                <c:pt idx="3312">
                  <c:v>0.16894889103182087</c:v>
                </c:pt>
                <c:pt idx="3313">
                  <c:v>0.15969141755062521</c:v>
                </c:pt>
                <c:pt idx="3314">
                  <c:v>0.14493731918996944</c:v>
                </c:pt>
                <c:pt idx="3315">
                  <c:v>0.15380906460944876</c:v>
                </c:pt>
                <c:pt idx="3316">
                  <c:v>0.15380906460944876</c:v>
                </c:pt>
                <c:pt idx="3317">
                  <c:v>0.15380906460944876</c:v>
                </c:pt>
                <c:pt idx="3318">
                  <c:v>0.15188042430086646</c:v>
                </c:pt>
                <c:pt idx="3319">
                  <c:v>0.15216972034715393</c:v>
                </c:pt>
                <c:pt idx="3320">
                  <c:v>0.15043394406942956</c:v>
                </c:pt>
                <c:pt idx="3321">
                  <c:v>0.14445515911282403</c:v>
                </c:pt>
                <c:pt idx="3322">
                  <c:v>0.14676952748312289</c:v>
                </c:pt>
                <c:pt idx="3323">
                  <c:v>0.14676952748312289</c:v>
                </c:pt>
                <c:pt idx="3324">
                  <c:v>0.14676952748312289</c:v>
                </c:pt>
                <c:pt idx="3325">
                  <c:v>0.1362584378013485</c:v>
                </c:pt>
                <c:pt idx="3326">
                  <c:v>0.14638379942140634</c:v>
                </c:pt>
                <c:pt idx="3327">
                  <c:v>0.15380906460944899</c:v>
                </c:pt>
                <c:pt idx="3328">
                  <c:v>0.15313404050144519</c:v>
                </c:pt>
                <c:pt idx="3329">
                  <c:v>0.13432979749276619</c:v>
                </c:pt>
                <c:pt idx="3330">
                  <c:v>0.13432979749276619</c:v>
                </c:pt>
                <c:pt idx="3331">
                  <c:v>0.13432979749276619</c:v>
                </c:pt>
                <c:pt idx="3332">
                  <c:v>0.1341369334619078</c:v>
                </c:pt>
                <c:pt idx="3333">
                  <c:v>0.13712632594021068</c:v>
                </c:pt>
                <c:pt idx="3334">
                  <c:v>0.1459016393442607</c:v>
                </c:pt>
                <c:pt idx="3335">
                  <c:v>0.14725168756026852</c:v>
                </c:pt>
                <c:pt idx="3336">
                  <c:v>0.13432979749276619</c:v>
                </c:pt>
                <c:pt idx="3337">
                  <c:v>0.13432979749276619</c:v>
                </c:pt>
                <c:pt idx="3338">
                  <c:v>0.13432979749276619</c:v>
                </c:pt>
                <c:pt idx="3339">
                  <c:v>0.12507232401157053</c:v>
                </c:pt>
                <c:pt idx="3340">
                  <c:v>0.11658630665380776</c:v>
                </c:pt>
                <c:pt idx="3341">
                  <c:v>0.12545805207328686</c:v>
                </c:pt>
                <c:pt idx="3342">
                  <c:v>0.12921890067502262</c:v>
                </c:pt>
                <c:pt idx="3343">
                  <c:v>0.12189006750240949</c:v>
                </c:pt>
                <c:pt idx="3344">
                  <c:v>0.12189006750240949</c:v>
                </c:pt>
                <c:pt idx="3345">
                  <c:v>0.12189006750240949</c:v>
                </c:pt>
                <c:pt idx="3346">
                  <c:v>0.1127290260366427</c:v>
                </c:pt>
                <c:pt idx="3347">
                  <c:v>0.1009643201542898</c:v>
                </c:pt>
                <c:pt idx="3348">
                  <c:v>7.7917068466729633E-2</c:v>
                </c:pt>
                <c:pt idx="3349">
                  <c:v>7.3288331726131695E-2</c:v>
                </c:pt>
                <c:pt idx="3350">
                  <c:v>7.7724204435871469E-2</c:v>
                </c:pt>
                <c:pt idx="3351">
                  <c:v>7.7724204435871469E-2</c:v>
                </c:pt>
                <c:pt idx="3352">
                  <c:v>7.7724204435871469E-2</c:v>
                </c:pt>
                <c:pt idx="3353">
                  <c:v>5.9498553519767183E-2</c:v>
                </c:pt>
                <c:pt idx="3354">
                  <c:v>6.6538090646093062E-2</c:v>
                </c:pt>
                <c:pt idx="3355">
                  <c:v>7.0684667309545368E-2</c:v>
                </c:pt>
                <c:pt idx="3356">
                  <c:v>8.100289296046137E-2</c:v>
                </c:pt>
                <c:pt idx="3357">
                  <c:v>8.1581485053036085E-2</c:v>
                </c:pt>
                <c:pt idx="3358">
                  <c:v>8.1581485053036085E-2</c:v>
                </c:pt>
                <c:pt idx="3359">
                  <c:v>8.1581485053036085E-2</c:v>
                </c:pt>
                <c:pt idx="3360">
                  <c:v>8.4956605593055512E-2</c:v>
                </c:pt>
                <c:pt idx="3361">
                  <c:v>9.8457087753132555E-2</c:v>
                </c:pt>
                <c:pt idx="3362">
                  <c:v>9.8457087753132555E-2</c:v>
                </c:pt>
                <c:pt idx="3363">
                  <c:v>7.9845708775311941E-2</c:v>
                </c:pt>
                <c:pt idx="3364">
                  <c:v>8.2835101253614818E-2</c:v>
                </c:pt>
                <c:pt idx="3365">
                  <c:v>8.2835101253614818E-2</c:v>
                </c:pt>
                <c:pt idx="3366">
                  <c:v>8.2835101253614818E-2</c:v>
                </c:pt>
                <c:pt idx="3367">
                  <c:v>8.4474445515909657E-2</c:v>
                </c:pt>
                <c:pt idx="3368">
                  <c:v>8.5535197685630004E-2</c:v>
                </c:pt>
                <c:pt idx="3369">
                  <c:v>0.11002892960462707</c:v>
                </c:pt>
                <c:pt idx="3370">
                  <c:v>0.10752169720346982</c:v>
                </c:pt>
                <c:pt idx="3371">
                  <c:v>0.10077145612343141</c:v>
                </c:pt>
                <c:pt idx="3372">
                  <c:v>0.10077145612343141</c:v>
                </c:pt>
                <c:pt idx="3373">
                  <c:v>0.10077145612343141</c:v>
                </c:pt>
                <c:pt idx="3374">
                  <c:v>0.11128254580520558</c:v>
                </c:pt>
                <c:pt idx="3375">
                  <c:v>0.10761812921889913</c:v>
                </c:pt>
                <c:pt idx="3376">
                  <c:v>0.10221793635486809</c:v>
                </c:pt>
                <c:pt idx="3377">
                  <c:v>0.10588235294117476</c:v>
                </c:pt>
                <c:pt idx="3378">
                  <c:v>9.6142719382833253E-2</c:v>
                </c:pt>
                <c:pt idx="3379">
                  <c:v>9.6142719382833253E-2</c:v>
                </c:pt>
                <c:pt idx="3380">
                  <c:v>9.6142719382833253E-2</c:v>
                </c:pt>
                <c:pt idx="3381">
                  <c:v>0.10279652844744258</c:v>
                </c:pt>
                <c:pt idx="3382">
                  <c:v>0.10260366441658442</c:v>
                </c:pt>
                <c:pt idx="3383">
                  <c:v>0.10848601735776087</c:v>
                </c:pt>
                <c:pt idx="3384">
                  <c:v>0.11243972999035501</c:v>
                </c:pt>
                <c:pt idx="3385">
                  <c:v>0.10626808100289109</c:v>
                </c:pt>
                <c:pt idx="3386">
                  <c:v>0.10626808100289109</c:v>
                </c:pt>
                <c:pt idx="3387">
                  <c:v>0.10626808100289109</c:v>
                </c:pt>
                <c:pt idx="3388">
                  <c:v>0.10916104146576466</c:v>
                </c:pt>
                <c:pt idx="3389">
                  <c:v>9.2285438765668193E-2</c:v>
                </c:pt>
                <c:pt idx="3390">
                  <c:v>9.2960462873672212E-2</c:v>
                </c:pt>
                <c:pt idx="3391">
                  <c:v>9.0067502410798639E-2</c:v>
                </c:pt>
                <c:pt idx="3392">
                  <c:v>8.1774349083894249E-2</c:v>
                </c:pt>
                <c:pt idx="3393">
                  <c:v>8.1774349083894249E-2</c:v>
                </c:pt>
                <c:pt idx="3394">
                  <c:v>8.1774349083894249E-2</c:v>
                </c:pt>
                <c:pt idx="3395">
                  <c:v>0.1008678881388605</c:v>
                </c:pt>
                <c:pt idx="3396">
                  <c:v>0.10925747348119419</c:v>
                </c:pt>
                <c:pt idx="3397">
                  <c:v>0.11205400192863868</c:v>
                </c:pt>
                <c:pt idx="3398">
                  <c:v>0.10279652844744303</c:v>
                </c:pt>
                <c:pt idx="3399">
                  <c:v>0.100289296046286</c:v>
                </c:pt>
                <c:pt idx="3400">
                  <c:v>0.100289296046286</c:v>
                </c:pt>
                <c:pt idx="3401">
                  <c:v>0.100289296046286</c:v>
                </c:pt>
                <c:pt idx="3402">
                  <c:v>8.9103182256507818E-2</c:v>
                </c:pt>
                <c:pt idx="3403">
                  <c:v>7.2999035679844226E-2</c:v>
                </c:pt>
                <c:pt idx="3404">
                  <c:v>5.4194792671165448E-2</c:v>
                </c:pt>
                <c:pt idx="3405">
                  <c:v>4.3490838958532896E-2</c:v>
                </c:pt>
                <c:pt idx="3406">
                  <c:v>4.0597878495659323E-2</c:v>
                </c:pt>
                <c:pt idx="3407">
                  <c:v>4.0597878495659323E-2</c:v>
                </c:pt>
                <c:pt idx="3408">
                  <c:v>4.0597878495659323E-2</c:v>
                </c:pt>
                <c:pt idx="3409">
                  <c:v>4.4455159112824383E-2</c:v>
                </c:pt>
                <c:pt idx="3410">
                  <c:v>6.1041465766633385E-2</c:v>
                </c:pt>
                <c:pt idx="3411">
                  <c:v>6.1137897782062467E-2</c:v>
                </c:pt>
                <c:pt idx="3412">
                  <c:v>9.1706846673094145E-2</c:v>
                </c:pt>
                <c:pt idx="3413">
                  <c:v>9.778206364512898E-2</c:v>
                </c:pt>
                <c:pt idx="3414">
                  <c:v>9.778206364512898E-2</c:v>
                </c:pt>
                <c:pt idx="3415">
                  <c:v>9.778206364512898E-2</c:v>
                </c:pt>
                <c:pt idx="3416">
                  <c:v>0.10163934426229382</c:v>
                </c:pt>
                <c:pt idx="3417">
                  <c:v>0.12005785920925627</c:v>
                </c:pt>
                <c:pt idx="3418">
                  <c:v>0.13751205400192723</c:v>
                </c:pt>
                <c:pt idx="3419">
                  <c:v>0.15081967213114611</c:v>
                </c:pt>
                <c:pt idx="3420">
                  <c:v>0.14358727097396184</c:v>
                </c:pt>
                <c:pt idx="3421">
                  <c:v>0.14358727097396184</c:v>
                </c:pt>
                <c:pt idx="3422">
                  <c:v>0.14358727097396184</c:v>
                </c:pt>
                <c:pt idx="3423">
                  <c:v>0.14136933461909185</c:v>
                </c:pt>
                <c:pt idx="3424">
                  <c:v>0.13558341369334448</c:v>
                </c:pt>
                <c:pt idx="3425">
                  <c:v>0.13394406943104942</c:v>
                </c:pt>
                <c:pt idx="3426">
                  <c:v>0.11947926711668111</c:v>
                </c:pt>
                <c:pt idx="3427">
                  <c:v>0.12584378013500319</c:v>
                </c:pt>
                <c:pt idx="3428">
                  <c:v>0.12584378013500319</c:v>
                </c:pt>
                <c:pt idx="3429">
                  <c:v>0.12584378013500319</c:v>
                </c:pt>
                <c:pt idx="3430">
                  <c:v>0.110607521697202</c:v>
                </c:pt>
                <c:pt idx="3431">
                  <c:v>9.1513982642235536E-2</c:v>
                </c:pt>
                <c:pt idx="3432">
                  <c:v>0.10337512054001774</c:v>
                </c:pt>
                <c:pt idx="3433">
                  <c:v>8.9778206364511393E-2</c:v>
                </c:pt>
                <c:pt idx="3434">
                  <c:v>0.10588235294117498</c:v>
                </c:pt>
                <c:pt idx="3435">
                  <c:v>0.10588235294117498</c:v>
                </c:pt>
                <c:pt idx="3436">
                  <c:v>0.10588235294117498</c:v>
                </c:pt>
                <c:pt idx="3437">
                  <c:v>0.13056894889103021</c:v>
                </c:pt>
                <c:pt idx="3438">
                  <c:v>0.12131147540983456</c:v>
                </c:pt>
                <c:pt idx="3439">
                  <c:v>0.10202507232401015</c:v>
                </c:pt>
                <c:pt idx="3440">
                  <c:v>0.12729026036644009</c:v>
                </c:pt>
                <c:pt idx="3441">
                  <c:v>0.13172613307617964</c:v>
                </c:pt>
                <c:pt idx="3442">
                  <c:v>0.13172613307617964</c:v>
                </c:pt>
                <c:pt idx="3443">
                  <c:v>0.13172613307617964</c:v>
                </c:pt>
                <c:pt idx="3444">
                  <c:v>0.13249758919961274</c:v>
                </c:pt>
                <c:pt idx="3445">
                  <c:v>0.10405014464802154</c:v>
                </c:pt>
                <c:pt idx="3446">
                  <c:v>0.10173577627772268</c:v>
                </c:pt>
                <c:pt idx="3447">
                  <c:v>0.1161041465766619</c:v>
                </c:pt>
                <c:pt idx="3448">
                  <c:v>0.12150433944069272</c:v>
                </c:pt>
                <c:pt idx="3449">
                  <c:v>0.12150433944069272</c:v>
                </c:pt>
                <c:pt idx="3450">
                  <c:v>0.12150433944069272</c:v>
                </c:pt>
                <c:pt idx="3451">
                  <c:v>0.12217936354869674</c:v>
                </c:pt>
                <c:pt idx="3452">
                  <c:v>0.15091610414657519</c:v>
                </c:pt>
                <c:pt idx="3453">
                  <c:v>0.16451301832208154</c:v>
                </c:pt>
                <c:pt idx="3454">
                  <c:v>0.16865959498553384</c:v>
                </c:pt>
                <c:pt idx="3455">
                  <c:v>0.16865959498553384</c:v>
                </c:pt>
                <c:pt idx="3456">
                  <c:v>0.16865959498553384</c:v>
                </c:pt>
                <c:pt idx="3457">
                  <c:v>0.16865959498553384</c:v>
                </c:pt>
                <c:pt idx="3458">
                  <c:v>0.18727097396335446</c:v>
                </c:pt>
                <c:pt idx="3459">
                  <c:v>0.17685631629700915</c:v>
                </c:pt>
                <c:pt idx="3460">
                  <c:v>0.16200578592092429</c:v>
                </c:pt>
                <c:pt idx="3461">
                  <c:v>0.16142719382834958</c:v>
                </c:pt>
                <c:pt idx="3462">
                  <c:v>0.13076181292188882</c:v>
                </c:pt>
                <c:pt idx="3463">
                  <c:v>0.13076181292188882</c:v>
                </c:pt>
                <c:pt idx="3464">
                  <c:v>0.13076181292188882</c:v>
                </c:pt>
                <c:pt idx="3465">
                  <c:v>0.13481195756991204</c:v>
                </c:pt>
                <c:pt idx="3466">
                  <c:v>0.1551591128254568</c:v>
                </c:pt>
                <c:pt idx="3467">
                  <c:v>0.16981677917068327</c:v>
                </c:pt>
                <c:pt idx="3468">
                  <c:v>0.19006750241079895</c:v>
                </c:pt>
                <c:pt idx="3469">
                  <c:v>0.18216007714561089</c:v>
                </c:pt>
                <c:pt idx="3470">
                  <c:v>0.18216007714561089</c:v>
                </c:pt>
                <c:pt idx="3471">
                  <c:v>0.18216007714561089</c:v>
                </c:pt>
                <c:pt idx="3472">
                  <c:v>0.19180327868852309</c:v>
                </c:pt>
                <c:pt idx="3473">
                  <c:v>0.18370298939247687</c:v>
                </c:pt>
                <c:pt idx="3474">
                  <c:v>0.18216007714561111</c:v>
                </c:pt>
                <c:pt idx="3475">
                  <c:v>0.19710703953712505</c:v>
                </c:pt>
                <c:pt idx="3476">
                  <c:v>0.20135004821600644</c:v>
                </c:pt>
                <c:pt idx="3477">
                  <c:v>0.20135004821600644</c:v>
                </c:pt>
                <c:pt idx="3478">
                  <c:v>0.20135004821600644</c:v>
                </c:pt>
                <c:pt idx="3479">
                  <c:v>0.19247830279652733</c:v>
                </c:pt>
                <c:pt idx="3480">
                  <c:v>0.19768563162969999</c:v>
                </c:pt>
                <c:pt idx="3481">
                  <c:v>0.20318225650915989</c:v>
                </c:pt>
                <c:pt idx="3482">
                  <c:v>0.19633558341369217</c:v>
                </c:pt>
                <c:pt idx="3483">
                  <c:v>0.19527483124397205</c:v>
                </c:pt>
                <c:pt idx="3484">
                  <c:v>0.19527483124397205</c:v>
                </c:pt>
                <c:pt idx="3485">
                  <c:v>0.19527483124397205</c:v>
                </c:pt>
                <c:pt idx="3486">
                  <c:v>0.20675024108003748</c:v>
                </c:pt>
                <c:pt idx="3487">
                  <c:v>0.20742526518804127</c:v>
                </c:pt>
                <c:pt idx="3488">
                  <c:v>0.20144648023143596</c:v>
                </c:pt>
                <c:pt idx="3489">
                  <c:v>0.20347155255544735</c:v>
                </c:pt>
                <c:pt idx="3490">
                  <c:v>0.20154291224686482</c:v>
                </c:pt>
                <c:pt idx="3491">
                  <c:v>0.20154291224686482</c:v>
                </c:pt>
                <c:pt idx="3492">
                  <c:v>0.20154291224686482</c:v>
                </c:pt>
                <c:pt idx="3493">
                  <c:v>0.19845708775313309</c:v>
                </c:pt>
                <c:pt idx="3494">
                  <c:v>0.2045323047251677</c:v>
                </c:pt>
                <c:pt idx="3495">
                  <c:v>0.20819672131147438</c:v>
                </c:pt>
                <c:pt idx="3496">
                  <c:v>0.19980713596914068</c:v>
                </c:pt>
                <c:pt idx="3497">
                  <c:v>0.19546769527483021</c:v>
                </c:pt>
                <c:pt idx="3498">
                  <c:v>0.19546769527483021</c:v>
                </c:pt>
                <c:pt idx="3499">
                  <c:v>0.19546769527483021</c:v>
                </c:pt>
                <c:pt idx="3500">
                  <c:v>0.19469623915139733</c:v>
                </c:pt>
                <c:pt idx="3501">
                  <c:v>0.19083895853423227</c:v>
                </c:pt>
                <c:pt idx="3502">
                  <c:v>0.19614271938283401</c:v>
                </c:pt>
                <c:pt idx="3503">
                  <c:v>0.20462873674059678</c:v>
                </c:pt>
                <c:pt idx="3504">
                  <c:v>0.20202507232401046</c:v>
                </c:pt>
                <c:pt idx="3505">
                  <c:v>0.20202507232401046</c:v>
                </c:pt>
                <c:pt idx="3506">
                  <c:v>0.20202507232401046</c:v>
                </c:pt>
                <c:pt idx="3507">
                  <c:v>0.20163934426229391</c:v>
                </c:pt>
                <c:pt idx="3508">
                  <c:v>0.19836065573770356</c:v>
                </c:pt>
                <c:pt idx="3509">
                  <c:v>0.19546769527482977</c:v>
                </c:pt>
                <c:pt idx="3510">
                  <c:v>0.18813886210221664</c:v>
                </c:pt>
                <c:pt idx="3511">
                  <c:v>0.1913211186113779</c:v>
                </c:pt>
                <c:pt idx="3512">
                  <c:v>0.1913211186113779</c:v>
                </c:pt>
                <c:pt idx="3513">
                  <c:v>0.1913211186113779</c:v>
                </c:pt>
                <c:pt idx="3514">
                  <c:v>0.17888138862102121</c:v>
                </c:pt>
                <c:pt idx="3515">
                  <c:v>0.18061716489874535</c:v>
                </c:pt>
                <c:pt idx="3516">
                  <c:v>0.1787849566055919</c:v>
                </c:pt>
                <c:pt idx="3517">
                  <c:v>0.17907425265187937</c:v>
                </c:pt>
                <c:pt idx="3518">
                  <c:v>0.17463837994213982</c:v>
                </c:pt>
                <c:pt idx="3519">
                  <c:v>0.17463837994213982</c:v>
                </c:pt>
                <c:pt idx="3520">
                  <c:v>0.17463837994213982</c:v>
                </c:pt>
                <c:pt idx="3521">
                  <c:v>0.18061716489874557</c:v>
                </c:pt>
                <c:pt idx="3522">
                  <c:v>0.18457087753133949</c:v>
                </c:pt>
                <c:pt idx="3523">
                  <c:v>0.17675988428158051</c:v>
                </c:pt>
                <c:pt idx="3524">
                  <c:v>0.1706846673095459</c:v>
                </c:pt>
                <c:pt idx="3525">
                  <c:v>0.16277724204435784</c:v>
                </c:pt>
                <c:pt idx="3526">
                  <c:v>0.16277724204435784</c:v>
                </c:pt>
                <c:pt idx="3527">
                  <c:v>0.16277724204435784</c:v>
                </c:pt>
                <c:pt idx="3528">
                  <c:v>0.15130183220829241</c:v>
                </c:pt>
                <c:pt idx="3529">
                  <c:v>0.15255544840887092</c:v>
                </c:pt>
                <c:pt idx="3530">
                  <c:v>0.15506268081002816</c:v>
                </c:pt>
                <c:pt idx="3531">
                  <c:v>0.14435872709739561</c:v>
                </c:pt>
                <c:pt idx="3532">
                  <c:v>0.11485053037608406</c:v>
                </c:pt>
                <c:pt idx="3533">
                  <c:v>0.11485053037608406</c:v>
                </c:pt>
                <c:pt idx="3534">
                  <c:v>0.11485053037608406</c:v>
                </c:pt>
                <c:pt idx="3535">
                  <c:v>0.10279652844744391</c:v>
                </c:pt>
                <c:pt idx="3536">
                  <c:v>9.7974927675987589E-2</c:v>
                </c:pt>
                <c:pt idx="3537">
                  <c:v>9.4889103182255852E-2</c:v>
                </c:pt>
                <c:pt idx="3538">
                  <c:v>0.10163934426229426</c:v>
                </c:pt>
                <c:pt idx="3539">
                  <c:v>0.10106075216971977</c:v>
                </c:pt>
                <c:pt idx="3540">
                  <c:v>0.10106075216971977</c:v>
                </c:pt>
                <c:pt idx="3541">
                  <c:v>0.10106075216971977</c:v>
                </c:pt>
                <c:pt idx="3542">
                  <c:v>9.0356798457087217E-2</c:v>
                </c:pt>
                <c:pt idx="3543">
                  <c:v>8.0713596914175012E-2</c:v>
                </c:pt>
                <c:pt idx="3544">
                  <c:v>7.434908389585293E-2</c:v>
                </c:pt>
                <c:pt idx="3545">
                  <c:v>6.0173577627771868E-2</c:v>
                </c:pt>
                <c:pt idx="3546">
                  <c:v>6.0366441658630032E-2</c:v>
                </c:pt>
                <c:pt idx="3547">
                  <c:v>6.0366441658630032E-2</c:v>
                </c:pt>
                <c:pt idx="3548">
                  <c:v>6.0366441658630032E-2</c:v>
                </c:pt>
                <c:pt idx="3549">
                  <c:v>6.3548698167791073E-2</c:v>
                </c:pt>
                <c:pt idx="3550">
                  <c:v>5.7569913211185542E-2</c:v>
                </c:pt>
                <c:pt idx="3551">
                  <c:v>5.5351976856315765E-2</c:v>
                </c:pt>
                <c:pt idx="3552">
                  <c:v>4.3683702989391948E-2</c:v>
                </c:pt>
                <c:pt idx="3553">
                  <c:v>4.6287367405978275E-2</c:v>
                </c:pt>
                <c:pt idx="3554">
                  <c:v>4.6287367405978275E-2</c:v>
                </c:pt>
                <c:pt idx="3555">
                  <c:v>4.6287367405978275E-2</c:v>
                </c:pt>
                <c:pt idx="3556">
                  <c:v>5.0241080038572195E-2</c:v>
                </c:pt>
                <c:pt idx="3557">
                  <c:v>7.0781099324975338E-2</c:v>
                </c:pt>
                <c:pt idx="3558">
                  <c:v>7.1359691417550053E-2</c:v>
                </c:pt>
                <c:pt idx="3559">
                  <c:v>6.2005785920925094E-2</c:v>
                </c:pt>
                <c:pt idx="3560">
                  <c:v>4.5901639344261502E-2</c:v>
                </c:pt>
                <c:pt idx="3561">
                  <c:v>4.5901639344261502E-2</c:v>
                </c:pt>
                <c:pt idx="3562">
                  <c:v>4.5901639344261502E-2</c:v>
                </c:pt>
                <c:pt idx="3563">
                  <c:v>4.6576663452265521E-2</c:v>
                </c:pt>
                <c:pt idx="3564">
                  <c:v>5.1108968177434377E-2</c:v>
                </c:pt>
                <c:pt idx="3565">
                  <c:v>5.7666345226614846E-2</c:v>
                </c:pt>
                <c:pt idx="3566">
                  <c:v>6.1137897782063133E-2</c:v>
                </c:pt>
                <c:pt idx="3567">
                  <c:v>6.808100289295993E-2</c:v>
                </c:pt>
                <c:pt idx="3568">
                  <c:v>6.808100289295993E-2</c:v>
                </c:pt>
                <c:pt idx="3569">
                  <c:v>6.808100289295993E-2</c:v>
                </c:pt>
                <c:pt idx="3570">
                  <c:v>8.0906460945033176E-2</c:v>
                </c:pt>
                <c:pt idx="3571">
                  <c:v>9.0453230472516299E-2</c:v>
                </c:pt>
                <c:pt idx="3572">
                  <c:v>0.10135004821600702</c:v>
                </c:pt>
                <c:pt idx="3573">
                  <c:v>9.9517839922853568E-2</c:v>
                </c:pt>
                <c:pt idx="3574">
                  <c:v>0.10279652844744369</c:v>
                </c:pt>
                <c:pt idx="3575">
                  <c:v>0.10279652844744369</c:v>
                </c:pt>
                <c:pt idx="3576">
                  <c:v>0.10279652844744369</c:v>
                </c:pt>
                <c:pt idx="3577">
                  <c:v>0.10877531340404922</c:v>
                </c:pt>
                <c:pt idx="3578">
                  <c:v>0.10703953712632486</c:v>
                </c:pt>
                <c:pt idx="3579">
                  <c:v>0.11147540983606463</c:v>
                </c:pt>
                <c:pt idx="3580">
                  <c:v>0.12015429122468557</c:v>
                </c:pt>
                <c:pt idx="3581">
                  <c:v>0.12584378013500386</c:v>
                </c:pt>
                <c:pt idx="3582">
                  <c:v>0.12584378013500386</c:v>
                </c:pt>
                <c:pt idx="3583">
                  <c:v>0.12584378013500386</c:v>
                </c:pt>
                <c:pt idx="3584">
                  <c:v>0.12295081967213006</c:v>
                </c:pt>
                <c:pt idx="3585">
                  <c:v>0.12015429122468535</c:v>
                </c:pt>
                <c:pt idx="3586">
                  <c:v>0.11620057859209143</c:v>
                </c:pt>
                <c:pt idx="3587">
                  <c:v>0.10578592092574635</c:v>
                </c:pt>
                <c:pt idx="3588">
                  <c:v>8.4667309546768488E-2</c:v>
                </c:pt>
                <c:pt idx="3589">
                  <c:v>8.4667309546768488E-2</c:v>
                </c:pt>
                <c:pt idx="3590">
                  <c:v>8.4667309546768488E-2</c:v>
                </c:pt>
                <c:pt idx="3591">
                  <c:v>8.4667309546768488E-2</c:v>
                </c:pt>
                <c:pt idx="3592">
                  <c:v>9.5081967213113794E-2</c:v>
                </c:pt>
                <c:pt idx="3593">
                  <c:v>0.10356798457087657</c:v>
                </c:pt>
                <c:pt idx="3594">
                  <c:v>9.961427193828265E-2</c:v>
                </c:pt>
                <c:pt idx="3595">
                  <c:v>9.961427193828265E-2</c:v>
                </c:pt>
                <c:pt idx="3596">
                  <c:v>9.961427193828265E-2</c:v>
                </c:pt>
                <c:pt idx="3597">
                  <c:v>9.961427193828265E-2</c:v>
                </c:pt>
                <c:pt idx="3598">
                  <c:v>0.10009643201542828</c:v>
                </c:pt>
                <c:pt idx="3599">
                  <c:v>9.1031822565090792E-2</c:v>
                </c:pt>
                <c:pt idx="3600">
                  <c:v>8.6113789778205607E-2</c:v>
                </c:pt>
                <c:pt idx="3601">
                  <c:v>7.2999035679845115E-2</c:v>
                </c:pt>
                <c:pt idx="3602">
                  <c:v>6.3355834136932909E-2</c:v>
                </c:pt>
                <c:pt idx="3603">
                  <c:v>6.3355834136932909E-2</c:v>
                </c:pt>
                <c:pt idx="3604">
                  <c:v>6.3355834136932909E-2</c:v>
                </c:pt>
                <c:pt idx="3605">
                  <c:v>6.1909353905496012E-2</c:v>
                </c:pt>
                <c:pt idx="3606">
                  <c:v>6.3162970106074523E-2</c:v>
                </c:pt>
                <c:pt idx="3607">
                  <c:v>6.5863066538089932E-2</c:v>
                </c:pt>
                <c:pt idx="3608">
                  <c:v>7.203471552555385E-2</c:v>
                </c:pt>
                <c:pt idx="3609">
                  <c:v>6.5670202507231767E-2</c:v>
                </c:pt>
                <c:pt idx="3610">
                  <c:v>6.5670202507231767E-2</c:v>
                </c:pt>
                <c:pt idx="3611">
                  <c:v>6.5670202507231767E-2</c:v>
                </c:pt>
                <c:pt idx="3612">
                  <c:v>6.2005785920925094E-2</c:v>
                </c:pt>
                <c:pt idx="3613">
                  <c:v>5.9691417550626236E-2</c:v>
                </c:pt>
                <c:pt idx="3614">
                  <c:v>5.7087753134039909E-2</c:v>
                </c:pt>
                <c:pt idx="3615">
                  <c:v>6.1523625843779461E-2</c:v>
                </c:pt>
                <c:pt idx="3616">
                  <c:v>5.785920925747301E-2</c:v>
                </c:pt>
                <c:pt idx="3617">
                  <c:v>5.785920925747301E-2</c:v>
                </c:pt>
                <c:pt idx="3618">
                  <c:v>5.785920925747301E-2</c:v>
                </c:pt>
                <c:pt idx="3619">
                  <c:v>5.6702025072323359E-2</c:v>
                </c:pt>
                <c:pt idx="3620">
                  <c:v>5.3712632594020704E-2</c:v>
                </c:pt>
                <c:pt idx="3621">
                  <c:v>5.2844744455158743E-2</c:v>
                </c:pt>
                <c:pt idx="3622">
                  <c:v>4.5708775313403782E-2</c:v>
                </c:pt>
                <c:pt idx="3623">
                  <c:v>3.539054966248778E-2</c:v>
                </c:pt>
                <c:pt idx="3624">
                  <c:v>3.539054966248778E-2</c:v>
                </c:pt>
                <c:pt idx="3625">
                  <c:v>3.539054966248778E-2</c:v>
                </c:pt>
                <c:pt idx="3626">
                  <c:v>4.5805207328832864E-2</c:v>
                </c:pt>
                <c:pt idx="3627">
                  <c:v>5.0819672131147131E-2</c:v>
                </c:pt>
                <c:pt idx="3628">
                  <c:v>4.5998071359691028E-2</c:v>
                </c:pt>
                <c:pt idx="3629">
                  <c:v>4.8987463837993905E-2</c:v>
                </c:pt>
                <c:pt idx="3630">
                  <c:v>3.7897782063644803E-2</c:v>
                </c:pt>
                <c:pt idx="3631">
                  <c:v>3.7897782063644803E-2</c:v>
                </c:pt>
                <c:pt idx="3632">
                  <c:v>3.7897782063644803E-2</c:v>
                </c:pt>
                <c:pt idx="3633">
                  <c:v>3.6547733847637209E-2</c:v>
                </c:pt>
                <c:pt idx="3634">
                  <c:v>4.4937319189970903E-2</c:v>
                </c:pt>
                <c:pt idx="3635">
                  <c:v>4.0694310511089515E-2</c:v>
                </c:pt>
                <c:pt idx="3636">
                  <c:v>4.6962391513982515E-2</c:v>
                </c:pt>
                <c:pt idx="3637">
                  <c:v>3.6837029893924678E-2</c:v>
                </c:pt>
                <c:pt idx="3638">
                  <c:v>3.6837029893924678E-2</c:v>
                </c:pt>
                <c:pt idx="3639">
                  <c:v>3.6837029893924678E-2</c:v>
                </c:pt>
                <c:pt idx="3640">
                  <c:v>3.9729990356798472E-2</c:v>
                </c:pt>
                <c:pt idx="3641">
                  <c:v>4.6962391513982515E-2</c:v>
                </c:pt>
                <c:pt idx="3642">
                  <c:v>3.2208293153326961E-2</c:v>
                </c:pt>
                <c:pt idx="3643">
                  <c:v>3.105110896817731E-2</c:v>
                </c:pt>
                <c:pt idx="3644">
                  <c:v>1.6200578592092452E-2</c:v>
                </c:pt>
                <c:pt idx="3645">
                  <c:v>1.6200578592092452E-2</c:v>
                </c:pt>
                <c:pt idx="3646">
                  <c:v>1.6200578592092452E-2</c:v>
                </c:pt>
                <c:pt idx="3647">
                  <c:v>1.2729026036643942E-2</c:v>
                </c:pt>
                <c:pt idx="3648">
                  <c:v>3.3751205400189832E-3</c:v>
                </c:pt>
                <c:pt idx="3649">
                  <c:v>2.3143683702988582E-3</c:v>
                </c:pt>
                <c:pt idx="3650">
                  <c:v>8.3895853423334721E-3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3-41CE-A2E0-F18B9FA26E1D}"/>
            </c:ext>
          </c:extLst>
        </c:ser>
        <c:ser>
          <c:idx val="2"/>
          <c:order val="2"/>
          <c:tx>
            <c:strRef>
              <c:f>Data2!$N$2</c:f>
              <c:strCache>
                <c:ptCount val="1"/>
                <c:pt idx="0">
                  <c:v>UK Government Bonds +74.01%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[0]!FTAG10Y</c:f>
              <c:numCache>
                <c:formatCode>\+0.00%;\-0.00%</c:formatCode>
                <c:ptCount val="3653"/>
                <c:pt idx="0">
                  <c:v>0.74011759864064541</c:v>
                </c:pt>
                <c:pt idx="1">
                  <c:v>0.72520325960473087</c:v>
                </c:pt>
                <c:pt idx="2">
                  <c:v>0.71616303146266946</c:v>
                </c:pt>
                <c:pt idx="3">
                  <c:v>0.71980822841215986</c:v>
                </c:pt>
                <c:pt idx="4">
                  <c:v>0.73487100648067116</c:v>
                </c:pt>
                <c:pt idx="5">
                  <c:v>0.73487100648067116</c:v>
                </c:pt>
                <c:pt idx="6">
                  <c:v>0.73487100648067116</c:v>
                </c:pt>
                <c:pt idx="7">
                  <c:v>0.74228539063040944</c:v>
                </c:pt>
                <c:pt idx="8">
                  <c:v>0.72855507117214802</c:v>
                </c:pt>
                <c:pt idx="9">
                  <c:v>0.72059699268340904</c:v>
                </c:pt>
                <c:pt idx="10">
                  <c:v>0.71257604589851131</c:v>
                </c:pt>
                <c:pt idx="11">
                  <c:v>0.72378930505501682</c:v>
                </c:pt>
                <c:pt idx="12">
                  <c:v>0.72378930505501682</c:v>
                </c:pt>
                <c:pt idx="13">
                  <c:v>0.72378930505501682</c:v>
                </c:pt>
                <c:pt idx="14">
                  <c:v>0.72711142881591462</c:v>
                </c:pt>
                <c:pt idx="15">
                  <c:v>0.73060061925271524</c:v>
                </c:pt>
                <c:pt idx="16">
                  <c:v>0.72952720130719273</c:v>
                </c:pt>
                <c:pt idx="17">
                  <c:v>0.74160722799129175</c:v>
                </c:pt>
                <c:pt idx="18">
                  <c:v>0.7259990092422195</c:v>
                </c:pt>
                <c:pt idx="19">
                  <c:v>0.7259990092422195</c:v>
                </c:pt>
                <c:pt idx="20">
                  <c:v>0.7259990092422195</c:v>
                </c:pt>
                <c:pt idx="21">
                  <c:v>0.75881858829240745</c:v>
                </c:pt>
                <c:pt idx="22">
                  <c:v>0.7783805243332298</c:v>
                </c:pt>
                <c:pt idx="23">
                  <c:v>0.78911121110533289</c:v>
                </c:pt>
                <c:pt idx="24">
                  <c:v>0.78163861557026237</c:v>
                </c:pt>
                <c:pt idx="25">
                  <c:v>0.78506319136934466</c:v>
                </c:pt>
                <c:pt idx="26">
                  <c:v>0.78506319136934466</c:v>
                </c:pt>
                <c:pt idx="27">
                  <c:v>0.78506319136934466</c:v>
                </c:pt>
                <c:pt idx="28">
                  <c:v>0.7744011940319333</c:v>
                </c:pt>
                <c:pt idx="29">
                  <c:v>0.77443379240771915</c:v>
                </c:pt>
                <c:pt idx="30">
                  <c:v>0.78102332122730278</c:v>
                </c:pt>
                <c:pt idx="31">
                  <c:v>0.77380452733228022</c:v>
                </c:pt>
                <c:pt idx="32">
                  <c:v>0.77353791918745962</c:v>
                </c:pt>
                <c:pt idx="33">
                  <c:v>0.77353791918745962</c:v>
                </c:pt>
                <c:pt idx="34">
                  <c:v>0.77353791918745962</c:v>
                </c:pt>
                <c:pt idx="35">
                  <c:v>0.77466489160748697</c:v>
                </c:pt>
                <c:pt idx="36">
                  <c:v>0.77478771763053778</c:v>
                </c:pt>
                <c:pt idx="37">
                  <c:v>0.77422597776208368</c:v>
                </c:pt>
                <c:pt idx="38">
                  <c:v>0.77253319067662862</c:v>
                </c:pt>
                <c:pt idx="39">
                  <c:v>0.75081277646769551</c:v>
                </c:pt>
                <c:pt idx="40">
                  <c:v>0.75081277646769551</c:v>
                </c:pt>
                <c:pt idx="41">
                  <c:v>0.75081277646769551</c:v>
                </c:pt>
                <c:pt idx="42">
                  <c:v>0.75149443178993325</c:v>
                </c:pt>
                <c:pt idx="43">
                  <c:v>0.74911067556058741</c:v>
                </c:pt>
                <c:pt idx="44">
                  <c:v>0.73613943256705539</c:v>
                </c:pt>
                <c:pt idx="45">
                  <c:v>0.73462069752374304</c:v>
                </c:pt>
                <c:pt idx="46">
                  <c:v>0.71542316475509926</c:v>
                </c:pt>
                <c:pt idx="47">
                  <c:v>0.71542316475509926</c:v>
                </c:pt>
                <c:pt idx="48">
                  <c:v>0.71542316475509926</c:v>
                </c:pt>
                <c:pt idx="49">
                  <c:v>0.74205661988605431</c:v>
                </c:pt>
                <c:pt idx="50">
                  <c:v>0.73887827824692631</c:v>
                </c:pt>
                <c:pt idx="51">
                  <c:v>0.73949531893144549</c:v>
                </c:pt>
                <c:pt idx="52">
                  <c:v>0.74261253861597476</c:v>
                </c:pt>
                <c:pt idx="53">
                  <c:v>0.76596112527264482</c:v>
                </c:pt>
                <c:pt idx="54">
                  <c:v>0.76596112527264482</c:v>
                </c:pt>
                <c:pt idx="55">
                  <c:v>0.76596112527264482</c:v>
                </c:pt>
                <c:pt idx="56">
                  <c:v>0.73798298714051991</c:v>
                </c:pt>
                <c:pt idx="57">
                  <c:v>0.76598615616833743</c:v>
                </c:pt>
                <c:pt idx="58">
                  <c:v>0.79023818352536002</c:v>
                </c:pt>
                <c:pt idx="59">
                  <c:v>0.78086440414534608</c:v>
                </c:pt>
                <c:pt idx="60">
                  <c:v>0.76460654633596858</c:v>
                </c:pt>
                <c:pt idx="61">
                  <c:v>0.76460654633596858</c:v>
                </c:pt>
                <c:pt idx="62">
                  <c:v>0.76460654633596858</c:v>
                </c:pt>
                <c:pt idx="63">
                  <c:v>0.77393666717698339</c:v>
                </c:pt>
                <c:pt idx="64">
                  <c:v>0.77248312888524318</c:v>
                </c:pt>
                <c:pt idx="65">
                  <c:v>0.75958290378181625</c:v>
                </c:pt>
                <c:pt idx="66">
                  <c:v>0.74542298429980436</c:v>
                </c:pt>
                <c:pt idx="67">
                  <c:v>0.74542298429980436</c:v>
                </c:pt>
                <c:pt idx="68">
                  <c:v>0.74542298429980436</c:v>
                </c:pt>
                <c:pt idx="69">
                  <c:v>0.74542298429980436</c:v>
                </c:pt>
                <c:pt idx="70">
                  <c:v>0.74555163146138814</c:v>
                </c:pt>
                <c:pt idx="71">
                  <c:v>0.76136242583141578</c:v>
                </c:pt>
                <c:pt idx="72">
                  <c:v>0.75869168747238325</c:v>
                </c:pt>
                <c:pt idx="73">
                  <c:v>0.74901171620552343</c:v>
                </c:pt>
                <c:pt idx="74">
                  <c:v>0.75901767123024277</c:v>
                </c:pt>
                <c:pt idx="75">
                  <c:v>0.75901767123024277</c:v>
                </c:pt>
                <c:pt idx="76">
                  <c:v>0.75901767123024277</c:v>
                </c:pt>
                <c:pt idx="77">
                  <c:v>0.77432202654788185</c:v>
                </c:pt>
                <c:pt idx="78">
                  <c:v>0.75372334573429667</c:v>
                </c:pt>
                <c:pt idx="79">
                  <c:v>0.73844634976776358</c:v>
                </c:pt>
                <c:pt idx="80">
                  <c:v>0.73295526978939485</c:v>
                </c:pt>
                <c:pt idx="81">
                  <c:v>0.73198488599591016</c:v>
                </c:pt>
                <c:pt idx="82">
                  <c:v>0.73198488599591016</c:v>
                </c:pt>
                <c:pt idx="83">
                  <c:v>0.73198488599591016</c:v>
                </c:pt>
                <c:pt idx="84">
                  <c:v>0.72672898001428266</c:v>
                </c:pt>
                <c:pt idx="85">
                  <c:v>0.74060773850514061</c:v>
                </c:pt>
                <c:pt idx="86">
                  <c:v>0.72736115565898807</c:v>
                </c:pt>
                <c:pt idx="87">
                  <c:v>0.72960986147436357</c:v>
                </c:pt>
                <c:pt idx="88">
                  <c:v>0.71598665096511294</c:v>
                </c:pt>
                <c:pt idx="89">
                  <c:v>0.71598665096511294</c:v>
                </c:pt>
                <c:pt idx="90">
                  <c:v>0.71598665096511294</c:v>
                </c:pt>
                <c:pt idx="91">
                  <c:v>0.71042280675507952</c:v>
                </c:pt>
                <c:pt idx="92">
                  <c:v>0.70105077371662561</c:v>
                </c:pt>
                <c:pt idx="93">
                  <c:v>0.69404794406118442</c:v>
                </c:pt>
                <c:pt idx="94">
                  <c:v>0.69682288079996146</c:v>
                </c:pt>
                <c:pt idx="95">
                  <c:v>0.69393268551822751</c:v>
                </c:pt>
                <c:pt idx="96">
                  <c:v>0.69393268551822751</c:v>
                </c:pt>
                <c:pt idx="97">
                  <c:v>0.69393268551822751</c:v>
                </c:pt>
                <c:pt idx="98">
                  <c:v>0.69087600567444363</c:v>
                </c:pt>
                <c:pt idx="99">
                  <c:v>0.69982658828309385</c:v>
                </c:pt>
                <c:pt idx="100">
                  <c:v>0.70037901432989469</c:v>
                </c:pt>
                <c:pt idx="101">
                  <c:v>0.69613482222533762</c:v>
                </c:pt>
                <c:pt idx="102">
                  <c:v>0.68893698442903473</c:v>
                </c:pt>
                <c:pt idx="103">
                  <c:v>0.68893698442903473</c:v>
                </c:pt>
                <c:pt idx="104">
                  <c:v>0.68893698442903473</c:v>
                </c:pt>
                <c:pt idx="105">
                  <c:v>0.68432547848303282</c:v>
                </c:pt>
                <c:pt idx="106">
                  <c:v>0.68371775162016668</c:v>
                </c:pt>
                <c:pt idx="107">
                  <c:v>0.67506346496285641</c:v>
                </c:pt>
                <c:pt idx="108">
                  <c:v>0.68053999209489202</c:v>
                </c:pt>
                <c:pt idx="109">
                  <c:v>0.67259297376936589</c:v>
                </c:pt>
                <c:pt idx="110">
                  <c:v>0.67259297376936589</c:v>
                </c:pt>
                <c:pt idx="111">
                  <c:v>0.67259297376936589</c:v>
                </c:pt>
                <c:pt idx="112">
                  <c:v>0.67088330538216456</c:v>
                </c:pt>
                <c:pt idx="113">
                  <c:v>0.68455948825206736</c:v>
                </c:pt>
                <c:pt idx="114">
                  <c:v>0.69061230809888996</c:v>
                </c:pt>
                <c:pt idx="115">
                  <c:v>0.69260895861577798</c:v>
                </c:pt>
                <c:pt idx="116">
                  <c:v>0.68485578420340709</c:v>
                </c:pt>
                <c:pt idx="117">
                  <c:v>0.68485578420340709</c:v>
                </c:pt>
                <c:pt idx="118">
                  <c:v>0.68485578420340709</c:v>
                </c:pt>
                <c:pt idx="119">
                  <c:v>0.6975400450672522</c:v>
                </c:pt>
                <c:pt idx="120">
                  <c:v>0.69836373616970016</c:v>
                </c:pt>
                <c:pt idx="121">
                  <c:v>0.68857432749841596</c:v>
                </c:pt>
                <c:pt idx="122">
                  <c:v>0.67390447628089567</c:v>
                </c:pt>
                <c:pt idx="123">
                  <c:v>0.66477460260542309</c:v>
                </c:pt>
                <c:pt idx="124">
                  <c:v>0.66477460260542309</c:v>
                </c:pt>
                <c:pt idx="125">
                  <c:v>0.66477460260542309</c:v>
                </c:pt>
                <c:pt idx="126">
                  <c:v>0.66781265480590091</c:v>
                </c:pt>
                <c:pt idx="127">
                  <c:v>0.67143514931511183</c:v>
                </c:pt>
                <c:pt idx="128">
                  <c:v>0.67732614151071147</c:v>
                </c:pt>
                <c:pt idx="129">
                  <c:v>0.67570437231536173</c:v>
                </c:pt>
                <c:pt idx="130">
                  <c:v>0.66878478494094518</c:v>
                </c:pt>
                <c:pt idx="131">
                  <c:v>0.66878478494094518</c:v>
                </c:pt>
                <c:pt idx="132">
                  <c:v>0.66878478494094518</c:v>
                </c:pt>
                <c:pt idx="133">
                  <c:v>0.67597971216798158</c:v>
                </c:pt>
                <c:pt idx="134">
                  <c:v>0.66744708730601565</c:v>
                </c:pt>
                <c:pt idx="135">
                  <c:v>0.67601522111303414</c:v>
                </c:pt>
                <c:pt idx="136">
                  <c:v>0.66791044993325821</c:v>
                </c:pt>
                <c:pt idx="137">
                  <c:v>0.67116039157634422</c:v>
                </c:pt>
                <c:pt idx="138">
                  <c:v>0.67116039157634422</c:v>
                </c:pt>
                <c:pt idx="139">
                  <c:v>0.67116039157634422</c:v>
                </c:pt>
                <c:pt idx="140">
                  <c:v>0.67249808921127396</c:v>
                </c:pt>
                <c:pt idx="141">
                  <c:v>0.66534449206782309</c:v>
                </c:pt>
                <c:pt idx="142">
                  <c:v>0.6728415363847331</c:v>
                </c:pt>
                <c:pt idx="143">
                  <c:v>0.67515951374865346</c:v>
                </c:pt>
                <c:pt idx="144">
                  <c:v>0.68004694166112922</c:v>
                </c:pt>
                <c:pt idx="145">
                  <c:v>0.68004694166112922</c:v>
                </c:pt>
                <c:pt idx="146">
                  <c:v>0.68004694166112922</c:v>
                </c:pt>
                <c:pt idx="147">
                  <c:v>0.67563626499452245</c:v>
                </c:pt>
                <c:pt idx="148">
                  <c:v>0.66773348732184856</c:v>
                </c:pt>
                <c:pt idx="149">
                  <c:v>0.66054438123334513</c:v>
                </c:pt>
                <c:pt idx="150">
                  <c:v>0.66781440114745982</c:v>
                </c:pt>
                <c:pt idx="151">
                  <c:v>0.66146295689388435</c:v>
                </c:pt>
                <c:pt idx="152">
                  <c:v>0.66146295689388435</c:v>
                </c:pt>
                <c:pt idx="153">
                  <c:v>0.66146295689388435</c:v>
                </c:pt>
                <c:pt idx="154">
                  <c:v>0.65959146085546005</c:v>
                </c:pt>
                <c:pt idx="155">
                  <c:v>0.65782649165219342</c:v>
                </c:pt>
                <c:pt idx="156">
                  <c:v>0.65515284272389418</c:v>
                </c:pt>
                <c:pt idx="157">
                  <c:v>0.65236684582190385</c:v>
                </c:pt>
                <c:pt idx="158">
                  <c:v>0.65236684582190385</c:v>
                </c:pt>
                <c:pt idx="159">
                  <c:v>0.65236684582190385</c:v>
                </c:pt>
                <c:pt idx="160">
                  <c:v>0.65236684582190385</c:v>
                </c:pt>
                <c:pt idx="161">
                  <c:v>0.64997668634017147</c:v>
                </c:pt>
                <c:pt idx="162">
                  <c:v>0.63821391170613229</c:v>
                </c:pt>
                <c:pt idx="163">
                  <c:v>0.62819922497361325</c:v>
                </c:pt>
                <c:pt idx="164">
                  <c:v>0.63242187886559731</c:v>
                </c:pt>
                <c:pt idx="165">
                  <c:v>0.63632902704908179</c:v>
                </c:pt>
                <c:pt idx="166">
                  <c:v>0.63632902704908179</c:v>
                </c:pt>
                <c:pt idx="167">
                  <c:v>0.63632902704908179</c:v>
                </c:pt>
                <c:pt idx="168">
                  <c:v>0.63171111785069312</c:v>
                </c:pt>
                <c:pt idx="169">
                  <c:v>0.63213606096361663</c:v>
                </c:pt>
                <c:pt idx="170">
                  <c:v>0.62745761192448302</c:v>
                </c:pt>
                <c:pt idx="171">
                  <c:v>0.62495452235520665</c:v>
                </c:pt>
                <c:pt idx="172">
                  <c:v>0.62087797904040598</c:v>
                </c:pt>
                <c:pt idx="173">
                  <c:v>0.62087797904040598</c:v>
                </c:pt>
                <c:pt idx="174">
                  <c:v>0.62087797904040598</c:v>
                </c:pt>
                <c:pt idx="175">
                  <c:v>0.62391661335473692</c:v>
                </c:pt>
                <c:pt idx="176">
                  <c:v>0.6217604636420393</c:v>
                </c:pt>
                <c:pt idx="177">
                  <c:v>0.61712567314190458</c:v>
                </c:pt>
                <c:pt idx="178">
                  <c:v>0.60677801728528613</c:v>
                </c:pt>
                <c:pt idx="179">
                  <c:v>0.60677801728528613</c:v>
                </c:pt>
                <c:pt idx="180">
                  <c:v>0.60677801728528613</c:v>
                </c:pt>
                <c:pt idx="181">
                  <c:v>0.60677801728528613</c:v>
                </c:pt>
                <c:pt idx="182">
                  <c:v>0.61249146475562299</c:v>
                </c:pt>
                <c:pt idx="183">
                  <c:v>0.61957113343970249</c:v>
                </c:pt>
                <c:pt idx="184">
                  <c:v>0.61468079495796024</c:v>
                </c:pt>
                <c:pt idx="185">
                  <c:v>0.6188813285235184</c:v>
                </c:pt>
                <c:pt idx="186">
                  <c:v>0.61934003423993467</c:v>
                </c:pt>
                <c:pt idx="187">
                  <c:v>0.61934003423993467</c:v>
                </c:pt>
                <c:pt idx="188">
                  <c:v>0.61934003423993467</c:v>
                </c:pt>
                <c:pt idx="189">
                  <c:v>0.61764142601594663</c:v>
                </c:pt>
                <c:pt idx="190">
                  <c:v>0.61377968271302108</c:v>
                </c:pt>
                <c:pt idx="191">
                  <c:v>0.60593453431182587</c:v>
                </c:pt>
                <c:pt idx="192">
                  <c:v>0.6106071622124265</c:v>
                </c:pt>
                <c:pt idx="193">
                  <c:v>0.6106071622124265</c:v>
                </c:pt>
                <c:pt idx="194">
                  <c:v>0.6106071622124265</c:v>
                </c:pt>
                <c:pt idx="195">
                  <c:v>0.6106071622124265</c:v>
                </c:pt>
                <c:pt idx="196">
                  <c:v>0.6106071622124265</c:v>
                </c:pt>
                <c:pt idx="197">
                  <c:v>0.60448157813393899</c:v>
                </c:pt>
                <c:pt idx="198">
                  <c:v>0.60799347101101908</c:v>
                </c:pt>
                <c:pt idx="199">
                  <c:v>0.60897607919542351</c:v>
                </c:pt>
                <c:pt idx="200">
                  <c:v>0.60716454088389105</c:v>
                </c:pt>
                <c:pt idx="201">
                  <c:v>0.60716454088389105</c:v>
                </c:pt>
                <c:pt idx="202">
                  <c:v>0.60716454088389105</c:v>
                </c:pt>
                <c:pt idx="203">
                  <c:v>0.61974052857101891</c:v>
                </c:pt>
                <c:pt idx="204">
                  <c:v>0.62914399575755175</c:v>
                </c:pt>
                <c:pt idx="205">
                  <c:v>0.62548075327860819</c:v>
                </c:pt>
                <c:pt idx="206">
                  <c:v>0.62433049630444803</c:v>
                </c:pt>
                <c:pt idx="207">
                  <c:v>0.62207014821200612</c:v>
                </c:pt>
                <c:pt idx="208">
                  <c:v>0.62207014821200612</c:v>
                </c:pt>
                <c:pt idx="209">
                  <c:v>0.62207014821200612</c:v>
                </c:pt>
                <c:pt idx="210">
                  <c:v>0.62705013222715955</c:v>
                </c:pt>
                <c:pt idx="211">
                  <c:v>0.63157257475360362</c:v>
                </c:pt>
                <c:pt idx="212">
                  <c:v>0.64397625674014836</c:v>
                </c:pt>
                <c:pt idx="213">
                  <c:v>0.63540055545303686</c:v>
                </c:pt>
                <c:pt idx="214">
                  <c:v>0.64154884197180384</c:v>
                </c:pt>
                <c:pt idx="215">
                  <c:v>0.64154884197180384</c:v>
                </c:pt>
                <c:pt idx="216">
                  <c:v>0.64154884197180384</c:v>
                </c:pt>
                <c:pt idx="217">
                  <c:v>0.64284055261232131</c:v>
                </c:pt>
                <c:pt idx="218">
                  <c:v>0.6454670503185016</c:v>
                </c:pt>
                <c:pt idx="219">
                  <c:v>0.64459446165237488</c:v>
                </c:pt>
                <c:pt idx="220">
                  <c:v>0.65399036135881494</c:v>
                </c:pt>
                <c:pt idx="221">
                  <c:v>0.65230164907033328</c:v>
                </c:pt>
                <c:pt idx="222">
                  <c:v>0.65230164907033328</c:v>
                </c:pt>
                <c:pt idx="223">
                  <c:v>0.65230164907033328</c:v>
                </c:pt>
                <c:pt idx="224">
                  <c:v>0.64056390533198648</c:v>
                </c:pt>
                <c:pt idx="225">
                  <c:v>0.62444866541667232</c:v>
                </c:pt>
                <c:pt idx="226">
                  <c:v>0.61375174124806198</c:v>
                </c:pt>
                <c:pt idx="227">
                  <c:v>0.61189538016982414</c:v>
                </c:pt>
                <c:pt idx="228">
                  <c:v>0.60734441406456785</c:v>
                </c:pt>
                <c:pt idx="229">
                  <c:v>0.60734441406456785</c:v>
                </c:pt>
                <c:pt idx="230">
                  <c:v>0.60734441406456785</c:v>
                </c:pt>
                <c:pt idx="231">
                  <c:v>0.60361946751717221</c:v>
                </c:pt>
                <c:pt idx="232">
                  <c:v>0.60379934069784813</c:v>
                </c:pt>
                <c:pt idx="233">
                  <c:v>0.61157754600591163</c:v>
                </c:pt>
                <c:pt idx="234">
                  <c:v>0.6138035493810079</c:v>
                </c:pt>
                <c:pt idx="235">
                  <c:v>0.60958555239985013</c:v>
                </c:pt>
                <c:pt idx="236">
                  <c:v>0.60958555239985013</c:v>
                </c:pt>
                <c:pt idx="237">
                  <c:v>0.60958555239985013</c:v>
                </c:pt>
                <c:pt idx="238">
                  <c:v>0.61886968624645267</c:v>
                </c:pt>
                <c:pt idx="239">
                  <c:v>0.60763721733278775</c:v>
                </c:pt>
                <c:pt idx="240">
                  <c:v>0.59526031258349565</c:v>
                </c:pt>
                <c:pt idx="241">
                  <c:v>0.59512002314484524</c:v>
                </c:pt>
                <c:pt idx="242">
                  <c:v>0.59030477735018128</c:v>
                </c:pt>
                <c:pt idx="243">
                  <c:v>0.59030477735018128</c:v>
                </c:pt>
                <c:pt idx="244">
                  <c:v>0.59030477735018128</c:v>
                </c:pt>
                <c:pt idx="245">
                  <c:v>0.58768468289638753</c:v>
                </c:pt>
                <c:pt idx="246">
                  <c:v>0.58857357075040717</c:v>
                </c:pt>
                <c:pt idx="247">
                  <c:v>0.60158439748596515</c:v>
                </c:pt>
                <c:pt idx="248">
                  <c:v>0.60901158814047629</c:v>
                </c:pt>
                <c:pt idx="249">
                  <c:v>0.61390425507763191</c:v>
                </c:pt>
                <c:pt idx="250">
                  <c:v>0.61390425507763191</c:v>
                </c:pt>
                <c:pt idx="251">
                  <c:v>0.61390425507763191</c:v>
                </c:pt>
                <c:pt idx="252">
                  <c:v>0.60696429371834926</c:v>
                </c:pt>
                <c:pt idx="253">
                  <c:v>0.60926946457749698</c:v>
                </c:pt>
                <c:pt idx="254">
                  <c:v>0.60949532475258517</c:v>
                </c:pt>
                <c:pt idx="255">
                  <c:v>0.61297287291231983</c:v>
                </c:pt>
                <c:pt idx="256">
                  <c:v>0.61302817372838536</c:v>
                </c:pt>
                <c:pt idx="257">
                  <c:v>0.61302817372838536</c:v>
                </c:pt>
                <c:pt idx="258">
                  <c:v>0.61302817372838536</c:v>
                </c:pt>
                <c:pt idx="259">
                  <c:v>0.61705174468253388</c:v>
                </c:pt>
                <c:pt idx="260">
                  <c:v>0.61085863539706109</c:v>
                </c:pt>
                <c:pt idx="261">
                  <c:v>0.61060425164316023</c:v>
                </c:pt>
                <c:pt idx="262">
                  <c:v>0.6135229705037073</c:v>
                </c:pt>
                <c:pt idx="263">
                  <c:v>0.61610406332932866</c:v>
                </c:pt>
                <c:pt idx="264">
                  <c:v>0.61610406332932866</c:v>
                </c:pt>
                <c:pt idx="265">
                  <c:v>0.61610406332932866</c:v>
                </c:pt>
                <c:pt idx="266">
                  <c:v>0.61075676547272972</c:v>
                </c:pt>
                <c:pt idx="267">
                  <c:v>0.60540190013603801</c:v>
                </c:pt>
                <c:pt idx="268">
                  <c:v>0.6032748561160064</c:v>
                </c:pt>
                <c:pt idx="269">
                  <c:v>0.59390864421608569</c:v>
                </c:pt>
                <c:pt idx="270">
                  <c:v>0.59990732747454967</c:v>
                </c:pt>
                <c:pt idx="271">
                  <c:v>0.59990732747454967</c:v>
                </c:pt>
                <c:pt idx="272">
                  <c:v>0.59990732747454967</c:v>
                </c:pt>
                <c:pt idx="273">
                  <c:v>0.60305307073789138</c:v>
                </c:pt>
                <c:pt idx="274">
                  <c:v>0.60032353887967349</c:v>
                </c:pt>
                <c:pt idx="275">
                  <c:v>0.59853994203310057</c:v>
                </c:pt>
                <c:pt idx="276">
                  <c:v>0.59802942818373839</c:v>
                </c:pt>
                <c:pt idx="277">
                  <c:v>0.59079549932852982</c:v>
                </c:pt>
                <c:pt idx="278">
                  <c:v>0.59079549932852982</c:v>
                </c:pt>
                <c:pt idx="279">
                  <c:v>0.59079549932852982</c:v>
                </c:pt>
                <c:pt idx="280">
                  <c:v>0.59628541507919164</c:v>
                </c:pt>
                <c:pt idx="281">
                  <c:v>0.58678880967612757</c:v>
                </c:pt>
                <c:pt idx="282">
                  <c:v>0.58363433470498594</c:v>
                </c:pt>
                <c:pt idx="283">
                  <c:v>0.58394809407192549</c:v>
                </c:pt>
                <c:pt idx="284">
                  <c:v>0.57798491975851429</c:v>
                </c:pt>
                <c:pt idx="285">
                  <c:v>0.57798491975851429</c:v>
                </c:pt>
                <c:pt idx="286">
                  <c:v>0.57798491975851429</c:v>
                </c:pt>
                <c:pt idx="287">
                  <c:v>0.58118188904094836</c:v>
                </c:pt>
                <c:pt idx="288">
                  <c:v>0.58727371051594357</c:v>
                </c:pt>
                <c:pt idx="289">
                  <c:v>0.59383820843983459</c:v>
                </c:pt>
                <c:pt idx="290">
                  <c:v>0.58700069911873642</c:v>
                </c:pt>
                <c:pt idx="291">
                  <c:v>0.58480030875318634</c:v>
                </c:pt>
                <c:pt idx="292">
                  <c:v>0.58480030875318634</c:v>
                </c:pt>
                <c:pt idx="293">
                  <c:v>0.58480030875318634</c:v>
                </c:pt>
                <c:pt idx="294">
                  <c:v>0.59137644895414376</c:v>
                </c:pt>
                <c:pt idx="295">
                  <c:v>0.59647809476464109</c:v>
                </c:pt>
                <c:pt idx="296">
                  <c:v>0.5896935578041953</c:v>
                </c:pt>
                <c:pt idx="297">
                  <c:v>0.59445408489664708</c:v>
                </c:pt>
                <c:pt idx="298">
                  <c:v>0.58739711865284705</c:v>
                </c:pt>
                <c:pt idx="299">
                  <c:v>0.58739711865284705</c:v>
                </c:pt>
                <c:pt idx="300">
                  <c:v>0.58739711865284705</c:v>
                </c:pt>
                <c:pt idx="301">
                  <c:v>0.59997135999841489</c:v>
                </c:pt>
                <c:pt idx="302">
                  <c:v>0.59281834496881758</c:v>
                </c:pt>
                <c:pt idx="303">
                  <c:v>0.58617118687775527</c:v>
                </c:pt>
                <c:pt idx="304">
                  <c:v>0.58617118687775527</c:v>
                </c:pt>
                <c:pt idx="305">
                  <c:v>0.58850197074644939</c:v>
                </c:pt>
                <c:pt idx="306">
                  <c:v>0.58850197074644939</c:v>
                </c:pt>
                <c:pt idx="307">
                  <c:v>0.58850197074644939</c:v>
                </c:pt>
                <c:pt idx="308">
                  <c:v>0.58373969731243758</c:v>
                </c:pt>
                <c:pt idx="309">
                  <c:v>0.5916774018163109</c:v>
                </c:pt>
                <c:pt idx="310">
                  <c:v>0.5916774018163109</c:v>
                </c:pt>
                <c:pt idx="311">
                  <c:v>0.5916774018163109</c:v>
                </c:pt>
                <c:pt idx="312">
                  <c:v>0.58154629231312738</c:v>
                </c:pt>
                <c:pt idx="313">
                  <c:v>0.58154629231312738</c:v>
                </c:pt>
                <c:pt idx="314">
                  <c:v>0.58154629231312738</c:v>
                </c:pt>
                <c:pt idx="315">
                  <c:v>0.58974245536787473</c:v>
                </c:pt>
                <c:pt idx="316">
                  <c:v>0.58626548932199363</c:v>
                </c:pt>
                <c:pt idx="317">
                  <c:v>0.58797806827846144</c:v>
                </c:pt>
                <c:pt idx="318">
                  <c:v>0.58974420170943476</c:v>
                </c:pt>
                <c:pt idx="319">
                  <c:v>0.5929074083883763</c:v>
                </c:pt>
                <c:pt idx="320">
                  <c:v>0.5929074083883763</c:v>
                </c:pt>
                <c:pt idx="321">
                  <c:v>0.5929074083883763</c:v>
                </c:pt>
                <c:pt idx="322">
                  <c:v>0.58595987954900042</c:v>
                </c:pt>
                <c:pt idx="323">
                  <c:v>0.58559896895994212</c:v>
                </c:pt>
                <c:pt idx="324">
                  <c:v>0.60448041390623342</c:v>
                </c:pt>
                <c:pt idx="325">
                  <c:v>0.61468428764108185</c:v>
                </c:pt>
                <c:pt idx="326">
                  <c:v>0.58712294302793411</c:v>
                </c:pt>
                <c:pt idx="327">
                  <c:v>0.58712294302793411</c:v>
                </c:pt>
                <c:pt idx="328">
                  <c:v>0.58712294302793411</c:v>
                </c:pt>
                <c:pt idx="329">
                  <c:v>0.58807993820279236</c:v>
                </c:pt>
                <c:pt idx="330">
                  <c:v>0.57010368029841385</c:v>
                </c:pt>
                <c:pt idx="331">
                  <c:v>0.57112529011099067</c:v>
                </c:pt>
                <c:pt idx="332">
                  <c:v>0.55759056090744474</c:v>
                </c:pt>
                <c:pt idx="333">
                  <c:v>0.54846068723197194</c:v>
                </c:pt>
                <c:pt idx="334">
                  <c:v>0.54846068723197194</c:v>
                </c:pt>
                <c:pt idx="335">
                  <c:v>0.54846068723197194</c:v>
                </c:pt>
                <c:pt idx="336">
                  <c:v>0.5562109510750759</c:v>
                </c:pt>
                <c:pt idx="337">
                  <c:v>0.55196268417354566</c:v>
                </c:pt>
                <c:pt idx="338">
                  <c:v>0.55561312014771636</c:v>
                </c:pt>
                <c:pt idx="339">
                  <c:v>0.55669003077635848</c:v>
                </c:pt>
                <c:pt idx="340">
                  <c:v>0.56295997909046913</c:v>
                </c:pt>
                <c:pt idx="341">
                  <c:v>0.56295997909046913</c:v>
                </c:pt>
                <c:pt idx="342">
                  <c:v>0.56295997909046913</c:v>
                </c:pt>
                <c:pt idx="343">
                  <c:v>0.55835720485226692</c:v>
                </c:pt>
                <c:pt idx="344">
                  <c:v>0.56073281148766663</c:v>
                </c:pt>
                <c:pt idx="345">
                  <c:v>0.55911511708928963</c:v>
                </c:pt>
                <c:pt idx="346">
                  <c:v>0.56141155624063743</c:v>
                </c:pt>
                <c:pt idx="347">
                  <c:v>0.55793459019475655</c:v>
                </c:pt>
                <c:pt idx="348">
                  <c:v>0.55793459019475655</c:v>
                </c:pt>
                <c:pt idx="349">
                  <c:v>0.55793459019475655</c:v>
                </c:pt>
                <c:pt idx="350">
                  <c:v>0.56313577747417143</c:v>
                </c:pt>
                <c:pt idx="351">
                  <c:v>0.54977859299588805</c:v>
                </c:pt>
                <c:pt idx="352">
                  <c:v>0.55165008903431212</c:v>
                </c:pt>
                <c:pt idx="353">
                  <c:v>0.56368878563482561</c:v>
                </c:pt>
                <c:pt idx="354">
                  <c:v>0.55569927299800681</c:v>
                </c:pt>
                <c:pt idx="355">
                  <c:v>0.55569927299800681</c:v>
                </c:pt>
                <c:pt idx="356">
                  <c:v>0.55569927299800681</c:v>
                </c:pt>
                <c:pt idx="357">
                  <c:v>0.54712648228016159</c:v>
                </c:pt>
                <c:pt idx="358">
                  <c:v>0.55323285660148946</c:v>
                </c:pt>
                <c:pt idx="359">
                  <c:v>0.5542055688503873</c:v>
                </c:pt>
                <c:pt idx="360">
                  <c:v>0.56044408301641879</c:v>
                </c:pt>
                <c:pt idx="361">
                  <c:v>0.56157687657498001</c:v>
                </c:pt>
                <c:pt idx="362">
                  <c:v>0.56157687657498001</c:v>
                </c:pt>
                <c:pt idx="363">
                  <c:v>0.56157687657498001</c:v>
                </c:pt>
                <c:pt idx="364">
                  <c:v>0.56765472731749544</c:v>
                </c:pt>
                <c:pt idx="365">
                  <c:v>0.56854536151307511</c:v>
                </c:pt>
                <c:pt idx="366">
                  <c:v>0.57515701065908509</c:v>
                </c:pt>
                <c:pt idx="367">
                  <c:v>0.57280410646396507</c:v>
                </c:pt>
                <c:pt idx="368">
                  <c:v>0.57553480254988987</c:v>
                </c:pt>
                <c:pt idx="369">
                  <c:v>0.57553480254988987</c:v>
                </c:pt>
                <c:pt idx="370">
                  <c:v>0.57553480254988987</c:v>
                </c:pt>
                <c:pt idx="371">
                  <c:v>0.56682172239339423</c:v>
                </c:pt>
                <c:pt idx="372">
                  <c:v>0.56532277922109486</c:v>
                </c:pt>
                <c:pt idx="373">
                  <c:v>0.56215375140361989</c:v>
                </c:pt>
                <c:pt idx="374">
                  <c:v>0.55635240474143166</c:v>
                </c:pt>
                <c:pt idx="375">
                  <c:v>0.55027921090974319</c:v>
                </c:pt>
                <c:pt idx="376">
                  <c:v>0.55027921090974319</c:v>
                </c:pt>
                <c:pt idx="377">
                  <c:v>0.55027921090974319</c:v>
                </c:pt>
                <c:pt idx="378">
                  <c:v>0.54941477183756282</c:v>
                </c:pt>
                <c:pt idx="379">
                  <c:v>0.54936878484315077</c:v>
                </c:pt>
                <c:pt idx="380">
                  <c:v>0.53999500546313706</c:v>
                </c:pt>
                <c:pt idx="381">
                  <c:v>0.53825972406638978</c:v>
                </c:pt>
                <c:pt idx="382">
                  <c:v>0.53439739864961067</c:v>
                </c:pt>
                <c:pt idx="383">
                  <c:v>0.53439739864961067</c:v>
                </c:pt>
                <c:pt idx="384">
                  <c:v>0.53439739864961067</c:v>
                </c:pt>
                <c:pt idx="385">
                  <c:v>0.52706625678089725</c:v>
                </c:pt>
                <c:pt idx="386">
                  <c:v>0.52405498181767207</c:v>
                </c:pt>
                <c:pt idx="387">
                  <c:v>0.53215160340350143</c:v>
                </c:pt>
                <c:pt idx="388">
                  <c:v>0.53704427034065705</c:v>
                </c:pt>
                <c:pt idx="389">
                  <c:v>0.53148741149686352</c:v>
                </c:pt>
                <c:pt idx="390">
                  <c:v>0.53148741149686352</c:v>
                </c:pt>
                <c:pt idx="391">
                  <c:v>0.53148741149686352</c:v>
                </c:pt>
                <c:pt idx="392">
                  <c:v>0.53950544771249453</c:v>
                </c:pt>
                <c:pt idx="393">
                  <c:v>0.55311585171697208</c:v>
                </c:pt>
                <c:pt idx="394">
                  <c:v>0.556474066536776</c:v>
                </c:pt>
                <c:pt idx="395">
                  <c:v>0.55224384516469871</c:v>
                </c:pt>
                <c:pt idx="396">
                  <c:v>0.55301863870346746</c:v>
                </c:pt>
                <c:pt idx="397">
                  <c:v>0.55301863870346746</c:v>
                </c:pt>
                <c:pt idx="398">
                  <c:v>0.55301863870346746</c:v>
                </c:pt>
                <c:pt idx="399">
                  <c:v>0.55024952310322384</c:v>
                </c:pt>
                <c:pt idx="400">
                  <c:v>0.54873660919844469</c:v>
                </c:pt>
                <c:pt idx="401">
                  <c:v>0.54270765601960802</c:v>
                </c:pt>
                <c:pt idx="402">
                  <c:v>0.54723475545687883</c:v>
                </c:pt>
                <c:pt idx="403">
                  <c:v>0.55626625189114032</c:v>
                </c:pt>
                <c:pt idx="404">
                  <c:v>0.55626625189114032</c:v>
                </c:pt>
                <c:pt idx="405">
                  <c:v>0.55626625189114032</c:v>
                </c:pt>
                <c:pt idx="406">
                  <c:v>0.55035896050764777</c:v>
                </c:pt>
                <c:pt idx="407">
                  <c:v>0.54590695375745524</c:v>
                </c:pt>
                <c:pt idx="408">
                  <c:v>0.5545204924450331</c:v>
                </c:pt>
                <c:pt idx="409">
                  <c:v>0.5597694130604205</c:v>
                </c:pt>
                <c:pt idx="410">
                  <c:v>0.56084341311979591</c:v>
                </c:pt>
                <c:pt idx="411">
                  <c:v>0.56084341311979591</c:v>
                </c:pt>
                <c:pt idx="412">
                  <c:v>0.56084341311979591</c:v>
                </c:pt>
                <c:pt idx="413">
                  <c:v>0.56320155633959579</c:v>
                </c:pt>
                <c:pt idx="414">
                  <c:v>0.56608010934426378</c:v>
                </c:pt>
                <c:pt idx="415">
                  <c:v>0.56501833367580789</c:v>
                </c:pt>
                <c:pt idx="416">
                  <c:v>0.57000297460178784</c:v>
                </c:pt>
                <c:pt idx="417">
                  <c:v>0.57246182351821195</c:v>
                </c:pt>
                <c:pt idx="418">
                  <c:v>0.57246182351821195</c:v>
                </c:pt>
                <c:pt idx="419">
                  <c:v>0.57246182351821195</c:v>
                </c:pt>
                <c:pt idx="420">
                  <c:v>0.57880453606398818</c:v>
                </c:pt>
                <c:pt idx="421">
                  <c:v>0.56928173553752437</c:v>
                </c:pt>
                <c:pt idx="422">
                  <c:v>0.57747557013685835</c:v>
                </c:pt>
                <c:pt idx="423">
                  <c:v>0.58216682568076528</c:v>
                </c:pt>
                <c:pt idx="424">
                  <c:v>0.5787131441890172</c:v>
                </c:pt>
                <c:pt idx="425">
                  <c:v>0.5787131441890172</c:v>
                </c:pt>
                <c:pt idx="426">
                  <c:v>0.5787131441890172</c:v>
                </c:pt>
                <c:pt idx="427">
                  <c:v>0.57544050010565151</c:v>
                </c:pt>
                <c:pt idx="428">
                  <c:v>0.57043723153636505</c:v>
                </c:pt>
                <c:pt idx="429">
                  <c:v>0.57637828552335013</c:v>
                </c:pt>
                <c:pt idx="430">
                  <c:v>0.58034306297831351</c:v>
                </c:pt>
                <c:pt idx="431">
                  <c:v>0.58034306297831351</c:v>
                </c:pt>
                <c:pt idx="432">
                  <c:v>0.58034306297831351</c:v>
                </c:pt>
                <c:pt idx="433">
                  <c:v>0.58034306297831351</c:v>
                </c:pt>
                <c:pt idx="434">
                  <c:v>0.58125465327261283</c:v>
                </c:pt>
                <c:pt idx="435">
                  <c:v>0.58196832485678307</c:v>
                </c:pt>
                <c:pt idx="436">
                  <c:v>0.58262785985259447</c:v>
                </c:pt>
                <c:pt idx="437">
                  <c:v>0.5909090115299267</c:v>
                </c:pt>
                <c:pt idx="438">
                  <c:v>0.58891701792386497</c:v>
                </c:pt>
                <c:pt idx="439">
                  <c:v>0.58891701792386497</c:v>
                </c:pt>
                <c:pt idx="440">
                  <c:v>0.58891701792386497</c:v>
                </c:pt>
                <c:pt idx="441">
                  <c:v>0.59031292694412651</c:v>
                </c:pt>
                <c:pt idx="442">
                  <c:v>0.5917728684882535</c:v>
                </c:pt>
                <c:pt idx="443">
                  <c:v>0.58529510552850716</c:v>
                </c:pt>
                <c:pt idx="444">
                  <c:v>0.58510300795691128</c:v>
                </c:pt>
                <c:pt idx="445">
                  <c:v>0.58791752843771405</c:v>
                </c:pt>
                <c:pt idx="446">
                  <c:v>0.58791752843771405</c:v>
                </c:pt>
                <c:pt idx="447">
                  <c:v>0.58791752843771405</c:v>
                </c:pt>
                <c:pt idx="448">
                  <c:v>0.57996759954292121</c:v>
                </c:pt>
                <c:pt idx="449">
                  <c:v>0.57855015231008688</c:v>
                </c:pt>
                <c:pt idx="450">
                  <c:v>0.57762400916945444</c:v>
                </c:pt>
                <c:pt idx="451">
                  <c:v>0.58146712482907414</c:v>
                </c:pt>
                <c:pt idx="452">
                  <c:v>0.57642019772078879</c:v>
                </c:pt>
                <c:pt idx="453">
                  <c:v>0.57642019772078879</c:v>
                </c:pt>
                <c:pt idx="454">
                  <c:v>0.57642019772078879</c:v>
                </c:pt>
                <c:pt idx="455">
                  <c:v>0.56893421356709206</c:v>
                </c:pt>
                <c:pt idx="456">
                  <c:v>0.56808956636592445</c:v>
                </c:pt>
                <c:pt idx="457">
                  <c:v>0.57620539770891344</c:v>
                </c:pt>
                <c:pt idx="458">
                  <c:v>0.57160145924300476</c:v>
                </c:pt>
                <c:pt idx="459">
                  <c:v>0.58244740455806499</c:v>
                </c:pt>
                <c:pt idx="460">
                  <c:v>0.58244740455806499</c:v>
                </c:pt>
                <c:pt idx="461">
                  <c:v>0.58244740455806499</c:v>
                </c:pt>
                <c:pt idx="462">
                  <c:v>0.58450168434643146</c:v>
                </c:pt>
                <c:pt idx="463">
                  <c:v>0.58868475449638979</c:v>
                </c:pt>
                <c:pt idx="464">
                  <c:v>0.58752169101745633</c:v>
                </c:pt>
                <c:pt idx="465">
                  <c:v>0.58684643894760513</c:v>
                </c:pt>
                <c:pt idx="466">
                  <c:v>0.59016041311455636</c:v>
                </c:pt>
                <c:pt idx="467">
                  <c:v>0.59016041311455636</c:v>
                </c:pt>
                <c:pt idx="468">
                  <c:v>0.59016041311455636</c:v>
                </c:pt>
                <c:pt idx="469">
                  <c:v>0.59612125897255441</c:v>
                </c:pt>
                <c:pt idx="470">
                  <c:v>0.58887044881559891</c:v>
                </c:pt>
                <c:pt idx="471">
                  <c:v>0.58471997704142664</c:v>
                </c:pt>
                <c:pt idx="472">
                  <c:v>0.58012826296643749</c:v>
                </c:pt>
                <c:pt idx="473">
                  <c:v>0.58327691679904614</c:v>
                </c:pt>
                <c:pt idx="474">
                  <c:v>0.58327691679904614</c:v>
                </c:pt>
                <c:pt idx="475">
                  <c:v>0.58327691679904614</c:v>
                </c:pt>
                <c:pt idx="476">
                  <c:v>0.58474093314014608</c:v>
                </c:pt>
                <c:pt idx="477">
                  <c:v>0.58113415570497451</c:v>
                </c:pt>
                <c:pt idx="478">
                  <c:v>0.58083553129822141</c:v>
                </c:pt>
                <c:pt idx="479">
                  <c:v>0.58478459167914498</c:v>
                </c:pt>
                <c:pt idx="480">
                  <c:v>0.58554832505470089</c:v>
                </c:pt>
                <c:pt idx="481">
                  <c:v>0.58554832505470089</c:v>
                </c:pt>
                <c:pt idx="482">
                  <c:v>0.58554832505470089</c:v>
                </c:pt>
                <c:pt idx="483">
                  <c:v>0.58612811045260793</c:v>
                </c:pt>
                <c:pt idx="484">
                  <c:v>0.58204691022698074</c:v>
                </c:pt>
                <c:pt idx="485">
                  <c:v>0.58779528452851659</c:v>
                </c:pt>
                <c:pt idx="486">
                  <c:v>0.58449819166331163</c:v>
                </c:pt>
                <c:pt idx="487">
                  <c:v>0.58165340126213638</c:v>
                </c:pt>
                <c:pt idx="488">
                  <c:v>0.58165340126213638</c:v>
                </c:pt>
                <c:pt idx="489">
                  <c:v>0.58165340126213638</c:v>
                </c:pt>
                <c:pt idx="490">
                  <c:v>0.58467690061628108</c:v>
                </c:pt>
                <c:pt idx="491">
                  <c:v>0.58476305346657242</c:v>
                </c:pt>
                <c:pt idx="492">
                  <c:v>0.57709079287981324</c:v>
                </c:pt>
                <c:pt idx="493">
                  <c:v>0.57494162853335551</c:v>
                </c:pt>
                <c:pt idx="494">
                  <c:v>0.57499460089400745</c:v>
                </c:pt>
                <c:pt idx="495">
                  <c:v>0.57499460089400745</c:v>
                </c:pt>
                <c:pt idx="496">
                  <c:v>0.57499460089400745</c:v>
                </c:pt>
                <c:pt idx="497">
                  <c:v>0.58083436707051472</c:v>
                </c:pt>
                <c:pt idx="498">
                  <c:v>0.57689287416968416</c:v>
                </c:pt>
                <c:pt idx="499">
                  <c:v>0.57989367108354917</c:v>
                </c:pt>
                <c:pt idx="500">
                  <c:v>0.57468840900716089</c:v>
                </c:pt>
                <c:pt idx="501">
                  <c:v>0.5763916741419759</c:v>
                </c:pt>
                <c:pt idx="502">
                  <c:v>0.5763916741419759</c:v>
                </c:pt>
                <c:pt idx="503">
                  <c:v>0.5763916741419759</c:v>
                </c:pt>
                <c:pt idx="504">
                  <c:v>0.57744588233033833</c:v>
                </c:pt>
                <c:pt idx="505">
                  <c:v>0.56978817458991227</c:v>
                </c:pt>
                <c:pt idx="506">
                  <c:v>0.5623278034457615</c:v>
                </c:pt>
                <c:pt idx="507">
                  <c:v>0.55829841135307978</c:v>
                </c:pt>
                <c:pt idx="508">
                  <c:v>0.55941781629301413</c:v>
                </c:pt>
                <c:pt idx="509">
                  <c:v>0.55941781629301413</c:v>
                </c:pt>
                <c:pt idx="510">
                  <c:v>0.55941781629301413</c:v>
                </c:pt>
                <c:pt idx="511">
                  <c:v>0.55730823568858234</c:v>
                </c:pt>
                <c:pt idx="512">
                  <c:v>0.56149538063551385</c:v>
                </c:pt>
                <c:pt idx="513">
                  <c:v>0.57892619785933119</c:v>
                </c:pt>
                <c:pt idx="514">
                  <c:v>0.57842499783162271</c:v>
                </c:pt>
                <c:pt idx="515">
                  <c:v>0.58066147925607869</c:v>
                </c:pt>
                <c:pt idx="516">
                  <c:v>0.58066147925607869</c:v>
                </c:pt>
                <c:pt idx="517">
                  <c:v>0.58066147925607869</c:v>
                </c:pt>
                <c:pt idx="518">
                  <c:v>0.59148996115553909</c:v>
                </c:pt>
                <c:pt idx="519">
                  <c:v>0.59069479363190402</c:v>
                </c:pt>
                <c:pt idx="520">
                  <c:v>0.58783137558742249</c:v>
                </c:pt>
                <c:pt idx="521">
                  <c:v>0.57383503009819381</c:v>
                </c:pt>
                <c:pt idx="522">
                  <c:v>0.57383503009819381</c:v>
                </c:pt>
                <c:pt idx="523">
                  <c:v>0.57383503009819381</c:v>
                </c:pt>
                <c:pt idx="524">
                  <c:v>0.57383503009819381</c:v>
                </c:pt>
                <c:pt idx="525">
                  <c:v>0.56361893197242585</c:v>
                </c:pt>
                <c:pt idx="526">
                  <c:v>0.55866339673911192</c:v>
                </c:pt>
                <c:pt idx="527">
                  <c:v>0.54610312612602341</c:v>
                </c:pt>
                <c:pt idx="528">
                  <c:v>0.55081708411020958</c:v>
                </c:pt>
                <c:pt idx="529">
                  <c:v>0.54967614095770223</c:v>
                </c:pt>
                <c:pt idx="530">
                  <c:v>0.54967614095770223</c:v>
                </c:pt>
                <c:pt idx="531">
                  <c:v>0.54967614095770223</c:v>
                </c:pt>
                <c:pt idx="532">
                  <c:v>0.54278042025127204</c:v>
                </c:pt>
                <c:pt idx="533">
                  <c:v>0.55019596862871678</c:v>
                </c:pt>
                <c:pt idx="534">
                  <c:v>0.5476131294615354</c:v>
                </c:pt>
                <c:pt idx="535">
                  <c:v>0.55121524998588001</c:v>
                </c:pt>
                <c:pt idx="536">
                  <c:v>0.55538551363106547</c:v>
                </c:pt>
                <c:pt idx="537">
                  <c:v>0.55538551363106547</c:v>
                </c:pt>
                <c:pt idx="538">
                  <c:v>0.55538551363106547</c:v>
                </c:pt>
                <c:pt idx="539">
                  <c:v>0.55976359192188596</c:v>
                </c:pt>
                <c:pt idx="540">
                  <c:v>0.5545018648017257</c:v>
                </c:pt>
                <c:pt idx="541">
                  <c:v>0.557706401564253</c:v>
                </c:pt>
                <c:pt idx="542">
                  <c:v>0.5647127239028138</c:v>
                </c:pt>
                <c:pt idx="543">
                  <c:v>0.5647127239028138</c:v>
                </c:pt>
                <c:pt idx="544">
                  <c:v>0.5647127239028138</c:v>
                </c:pt>
                <c:pt idx="545">
                  <c:v>0.5647127239028138</c:v>
                </c:pt>
                <c:pt idx="546">
                  <c:v>0.56597707519222507</c:v>
                </c:pt>
                <c:pt idx="547">
                  <c:v>0.55517653475772355</c:v>
                </c:pt>
                <c:pt idx="548">
                  <c:v>0.56448802795543207</c:v>
                </c:pt>
                <c:pt idx="549">
                  <c:v>0.56293960510560059</c:v>
                </c:pt>
                <c:pt idx="550">
                  <c:v>0.55723197877379671</c:v>
                </c:pt>
                <c:pt idx="551">
                  <c:v>0.55723197877379671</c:v>
                </c:pt>
                <c:pt idx="552">
                  <c:v>0.55723197877379671</c:v>
                </c:pt>
                <c:pt idx="553">
                  <c:v>0.55057143206410775</c:v>
                </c:pt>
                <c:pt idx="554">
                  <c:v>0.54426539269109098</c:v>
                </c:pt>
                <c:pt idx="555">
                  <c:v>0.54190259256046458</c:v>
                </c:pt>
                <c:pt idx="556">
                  <c:v>0.54423046585989154</c:v>
                </c:pt>
                <c:pt idx="557">
                  <c:v>0.54967148404687438</c:v>
                </c:pt>
                <c:pt idx="558">
                  <c:v>0.54967148404687438</c:v>
                </c:pt>
                <c:pt idx="559">
                  <c:v>0.54967148404687438</c:v>
                </c:pt>
                <c:pt idx="560">
                  <c:v>0.54799790671857918</c:v>
                </c:pt>
                <c:pt idx="561">
                  <c:v>0.56127243102969104</c:v>
                </c:pt>
                <c:pt idx="562">
                  <c:v>0.55906971220872781</c:v>
                </c:pt>
                <c:pt idx="563">
                  <c:v>0.5571673641360777</c:v>
                </c:pt>
                <c:pt idx="564">
                  <c:v>0.56221254490280304</c:v>
                </c:pt>
                <c:pt idx="565">
                  <c:v>0.56221254490280304</c:v>
                </c:pt>
                <c:pt idx="566">
                  <c:v>0.56221254490280304</c:v>
                </c:pt>
                <c:pt idx="567">
                  <c:v>0.56178236276519966</c:v>
                </c:pt>
                <c:pt idx="568">
                  <c:v>0.57101759904812321</c:v>
                </c:pt>
                <c:pt idx="569">
                  <c:v>0.56237553678173291</c:v>
                </c:pt>
                <c:pt idx="570">
                  <c:v>0.56676875003273963</c:v>
                </c:pt>
                <c:pt idx="571">
                  <c:v>0.56751967690352267</c:v>
                </c:pt>
                <c:pt idx="572">
                  <c:v>0.56751967690352267</c:v>
                </c:pt>
                <c:pt idx="573">
                  <c:v>0.56751967690352267</c:v>
                </c:pt>
                <c:pt idx="574">
                  <c:v>0.56403630760525547</c:v>
                </c:pt>
                <c:pt idx="575">
                  <c:v>0.57137850963718173</c:v>
                </c:pt>
                <c:pt idx="576">
                  <c:v>0.57579326110076168</c:v>
                </c:pt>
                <c:pt idx="577">
                  <c:v>0.57957758326119557</c:v>
                </c:pt>
                <c:pt idx="578">
                  <c:v>0.57934299137830747</c:v>
                </c:pt>
                <c:pt idx="579">
                  <c:v>0.57934299137830747</c:v>
                </c:pt>
                <c:pt idx="580">
                  <c:v>0.57934299137830747</c:v>
                </c:pt>
                <c:pt idx="581">
                  <c:v>0.57934299137830747</c:v>
                </c:pt>
                <c:pt idx="582">
                  <c:v>0.57826666286351891</c:v>
                </c:pt>
                <c:pt idx="583">
                  <c:v>0.57224294870936232</c:v>
                </c:pt>
                <c:pt idx="584">
                  <c:v>0.57001345265114645</c:v>
                </c:pt>
                <c:pt idx="585">
                  <c:v>0.56897205096755687</c:v>
                </c:pt>
                <c:pt idx="586">
                  <c:v>0.56897205096755687</c:v>
                </c:pt>
                <c:pt idx="587">
                  <c:v>0.56897205096755687</c:v>
                </c:pt>
                <c:pt idx="588">
                  <c:v>0.57514129358504351</c:v>
                </c:pt>
                <c:pt idx="589">
                  <c:v>0.55882697073189425</c:v>
                </c:pt>
                <c:pt idx="590">
                  <c:v>0.56314450918196934</c:v>
                </c:pt>
                <c:pt idx="591">
                  <c:v>0.56667677604391598</c:v>
                </c:pt>
                <c:pt idx="592">
                  <c:v>0.56381976125182054</c:v>
                </c:pt>
                <c:pt idx="593">
                  <c:v>0.56381976125182054</c:v>
                </c:pt>
                <c:pt idx="594">
                  <c:v>0.56381976125182054</c:v>
                </c:pt>
                <c:pt idx="595">
                  <c:v>0.56283249615658959</c:v>
                </c:pt>
                <c:pt idx="596">
                  <c:v>0.56166302942526936</c:v>
                </c:pt>
                <c:pt idx="597">
                  <c:v>0.5503345117258065</c:v>
                </c:pt>
                <c:pt idx="598">
                  <c:v>0.54413790975721388</c:v>
                </c:pt>
                <c:pt idx="599">
                  <c:v>0.54453723986059144</c:v>
                </c:pt>
                <c:pt idx="600">
                  <c:v>0.54453723986059144</c:v>
                </c:pt>
                <c:pt idx="601">
                  <c:v>0.54453723986059144</c:v>
                </c:pt>
                <c:pt idx="602">
                  <c:v>0.55032170522103319</c:v>
                </c:pt>
                <c:pt idx="603">
                  <c:v>0.5479979067185794</c:v>
                </c:pt>
                <c:pt idx="604">
                  <c:v>0.54398481381379016</c:v>
                </c:pt>
                <c:pt idx="605">
                  <c:v>0.5482767392543193</c:v>
                </c:pt>
                <c:pt idx="606">
                  <c:v>0.55344299970253519</c:v>
                </c:pt>
                <c:pt idx="607">
                  <c:v>0.55344299970253519</c:v>
                </c:pt>
                <c:pt idx="608">
                  <c:v>0.55344299970253519</c:v>
                </c:pt>
                <c:pt idx="609">
                  <c:v>0.55247610859217056</c:v>
                </c:pt>
                <c:pt idx="610">
                  <c:v>0.54733429692579394</c:v>
                </c:pt>
                <c:pt idx="611">
                  <c:v>0.53970976967500706</c:v>
                </c:pt>
                <c:pt idx="612">
                  <c:v>0.54596749359819818</c:v>
                </c:pt>
                <c:pt idx="613">
                  <c:v>0.5436192463139049</c:v>
                </c:pt>
                <c:pt idx="614">
                  <c:v>0.5436192463139049</c:v>
                </c:pt>
                <c:pt idx="615">
                  <c:v>0.5436192463139049</c:v>
                </c:pt>
                <c:pt idx="616">
                  <c:v>0.54128904455906457</c:v>
                </c:pt>
                <c:pt idx="617">
                  <c:v>0.54075757461098339</c:v>
                </c:pt>
                <c:pt idx="618">
                  <c:v>0.53809323950433741</c:v>
                </c:pt>
                <c:pt idx="619">
                  <c:v>0.53280066034995088</c:v>
                </c:pt>
                <c:pt idx="620">
                  <c:v>0.53450800028173862</c:v>
                </c:pt>
                <c:pt idx="621">
                  <c:v>0.53450800028173862</c:v>
                </c:pt>
                <c:pt idx="622">
                  <c:v>0.53450800028173862</c:v>
                </c:pt>
                <c:pt idx="623">
                  <c:v>0.52260027929822228</c:v>
                </c:pt>
                <c:pt idx="624">
                  <c:v>0.52760238363980183</c:v>
                </c:pt>
                <c:pt idx="625">
                  <c:v>0.53067827324074557</c:v>
                </c:pt>
                <c:pt idx="626">
                  <c:v>0.53424954173086436</c:v>
                </c:pt>
                <c:pt idx="627">
                  <c:v>0.534611034433776</c:v>
                </c:pt>
                <c:pt idx="628">
                  <c:v>0.534611034433776</c:v>
                </c:pt>
                <c:pt idx="629">
                  <c:v>0.534611034433776</c:v>
                </c:pt>
                <c:pt idx="630">
                  <c:v>0.5294855219552923</c:v>
                </c:pt>
                <c:pt idx="631">
                  <c:v>0.53853098912203357</c:v>
                </c:pt>
                <c:pt idx="632">
                  <c:v>0.542228576318323</c:v>
                </c:pt>
                <c:pt idx="633">
                  <c:v>0.53665483617278298</c:v>
                </c:pt>
                <c:pt idx="634">
                  <c:v>0.53614839712039419</c:v>
                </c:pt>
                <c:pt idx="635">
                  <c:v>0.53614839712039419</c:v>
                </c:pt>
                <c:pt idx="636">
                  <c:v>0.53614839712039419</c:v>
                </c:pt>
                <c:pt idx="637">
                  <c:v>0.54061029980609288</c:v>
                </c:pt>
                <c:pt idx="638">
                  <c:v>0.54337475849550998</c:v>
                </c:pt>
                <c:pt idx="639">
                  <c:v>0.54717537984383724</c:v>
                </c:pt>
                <c:pt idx="640">
                  <c:v>0.54839665470810273</c:v>
                </c:pt>
                <c:pt idx="641">
                  <c:v>0.54856197504244575</c:v>
                </c:pt>
                <c:pt idx="642">
                  <c:v>0.54856197504244575</c:v>
                </c:pt>
                <c:pt idx="643">
                  <c:v>0.54856197504244575</c:v>
                </c:pt>
                <c:pt idx="644">
                  <c:v>0.55130140283617024</c:v>
                </c:pt>
                <c:pt idx="645">
                  <c:v>0.55026232960799359</c:v>
                </c:pt>
                <c:pt idx="646">
                  <c:v>0.55752943895284202</c:v>
                </c:pt>
                <c:pt idx="647">
                  <c:v>0.55687106818473731</c:v>
                </c:pt>
                <c:pt idx="648">
                  <c:v>0.55904293497147473</c:v>
                </c:pt>
                <c:pt idx="649">
                  <c:v>0.55904293497147473</c:v>
                </c:pt>
                <c:pt idx="650">
                  <c:v>0.55904293497147473</c:v>
                </c:pt>
                <c:pt idx="651">
                  <c:v>0.56000284071559947</c:v>
                </c:pt>
                <c:pt idx="652">
                  <c:v>0.5653507206860513</c:v>
                </c:pt>
                <c:pt idx="653">
                  <c:v>0.56372080189675478</c:v>
                </c:pt>
                <c:pt idx="654">
                  <c:v>0.5627195660690445</c:v>
                </c:pt>
                <c:pt idx="655">
                  <c:v>0.5588502552860255</c:v>
                </c:pt>
                <c:pt idx="656">
                  <c:v>0.5588502552860255</c:v>
                </c:pt>
                <c:pt idx="657">
                  <c:v>0.5588502552860255</c:v>
                </c:pt>
                <c:pt idx="658">
                  <c:v>0.56132598550419632</c:v>
                </c:pt>
                <c:pt idx="659">
                  <c:v>0.56412537102481264</c:v>
                </c:pt>
                <c:pt idx="660">
                  <c:v>0.56591944592074506</c:v>
                </c:pt>
                <c:pt idx="661">
                  <c:v>0.57405565124860014</c:v>
                </c:pt>
                <c:pt idx="662">
                  <c:v>0.57047623316453477</c:v>
                </c:pt>
                <c:pt idx="663">
                  <c:v>0.57047623316453477</c:v>
                </c:pt>
                <c:pt idx="664">
                  <c:v>0.57047623316453477</c:v>
                </c:pt>
                <c:pt idx="665">
                  <c:v>0.57032080876569835</c:v>
                </c:pt>
                <c:pt idx="666">
                  <c:v>0.57321566095825927</c:v>
                </c:pt>
                <c:pt idx="667">
                  <c:v>0.56204082131607325</c:v>
                </c:pt>
                <c:pt idx="668">
                  <c:v>0.57829169375921086</c:v>
                </c:pt>
                <c:pt idx="669">
                  <c:v>0.57829169375921086</c:v>
                </c:pt>
                <c:pt idx="670">
                  <c:v>0.57829169375921086</c:v>
                </c:pt>
                <c:pt idx="671">
                  <c:v>0.57829169375921086</c:v>
                </c:pt>
                <c:pt idx="672">
                  <c:v>0.57375411627258055</c:v>
                </c:pt>
                <c:pt idx="673">
                  <c:v>0.57646443837363903</c:v>
                </c:pt>
                <c:pt idx="674">
                  <c:v>0.56567321176079055</c:v>
                </c:pt>
                <c:pt idx="675">
                  <c:v>0.56567321176079055</c:v>
                </c:pt>
                <c:pt idx="676">
                  <c:v>0.56567321176079055</c:v>
                </c:pt>
                <c:pt idx="677">
                  <c:v>0.56567321176079055</c:v>
                </c:pt>
                <c:pt idx="678">
                  <c:v>0.56567321176079055</c:v>
                </c:pt>
                <c:pt idx="679">
                  <c:v>0.56222884409069529</c:v>
                </c:pt>
                <c:pt idx="680">
                  <c:v>0.56211125709232479</c:v>
                </c:pt>
                <c:pt idx="681">
                  <c:v>0.57182091616570441</c:v>
                </c:pt>
                <c:pt idx="682">
                  <c:v>0.58416696888077069</c:v>
                </c:pt>
                <c:pt idx="683">
                  <c:v>0.58234902731685212</c:v>
                </c:pt>
                <c:pt idx="684">
                  <c:v>0.58234902731685212</c:v>
                </c:pt>
                <c:pt idx="685">
                  <c:v>0.58234902731685212</c:v>
                </c:pt>
                <c:pt idx="686">
                  <c:v>0.58023711825700675</c:v>
                </c:pt>
                <c:pt idx="687">
                  <c:v>0.57052163804509393</c:v>
                </c:pt>
                <c:pt idx="688">
                  <c:v>0.56863093224951022</c:v>
                </c:pt>
                <c:pt idx="689">
                  <c:v>0.57114100718502647</c:v>
                </c:pt>
                <c:pt idx="690">
                  <c:v>0.55915819351443186</c:v>
                </c:pt>
                <c:pt idx="691">
                  <c:v>0.55915819351443186</c:v>
                </c:pt>
                <c:pt idx="692">
                  <c:v>0.55915819351443186</c:v>
                </c:pt>
                <c:pt idx="693">
                  <c:v>0.56322076609675298</c:v>
                </c:pt>
                <c:pt idx="694">
                  <c:v>0.56779443464228918</c:v>
                </c:pt>
                <c:pt idx="695">
                  <c:v>0.56218460343784327</c:v>
                </c:pt>
                <c:pt idx="696">
                  <c:v>0.55885433008299867</c:v>
                </c:pt>
                <c:pt idx="697">
                  <c:v>0.56748940698314931</c:v>
                </c:pt>
                <c:pt idx="698">
                  <c:v>0.56748940698314931</c:v>
                </c:pt>
                <c:pt idx="699">
                  <c:v>0.56748940698314931</c:v>
                </c:pt>
                <c:pt idx="700">
                  <c:v>0.55327709725433905</c:v>
                </c:pt>
                <c:pt idx="701">
                  <c:v>0.54974657673395244</c:v>
                </c:pt>
                <c:pt idx="702">
                  <c:v>0.5643378425812744</c:v>
                </c:pt>
                <c:pt idx="703">
                  <c:v>0.56467139381922693</c:v>
                </c:pt>
                <c:pt idx="704">
                  <c:v>0.56737473055404553</c:v>
                </c:pt>
                <c:pt idx="705">
                  <c:v>0.56737473055404553</c:v>
                </c:pt>
                <c:pt idx="706">
                  <c:v>0.56737473055404553</c:v>
                </c:pt>
                <c:pt idx="707">
                  <c:v>0.5647319336599721</c:v>
                </c:pt>
                <c:pt idx="708">
                  <c:v>0.56137488306787531</c:v>
                </c:pt>
                <c:pt idx="709">
                  <c:v>0.56333136772888426</c:v>
                </c:pt>
                <c:pt idx="710">
                  <c:v>0.56100465865716376</c:v>
                </c:pt>
                <c:pt idx="711">
                  <c:v>0.55531333151325302</c:v>
                </c:pt>
                <c:pt idx="712">
                  <c:v>0.55531333151325302</c:v>
                </c:pt>
                <c:pt idx="713">
                  <c:v>0.55531333151325302</c:v>
                </c:pt>
                <c:pt idx="714">
                  <c:v>0.55436506804619468</c:v>
                </c:pt>
                <c:pt idx="715">
                  <c:v>0.55588031040638675</c:v>
                </c:pt>
                <c:pt idx="716">
                  <c:v>0.55201158173722131</c:v>
                </c:pt>
                <c:pt idx="717">
                  <c:v>0.55018898326247623</c:v>
                </c:pt>
                <c:pt idx="718">
                  <c:v>0.54817428721613504</c:v>
                </c:pt>
                <c:pt idx="719">
                  <c:v>0.54817428721613504</c:v>
                </c:pt>
                <c:pt idx="720">
                  <c:v>0.54817428721613504</c:v>
                </c:pt>
                <c:pt idx="721">
                  <c:v>0.56069788465646409</c:v>
                </c:pt>
                <c:pt idx="722">
                  <c:v>0.5690605322732607</c:v>
                </c:pt>
                <c:pt idx="723">
                  <c:v>0.56228763758988132</c:v>
                </c:pt>
                <c:pt idx="724">
                  <c:v>0.55888751057263875</c:v>
                </c:pt>
                <c:pt idx="725">
                  <c:v>0.55698458038613508</c:v>
                </c:pt>
                <c:pt idx="726">
                  <c:v>0.55698458038613508</c:v>
                </c:pt>
                <c:pt idx="727">
                  <c:v>0.55698458038613508</c:v>
                </c:pt>
                <c:pt idx="728">
                  <c:v>0.55958488296891629</c:v>
                </c:pt>
                <c:pt idx="729">
                  <c:v>0.54793736687783423</c:v>
                </c:pt>
                <c:pt idx="730">
                  <c:v>0.54899332140775692</c:v>
                </c:pt>
                <c:pt idx="731">
                  <c:v>0.54860970837841894</c:v>
                </c:pt>
                <c:pt idx="732">
                  <c:v>0.5443294252149562</c:v>
                </c:pt>
                <c:pt idx="733">
                  <c:v>0.5443294252149562</c:v>
                </c:pt>
                <c:pt idx="734">
                  <c:v>0.5443294252149562</c:v>
                </c:pt>
                <c:pt idx="735">
                  <c:v>0.53819336308710897</c:v>
                </c:pt>
                <c:pt idx="736">
                  <c:v>0.53815552568664327</c:v>
                </c:pt>
                <c:pt idx="737">
                  <c:v>0.54615318791740819</c:v>
                </c:pt>
                <c:pt idx="738">
                  <c:v>0.55229332484222882</c:v>
                </c:pt>
                <c:pt idx="739">
                  <c:v>0.54851365959262122</c:v>
                </c:pt>
                <c:pt idx="740">
                  <c:v>0.54851365959262122</c:v>
                </c:pt>
                <c:pt idx="741">
                  <c:v>0.54851365959262122</c:v>
                </c:pt>
                <c:pt idx="742">
                  <c:v>0.55877283414353496</c:v>
                </c:pt>
                <c:pt idx="743">
                  <c:v>0.55268334112395312</c:v>
                </c:pt>
                <c:pt idx="744">
                  <c:v>0.55723430722920964</c:v>
                </c:pt>
                <c:pt idx="745">
                  <c:v>0.5493251263041492</c:v>
                </c:pt>
                <c:pt idx="746">
                  <c:v>0.54443129513928712</c:v>
                </c:pt>
                <c:pt idx="747">
                  <c:v>0.54443129513928712</c:v>
                </c:pt>
                <c:pt idx="748">
                  <c:v>0.54443129513928712</c:v>
                </c:pt>
                <c:pt idx="749">
                  <c:v>0.54107191609177652</c:v>
                </c:pt>
                <c:pt idx="750">
                  <c:v>0.54028548027594137</c:v>
                </c:pt>
                <c:pt idx="751">
                  <c:v>0.54166509010830977</c:v>
                </c:pt>
                <c:pt idx="752">
                  <c:v>0.54183099255650613</c:v>
                </c:pt>
                <c:pt idx="753">
                  <c:v>0.54008989002122565</c:v>
                </c:pt>
                <c:pt idx="754">
                  <c:v>0.54008989002122565</c:v>
                </c:pt>
                <c:pt idx="755">
                  <c:v>0.54008989002122565</c:v>
                </c:pt>
                <c:pt idx="756">
                  <c:v>0.53750064760165794</c:v>
                </c:pt>
                <c:pt idx="757">
                  <c:v>0.54207489826104727</c:v>
                </c:pt>
                <c:pt idx="758">
                  <c:v>0.5451973569702564</c:v>
                </c:pt>
                <c:pt idx="759">
                  <c:v>0.5502867783898342</c:v>
                </c:pt>
                <c:pt idx="760">
                  <c:v>0.54404186097141616</c:v>
                </c:pt>
                <c:pt idx="761">
                  <c:v>0.54404186097141616</c:v>
                </c:pt>
                <c:pt idx="762">
                  <c:v>0.54404186097141616</c:v>
                </c:pt>
                <c:pt idx="763">
                  <c:v>0.54011666725847873</c:v>
                </c:pt>
                <c:pt idx="764">
                  <c:v>0.53950311925707894</c:v>
                </c:pt>
                <c:pt idx="765">
                  <c:v>0.54610487246758255</c:v>
                </c:pt>
                <c:pt idx="766">
                  <c:v>0.54616308385291457</c:v>
                </c:pt>
                <c:pt idx="767">
                  <c:v>0.54076397786337038</c:v>
                </c:pt>
                <c:pt idx="768">
                  <c:v>0.54076397786337038</c:v>
                </c:pt>
                <c:pt idx="769">
                  <c:v>0.54076397786337038</c:v>
                </c:pt>
                <c:pt idx="770">
                  <c:v>0.54084314534742184</c:v>
                </c:pt>
                <c:pt idx="771">
                  <c:v>0.54427761708201028</c:v>
                </c:pt>
                <c:pt idx="772">
                  <c:v>0.54317858612694225</c:v>
                </c:pt>
                <c:pt idx="773">
                  <c:v>0.5471142578892394</c:v>
                </c:pt>
                <c:pt idx="774">
                  <c:v>0.54486788052927704</c:v>
                </c:pt>
                <c:pt idx="775">
                  <c:v>0.54486788052927704</c:v>
                </c:pt>
                <c:pt idx="776">
                  <c:v>0.54486788052927704</c:v>
                </c:pt>
                <c:pt idx="777">
                  <c:v>0.55807313329184405</c:v>
                </c:pt>
                <c:pt idx="778">
                  <c:v>0.56851159890958036</c:v>
                </c:pt>
                <c:pt idx="779">
                  <c:v>0.568623946883271</c:v>
                </c:pt>
                <c:pt idx="780">
                  <c:v>0.58779120973154231</c:v>
                </c:pt>
                <c:pt idx="781">
                  <c:v>0.59559095325217859</c:v>
                </c:pt>
                <c:pt idx="782">
                  <c:v>0.59559095325217859</c:v>
                </c:pt>
                <c:pt idx="783">
                  <c:v>0.59559095325217859</c:v>
                </c:pt>
                <c:pt idx="784">
                  <c:v>0.60092020557932435</c:v>
                </c:pt>
                <c:pt idx="785">
                  <c:v>0.59287772058185362</c:v>
                </c:pt>
                <c:pt idx="786">
                  <c:v>0.59037637735413728</c:v>
                </c:pt>
                <c:pt idx="787">
                  <c:v>0.58201023705422061</c:v>
                </c:pt>
                <c:pt idx="788">
                  <c:v>0.58251492976504915</c:v>
                </c:pt>
                <c:pt idx="789">
                  <c:v>0.58251492976504915</c:v>
                </c:pt>
                <c:pt idx="790">
                  <c:v>0.58251492976504915</c:v>
                </c:pt>
                <c:pt idx="791">
                  <c:v>0.58736044548008581</c:v>
                </c:pt>
                <c:pt idx="792">
                  <c:v>0.58561061123700542</c:v>
                </c:pt>
                <c:pt idx="793">
                  <c:v>0.59291206529919971</c:v>
                </c:pt>
                <c:pt idx="794">
                  <c:v>0.58399873797716206</c:v>
                </c:pt>
                <c:pt idx="795">
                  <c:v>0.58399873797716206</c:v>
                </c:pt>
                <c:pt idx="796">
                  <c:v>0.58399873797716206</c:v>
                </c:pt>
                <c:pt idx="797">
                  <c:v>0.58399873797716206</c:v>
                </c:pt>
                <c:pt idx="798">
                  <c:v>0.58256440944258125</c:v>
                </c:pt>
                <c:pt idx="799">
                  <c:v>0.58341138509916224</c:v>
                </c:pt>
                <c:pt idx="800">
                  <c:v>0.5776822205547858</c:v>
                </c:pt>
                <c:pt idx="801">
                  <c:v>0.58061956705863915</c:v>
                </c:pt>
                <c:pt idx="802">
                  <c:v>0.57700813271264106</c:v>
                </c:pt>
                <c:pt idx="803">
                  <c:v>0.57700813271264106</c:v>
                </c:pt>
                <c:pt idx="804">
                  <c:v>0.57700813271264106</c:v>
                </c:pt>
                <c:pt idx="805">
                  <c:v>0.57456674721181655</c:v>
                </c:pt>
                <c:pt idx="806">
                  <c:v>0.57274705930633796</c:v>
                </c:pt>
                <c:pt idx="807">
                  <c:v>0.5769097554714302</c:v>
                </c:pt>
                <c:pt idx="808">
                  <c:v>0.57914972957900601</c:v>
                </c:pt>
                <c:pt idx="809">
                  <c:v>0.58188973948658362</c:v>
                </c:pt>
                <c:pt idx="810">
                  <c:v>0.58188973948658362</c:v>
                </c:pt>
                <c:pt idx="811">
                  <c:v>0.58188973948658362</c:v>
                </c:pt>
                <c:pt idx="812">
                  <c:v>0.58052410038669477</c:v>
                </c:pt>
                <c:pt idx="813">
                  <c:v>0.57691674083767031</c:v>
                </c:pt>
                <c:pt idx="814">
                  <c:v>0.56819085417640158</c:v>
                </c:pt>
                <c:pt idx="815">
                  <c:v>0.56978235345137884</c:v>
                </c:pt>
                <c:pt idx="816">
                  <c:v>0.5645532247070042</c:v>
                </c:pt>
                <c:pt idx="817">
                  <c:v>0.5645532247070042</c:v>
                </c:pt>
                <c:pt idx="818">
                  <c:v>0.5645532247070042</c:v>
                </c:pt>
                <c:pt idx="819">
                  <c:v>0.56662613213867696</c:v>
                </c:pt>
                <c:pt idx="820">
                  <c:v>0.55475915912489349</c:v>
                </c:pt>
                <c:pt idx="821">
                  <c:v>0.56013090576333147</c:v>
                </c:pt>
                <c:pt idx="822">
                  <c:v>0.55531216728554722</c:v>
                </c:pt>
                <c:pt idx="823">
                  <c:v>0.55634192669207061</c:v>
                </c:pt>
                <c:pt idx="824">
                  <c:v>0.55634192669207061</c:v>
                </c:pt>
                <c:pt idx="825">
                  <c:v>0.55634192669207061</c:v>
                </c:pt>
                <c:pt idx="826">
                  <c:v>0.55784494466134316</c:v>
                </c:pt>
                <c:pt idx="827">
                  <c:v>0.55459965992908322</c:v>
                </c:pt>
                <c:pt idx="828">
                  <c:v>0.55177349717121404</c:v>
                </c:pt>
                <c:pt idx="829">
                  <c:v>0.5615797871442445</c:v>
                </c:pt>
                <c:pt idx="830">
                  <c:v>0.56245528637963793</c:v>
                </c:pt>
                <c:pt idx="831">
                  <c:v>0.56245528637963793</c:v>
                </c:pt>
                <c:pt idx="832">
                  <c:v>0.56245528637963793</c:v>
                </c:pt>
                <c:pt idx="833">
                  <c:v>0.55616147139754091</c:v>
                </c:pt>
                <c:pt idx="834">
                  <c:v>0.56059193993516021</c:v>
                </c:pt>
                <c:pt idx="835">
                  <c:v>0.55527374777122751</c:v>
                </c:pt>
                <c:pt idx="836">
                  <c:v>0.54644133427480135</c:v>
                </c:pt>
                <c:pt idx="837">
                  <c:v>0.54180537954695995</c:v>
                </c:pt>
                <c:pt idx="838">
                  <c:v>0.54180537954695995</c:v>
                </c:pt>
                <c:pt idx="839">
                  <c:v>0.54180537954695995</c:v>
                </c:pt>
                <c:pt idx="840">
                  <c:v>0.54470605287805385</c:v>
                </c:pt>
                <c:pt idx="841">
                  <c:v>0.54893394579471799</c:v>
                </c:pt>
                <c:pt idx="842">
                  <c:v>0.54575036513091035</c:v>
                </c:pt>
                <c:pt idx="843">
                  <c:v>0.54699376032160196</c:v>
                </c:pt>
                <c:pt idx="844">
                  <c:v>0.53960848186452948</c:v>
                </c:pt>
                <c:pt idx="845">
                  <c:v>0.53960848186452948</c:v>
                </c:pt>
                <c:pt idx="846">
                  <c:v>0.53960848186452948</c:v>
                </c:pt>
                <c:pt idx="847">
                  <c:v>0.53812641999397637</c:v>
                </c:pt>
                <c:pt idx="848">
                  <c:v>0.54929951329460258</c:v>
                </c:pt>
                <c:pt idx="849">
                  <c:v>0.55097367273675135</c:v>
                </c:pt>
                <c:pt idx="850">
                  <c:v>0.54761545791694788</c:v>
                </c:pt>
                <c:pt idx="851">
                  <c:v>0.55060461255374649</c:v>
                </c:pt>
                <c:pt idx="852">
                  <c:v>0.55060461255374649</c:v>
                </c:pt>
                <c:pt idx="853">
                  <c:v>0.55060461255374649</c:v>
                </c:pt>
                <c:pt idx="854">
                  <c:v>0.55141957194839453</c:v>
                </c:pt>
                <c:pt idx="855">
                  <c:v>0.56766404113914581</c:v>
                </c:pt>
                <c:pt idx="856">
                  <c:v>0.57718218475478289</c:v>
                </c:pt>
                <c:pt idx="857">
                  <c:v>0.58571713807216241</c:v>
                </c:pt>
                <c:pt idx="858">
                  <c:v>0.5850430502300179</c:v>
                </c:pt>
                <c:pt idx="859">
                  <c:v>0.5850430502300179</c:v>
                </c:pt>
                <c:pt idx="860">
                  <c:v>0.5850430502300179</c:v>
                </c:pt>
                <c:pt idx="861">
                  <c:v>0.587358117024672</c:v>
                </c:pt>
                <c:pt idx="862">
                  <c:v>0.58494001607798007</c:v>
                </c:pt>
                <c:pt idx="863">
                  <c:v>0.58520487788124087</c:v>
                </c:pt>
                <c:pt idx="864">
                  <c:v>0.58115161912057323</c:v>
                </c:pt>
                <c:pt idx="865">
                  <c:v>0.5789523929827296</c:v>
                </c:pt>
                <c:pt idx="866">
                  <c:v>0.5789523929827296</c:v>
                </c:pt>
                <c:pt idx="867">
                  <c:v>0.5789523929827296</c:v>
                </c:pt>
                <c:pt idx="868">
                  <c:v>0.57468200575477368</c:v>
                </c:pt>
                <c:pt idx="869">
                  <c:v>0.59192945711479528</c:v>
                </c:pt>
                <c:pt idx="870">
                  <c:v>0.57426404800808983</c:v>
                </c:pt>
                <c:pt idx="871">
                  <c:v>0.58576254295272179</c:v>
                </c:pt>
                <c:pt idx="872">
                  <c:v>0.58334793468915014</c:v>
                </c:pt>
                <c:pt idx="873">
                  <c:v>0.58334793468915014</c:v>
                </c:pt>
                <c:pt idx="874">
                  <c:v>0.58334793468915014</c:v>
                </c:pt>
                <c:pt idx="875">
                  <c:v>0.58141706303768714</c:v>
                </c:pt>
                <c:pt idx="876">
                  <c:v>0.59074660176484839</c:v>
                </c:pt>
                <c:pt idx="877">
                  <c:v>0.58764277069894555</c:v>
                </c:pt>
                <c:pt idx="878">
                  <c:v>0.57903912794687407</c:v>
                </c:pt>
                <c:pt idx="879">
                  <c:v>0.57950307268797019</c:v>
                </c:pt>
                <c:pt idx="880">
                  <c:v>0.57950307268797019</c:v>
                </c:pt>
                <c:pt idx="881">
                  <c:v>0.57950307268797019</c:v>
                </c:pt>
                <c:pt idx="882">
                  <c:v>0.5781601360283608</c:v>
                </c:pt>
                <c:pt idx="883">
                  <c:v>0.58351674770661255</c:v>
                </c:pt>
                <c:pt idx="884">
                  <c:v>0.58780867314714169</c:v>
                </c:pt>
                <c:pt idx="885">
                  <c:v>0.58814746340977386</c:v>
                </c:pt>
                <c:pt idx="886">
                  <c:v>0.58814746340977386</c:v>
                </c:pt>
                <c:pt idx="887">
                  <c:v>0.58814746340977386</c:v>
                </c:pt>
                <c:pt idx="888">
                  <c:v>0.58814746340977386</c:v>
                </c:pt>
                <c:pt idx="889">
                  <c:v>0.58446151849055039</c:v>
                </c:pt>
                <c:pt idx="890">
                  <c:v>0.58092051992080407</c:v>
                </c:pt>
                <c:pt idx="891">
                  <c:v>0.58049208412476028</c:v>
                </c:pt>
                <c:pt idx="892">
                  <c:v>0.57741211972684359</c:v>
                </c:pt>
                <c:pt idx="893">
                  <c:v>0.57704888068237192</c:v>
                </c:pt>
                <c:pt idx="894">
                  <c:v>0.57704888068237192</c:v>
                </c:pt>
                <c:pt idx="895">
                  <c:v>0.57704888068237192</c:v>
                </c:pt>
                <c:pt idx="896">
                  <c:v>0.57861825963092306</c:v>
                </c:pt>
                <c:pt idx="897">
                  <c:v>0.576668760336154</c:v>
                </c:pt>
                <c:pt idx="898">
                  <c:v>0.56886843470166415</c:v>
                </c:pt>
                <c:pt idx="899">
                  <c:v>0.56435064908604704</c:v>
                </c:pt>
                <c:pt idx="900">
                  <c:v>0.57199263975243353</c:v>
                </c:pt>
                <c:pt idx="901">
                  <c:v>0.57199263975243353</c:v>
                </c:pt>
                <c:pt idx="902">
                  <c:v>0.57199263975243353</c:v>
                </c:pt>
                <c:pt idx="903">
                  <c:v>0.56117463590233263</c:v>
                </c:pt>
                <c:pt idx="904">
                  <c:v>0.56022870089068721</c:v>
                </c:pt>
                <c:pt idx="905">
                  <c:v>0.55394128916097651</c:v>
                </c:pt>
                <c:pt idx="906">
                  <c:v>0.55899461952164842</c:v>
                </c:pt>
                <c:pt idx="907">
                  <c:v>0.56281910753796138</c:v>
                </c:pt>
                <c:pt idx="908">
                  <c:v>0.56281910753796138</c:v>
                </c:pt>
                <c:pt idx="909">
                  <c:v>0.56281910753796138</c:v>
                </c:pt>
                <c:pt idx="910">
                  <c:v>0.56550265240176723</c:v>
                </c:pt>
                <c:pt idx="911">
                  <c:v>0.57332917315965592</c:v>
                </c:pt>
                <c:pt idx="912">
                  <c:v>0.57268651946559057</c:v>
                </c:pt>
                <c:pt idx="913">
                  <c:v>0.57605230176548727</c:v>
                </c:pt>
                <c:pt idx="914">
                  <c:v>0.57593471476711655</c:v>
                </c:pt>
                <c:pt idx="915">
                  <c:v>0.57593471476711655</c:v>
                </c:pt>
                <c:pt idx="916">
                  <c:v>0.57593471476711655</c:v>
                </c:pt>
                <c:pt idx="917">
                  <c:v>0.57617687413009788</c:v>
                </c:pt>
                <c:pt idx="918">
                  <c:v>0.5740102463680401</c:v>
                </c:pt>
                <c:pt idx="919">
                  <c:v>0.57500507894336428</c:v>
                </c:pt>
                <c:pt idx="920">
                  <c:v>0.57834291977830166</c:v>
                </c:pt>
                <c:pt idx="921">
                  <c:v>0.58446035426284282</c:v>
                </c:pt>
                <c:pt idx="922">
                  <c:v>0.58446035426284282</c:v>
                </c:pt>
                <c:pt idx="923">
                  <c:v>0.58446035426284282</c:v>
                </c:pt>
                <c:pt idx="924">
                  <c:v>0.58206204518716365</c:v>
                </c:pt>
                <c:pt idx="925">
                  <c:v>0.5824497330134748</c:v>
                </c:pt>
                <c:pt idx="926">
                  <c:v>0.58618282915481679</c:v>
                </c:pt>
                <c:pt idx="927">
                  <c:v>0.58363433470498149</c:v>
                </c:pt>
                <c:pt idx="928">
                  <c:v>0.58363433470498149</c:v>
                </c:pt>
                <c:pt idx="929">
                  <c:v>0.58363433470498149</c:v>
                </c:pt>
                <c:pt idx="930">
                  <c:v>0.58363433470498149</c:v>
                </c:pt>
                <c:pt idx="931">
                  <c:v>0.58363433470498149</c:v>
                </c:pt>
                <c:pt idx="932">
                  <c:v>0.58305745987634117</c:v>
                </c:pt>
                <c:pt idx="933">
                  <c:v>0.58345213306889243</c:v>
                </c:pt>
                <c:pt idx="934">
                  <c:v>0.57631832779645431</c:v>
                </c:pt>
                <c:pt idx="935">
                  <c:v>0.57767930998551664</c:v>
                </c:pt>
                <c:pt idx="936">
                  <c:v>0.57767930998551664</c:v>
                </c:pt>
                <c:pt idx="937">
                  <c:v>0.57767930998551664</c:v>
                </c:pt>
                <c:pt idx="938">
                  <c:v>0.57529206107305075</c:v>
                </c:pt>
                <c:pt idx="939">
                  <c:v>0.57560523832613719</c:v>
                </c:pt>
                <c:pt idx="940">
                  <c:v>0.58155036711009545</c:v>
                </c:pt>
                <c:pt idx="941">
                  <c:v>0.5827407899401349</c:v>
                </c:pt>
                <c:pt idx="942">
                  <c:v>0.57163696818805376</c:v>
                </c:pt>
                <c:pt idx="943">
                  <c:v>0.57163696818805376</c:v>
                </c:pt>
                <c:pt idx="944">
                  <c:v>0.57163696818805376</c:v>
                </c:pt>
                <c:pt idx="945">
                  <c:v>0.57144661695801791</c:v>
                </c:pt>
                <c:pt idx="946">
                  <c:v>0.56539961824972873</c:v>
                </c:pt>
                <c:pt idx="947">
                  <c:v>0.56103609280524136</c:v>
                </c:pt>
                <c:pt idx="948">
                  <c:v>0.56308979047975471</c:v>
                </c:pt>
                <c:pt idx="949">
                  <c:v>0.55930430409161391</c:v>
                </c:pt>
                <c:pt idx="950">
                  <c:v>0.55930430409161391</c:v>
                </c:pt>
                <c:pt idx="951">
                  <c:v>0.55930430409161391</c:v>
                </c:pt>
                <c:pt idx="952">
                  <c:v>0.5565311136943969</c:v>
                </c:pt>
                <c:pt idx="953">
                  <c:v>0.56511671091701521</c:v>
                </c:pt>
                <c:pt idx="954">
                  <c:v>0.55202904515281936</c:v>
                </c:pt>
                <c:pt idx="955">
                  <c:v>0.55578717218985396</c:v>
                </c:pt>
                <c:pt idx="956">
                  <c:v>0.55496406320125913</c:v>
                </c:pt>
                <c:pt idx="957">
                  <c:v>0.55496406320125913</c:v>
                </c:pt>
                <c:pt idx="958">
                  <c:v>0.55496406320125913</c:v>
                </c:pt>
                <c:pt idx="959">
                  <c:v>0.55233872972278553</c:v>
                </c:pt>
                <c:pt idx="960">
                  <c:v>0.554114759089265</c:v>
                </c:pt>
                <c:pt idx="961">
                  <c:v>0.55186139636306275</c:v>
                </c:pt>
                <c:pt idx="962">
                  <c:v>0.54915805962824393</c:v>
                </c:pt>
                <c:pt idx="963">
                  <c:v>0.54978150356514988</c:v>
                </c:pt>
                <c:pt idx="964">
                  <c:v>0.54978150356514988</c:v>
                </c:pt>
                <c:pt idx="965">
                  <c:v>0.54978150356514988</c:v>
                </c:pt>
                <c:pt idx="966">
                  <c:v>0.55547224859520727</c:v>
                </c:pt>
                <c:pt idx="967">
                  <c:v>0.55322470700753823</c:v>
                </c:pt>
                <c:pt idx="968">
                  <c:v>0.55853707803293751</c:v>
                </c:pt>
                <c:pt idx="969">
                  <c:v>0.55310013464292762</c:v>
                </c:pt>
                <c:pt idx="970">
                  <c:v>0.55621153318892391</c:v>
                </c:pt>
                <c:pt idx="971">
                  <c:v>0.55621153318892391</c:v>
                </c:pt>
                <c:pt idx="972">
                  <c:v>0.55621153318892391</c:v>
                </c:pt>
                <c:pt idx="973">
                  <c:v>0.55612188765551251</c:v>
                </c:pt>
                <c:pt idx="974">
                  <c:v>0.56012624885250117</c:v>
                </c:pt>
                <c:pt idx="975">
                  <c:v>0.56654463619920881</c:v>
                </c:pt>
                <c:pt idx="976">
                  <c:v>0.56198959529697912</c:v>
                </c:pt>
                <c:pt idx="977">
                  <c:v>0.56122178712444981</c:v>
                </c:pt>
                <c:pt idx="978">
                  <c:v>0.56122178712444981</c:v>
                </c:pt>
                <c:pt idx="979">
                  <c:v>0.56122178712444981</c:v>
                </c:pt>
                <c:pt idx="980">
                  <c:v>0.55009409870438297</c:v>
                </c:pt>
                <c:pt idx="981">
                  <c:v>0.5437444007923673</c:v>
                </c:pt>
                <c:pt idx="982">
                  <c:v>0.5378627224184207</c:v>
                </c:pt>
                <c:pt idx="983">
                  <c:v>0.54007533717489031</c:v>
                </c:pt>
                <c:pt idx="984">
                  <c:v>0.54244221210248988</c:v>
                </c:pt>
                <c:pt idx="985">
                  <c:v>0.54244221210248988</c:v>
                </c:pt>
                <c:pt idx="986">
                  <c:v>0.54244221210248988</c:v>
                </c:pt>
                <c:pt idx="987">
                  <c:v>0.53614024752644629</c:v>
                </c:pt>
                <c:pt idx="988">
                  <c:v>0.52723448768450187</c:v>
                </c:pt>
                <c:pt idx="989">
                  <c:v>0.52853842271593887</c:v>
                </c:pt>
                <c:pt idx="990">
                  <c:v>0.53057116429173279</c:v>
                </c:pt>
                <c:pt idx="991">
                  <c:v>0.53477751899582393</c:v>
                </c:pt>
                <c:pt idx="992">
                  <c:v>0.53477751899582393</c:v>
                </c:pt>
                <c:pt idx="993">
                  <c:v>0.53477751899582393</c:v>
                </c:pt>
                <c:pt idx="994">
                  <c:v>0.54119648845638491</c:v>
                </c:pt>
                <c:pt idx="995">
                  <c:v>0.54222682997676164</c:v>
                </c:pt>
                <c:pt idx="996">
                  <c:v>0.53102113830034936</c:v>
                </c:pt>
                <c:pt idx="997">
                  <c:v>0.52655923561465068</c:v>
                </c:pt>
                <c:pt idx="998">
                  <c:v>0.52112753124932065</c:v>
                </c:pt>
                <c:pt idx="999">
                  <c:v>0.52112753124932065</c:v>
                </c:pt>
                <c:pt idx="1000">
                  <c:v>0.52112753124932065</c:v>
                </c:pt>
                <c:pt idx="1001">
                  <c:v>0.51911807422765976</c:v>
                </c:pt>
                <c:pt idx="1002">
                  <c:v>0.51066112416662524</c:v>
                </c:pt>
                <c:pt idx="1003">
                  <c:v>0.51863666607096448</c:v>
                </c:pt>
                <c:pt idx="1004">
                  <c:v>0.51363397961553137</c:v>
                </c:pt>
                <c:pt idx="1005">
                  <c:v>0.50910862651982081</c:v>
                </c:pt>
                <c:pt idx="1006">
                  <c:v>0.50910862651982081</c:v>
                </c:pt>
                <c:pt idx="1007">
                  <c:v>0.50910862651982081</c:v>
                </c:pt>
                <c:pt idx="1008">
                  <c:v>0.5038306002117674</c:v>
                </c:pt>
                <c:pt idx="1009">
                  <c:v>0.51074611278921034</c:v>
                </c:pt>
                <c:pt idx="1010">
                  <c:v>0.52403635417436178</c:v>
                </c:pt>
                <c:pt idx="1011">
                  <c:v>0.52064088406794573</c:v>
                </c:pt>
                <c:pt idx="1012">
                  <c:v>0.51412994061856043</c:v>
                </c:pt>
                <c:pt idx="1013">
                  <c:v>0.51412994061856043</c:v>
                </c:pt>
                <c:pt idx="1014">
                  <c:v>0.51412994061856043</c:v>
                </c:pt>
                <c:pt idx="1015">
                  <c:v>0.51838810345559683</c:v>
                </c:pt>
                <c:pt idx="1016">
                  <c:v>0.5294604910595988</c:v>
                </c:pt>
                <c:pt idx="1017">
                  <c:v>0.53259459204587412</c:v>
                </c:pt>
                <c:pt idx="1018">
                  <c:v>0.52695390880720216</c:v>
                </c:pt>
                <c:pt idx="1019">
                  <c:v>0.5213085686577037</c:v>
                </c:pt>
                <c:pt idx="1020">
                  <c:v>0.5213085686577037</c:v>
                </c:pt>
                <c:pt idx="1021">
                  <c:v>0.5213085686577037</c:v>
                </c:pt>
                <c:pt idx="1022">
                  <c:v>0.53246361642887674</c:v>
                </c:pt>
                <c:pt idx="1023">
                  <c:v>0.52351943707261306</c:v>
                </c:pt>
                <c:pt idx="1024">
                  <c:v>0.52433497858111466</c:v>
                </c:pt>
                <c:pt idx="1025">
                  <c:v>0.52476690706027784</c:v>
                </c:pt>
                <c:pt idx="1026">
                  <c:v>0.52128528410357045</c:v>
                </c:pt>
                <c:pt idx="1027">
                  <c:v>0.52128528410357045</c:v>
                </c:pt>
                <c:pt idx="1028">
                  <c:v>0.52128528410357045</c:v>
                </c:pt>
                <c:pt idx="1029">
                  <c:v>0.529031473149701</c:v>
                </c:pt>
                <c:pt idx="1030">
                  <c:v>0.52908037071338021</c:v>
                </c:pt>
                <c:pt idx="1031">
                  <c:v>0.52831838367938411</c:v>
                </c:pt>
                <c:pt idx="1032">
                  <c:v>0.54809861241520164</c:v>
                </c:pt>
                <c:pt idx="1033">
                  <c:v>0.54809861241520164</c:v>
                </c:pt>
                <c:pt idx="1034">
                  <c:v>0.54809861241520164</c:v>
                </c:pt>
                <c:pt idx="1035">
                  <c:v>0.54809861241520164</c:v>
                </c:pt>
                <c:pt idx="1036">
                  <c:v>0.5488181051379053</c:v>
                </c:pt>
                <c:pt idx="1037">
                  <c:v>0.53733649149501939</c:v>
                </c:pt>
                <c:pt idx="1038">
                  <c:v>0.52890107964655786</c:v>
                </c:pt>
                <c:pt idx="1039">
                  <c:v>0.52890107964655786</c:v>
                </c:pt>
                <c:pt idx="1040">
                  <c:v>0.52890107964655786</c:v>
                </c:pt>
                <c:pt idx="1041">
                  <c:v>0.52890107964655786</c:v>
                </c:pt>
                <c:pt idx="1042">
                  <c:v>0.52890107964655786</c:v>
                </c:pt>
                <c:pt idx="1043">
                  <c:v>0.52524773310312045</c:v>
                </c:pt>
                <c:pt idx="1044">
                  <c:v>0.52219745651172311</c:v>
                </c:pt>
                <c:pt idx="1045">
                  <c:v>0.51416370322205251</c:v>
                </c:pt>
                <c:pt idx="1046">
                  <c:v>0.51486689675686304</c:v>
                </c:pt>
                <c:pt idx="1047">
                  <c:v>0.50813707849862944</c:v>
                </c:pt>
                <c:pt idx="1048">
                  <c:v>0.50813707849862944</c:v>
                </c:pt>
                <c:pt idx="1049">
                  <c:v>0.50813707849862944</c:v>
                </c:pt>
                <c:pt idx="1050">
                  <c:v>0.49968187477915449</c:v>
                </c:pt>
                <c:pt idx="1051">
                  <c:v>0.51855400590379253</c:v>
                </c:pt>
                <c:pt idx="1052">
                  <c:v>0.51239000231098597</c:v>
                </c:pt>
                <c:pt idx="1053">
                  <c:v>0.50326129286322008</c:v>
                </c:pt>
                <c:pt idx="1054">
                  <c:v>0.51094286727163207</c:v>
                </c:pt>
                <c:pt idx="1055">
                  <c:v>0.51094286727163207</c:v>
                </c:pt>
                <c:pt idx="1056">
                  <c:v>0.51094286727163207</c:v>
                </c:pt>
                <c:pt idx="1057">
                  <c:v>0.51995981085956089</c:v>
                </c:pt>
                <c:pt idx="1058">
                  <c:v>0.52135921256294226</c:v>
                </c:pt>
                <c:pt idx="1059">
                  <c:v>0.516075947230209</c:v>
                </c:pt>
                <c:pt idx="1060">
                  <c:v>0.51967515718528756</c:v>
                </c:pt>
                <c:pt idx="1061">
                  <c:v>0.52068512472079798</c:v>
                </c:pt>
                <c:pt idx="1062">
                  <c:v>0.52068512472079798</c:v>
                </c:pt>
                <c:pt idx="1063">
                  <c:v>0.52068512472079798</c:v>
                </c:pt>
                <c:pt idx="1064">
                  <c:v>0.50785941019059599</c:v>
                </c:pt>
                <c:pt idx="1065">
                  <c:v>0.51773613593987844</c:v>
                </c:pt>
                <c:pt idx="1066">
                  <c:v>0.51963091653243532</c:v>
                </c:pt>
                <c:pt idx="1067">
                  <c:v>0.51864015875408453</c:v>
                </c:pt>
                <c:pt idx="1068">
                  <c:v>0.51346342025650893</c:v>
                </c:pt>
                <c:pt idx="1069">
                  <c:v>0.51346342025650893</c:v>
                </c:pt>
                <c:pt idx="1070">
                  <c:v>0.51346342025650893</c:v>
                </c:pt>
                <c:pt idx="1071">
                  <c:v>0.51241154052355942</c:v>
                </c:pt>
                <c:pt idx="1072">
                  <c:v>0.50676969305718078</c:v>
                </c:pt>
                <c:pt idx="1073">
                  <c:v>0.51610854560599551</c:v>
                </c:pt>
                <c:pt idx="1074">
                  <c:v>0.51426440891867742</c:v>
                </c:pt>
                <c:pt idx="1075">
                  <c:v>0.50677260362644749</c:v>
                </c:pt>
                <c:pt idx="1076">
                  <c:v>0.50677260362644749</c:v>
                </c:pt>
                <c:pt idx="1077">
                  <c:v>0.50677260362644749</c:v>
                </c:pt>
                <c:pt idx="1078">
                  <c:v>0.51928281244814989</c:v>
                </c:pt>
                <c:pt idx="1079">
                  <c:v>0.51591353746513291</c:v>
                </c:pt>
                <c:pt idx="1080">
                  <c:v>0.51890443844349177</c:v>
                </c:pt>
                <c:pt idx="1081">
                  <c:v>0.50770340367790601</c:v>
                </c:pt>
                <c:pt idx="1082">
                  <c:v>0.51778677984511678</c:v>
                </c:pt>
                <c:pt idx="1083">
                  <c:v>0.51778677984511678</c:v>
                </c:pt>
                <c:pt idx="1084">
                  <c:v>0.51778677984511678</c:v>
                </c:pt>
                <c:pt idx="1085">
                  <c:v>0.51910817829215339</c:v>
                </c:pt>
                <c:pt idx="1086">
                  <c:v>0.5358183385655606</c:v>
                </c:pt>
                <c:pt idx="1087">
                  <c:v>0.53861714197232358</c:v>
                </c:pt>
                <c:pt idx="1088">
                  <c:v>0.54391204958212347</c:v>
                </c:pt>
                <c:pt idx="1089">
                  <c:v>0.55421430055818277</c:v>
                </c:pt>
                <c:pt idx="1090">
                  <c:v>0.55421430055818277</c:v>
                </c:pt>
                <c:pt idx="1091">
                  <c:v>0.55421430055818277</c:v>
                </c:pt>
                <c:pt idx="1092">
                  <c:v>0.54122384780749133</c:v>
                </c:pt>
                <c:pt idx="1093">
                  <c:v>0.54453782197444278</c:v>
                </c:pt>
                <c:pt idx="1094">
                  <c:v>0.53067943746845092</c:v>
                </c:pt>
                <c:pt idx="1095">
                  <c:v>0.53867768181306896</c:v>
                </c:pt>
                <c:pt idx="1096">
                  <c:v>0.53494051087475403</c:v>
                </c:pt>
                <c:pt idx="1097">
                  <c:v>0.53494051087475403</c:v>
                </c:pt>
                <c:pt idx="1098">
                  <c:v>0.53494051087475403</c:v>
                </c:pt>
                <c:pt idx="1099">
                  <c:v>0.54187057629852986</c:v>
                </c:pt>
                <c:pt idx="1100">
                  <c:v>0.5507501410170752</c:v>
                </c:pt>
                <c:pt idx="1101">
                  <c:v>0.56433434989815323</c:v>
                </c:pt>
                <c:pt idx="1102">
                  <c:v>0.56246401808743562</c:v>
                </c:pt>
                <c:pt idx="1103">
                  <c:v>0.56462307836939996</c:v>
                </c:pt>
                <c:pt idx="1104">
                  <c:v>0.56462307836939996</c:v>
                </c:pt>
                <c:pt idx="1105">
                  <c:v>0.56462307836939996</c:v>
                </c:pt>
                <c:pt idx="1106">
                  <c:v>0.5641538946036242</c:v>
                </c:pt>
                <c:pt idx="1107">
                  <c:v>0.56132423916263496</c:v>
                </c:pt>
                <c:pt idx="1108">
                  <c:v>0.55988991062805415</c:v>
                </c:pt>
                <c:pt idx="1109">
                  <c:v>0.55548738355539395</c:v>
                </c:pt>
                <c:pt idx="1110">
                  <c:v>0.55655206979311656</c:v>
                </c:pt>
                <c:pt idx="1111">
                  <c:v>0.55655206979311656</c:v>
                </c:pt>
                <c:pt idx="1112">
                  <c:v>0.55655206979311656</c:v>
                </c:pt>
                <c:pt idx="1113">
                  <c:v>0.56854652574077735</c:v>
                </c:pt>
                <c:pt idx="1114">
                  <c:v>0.56244597255798245</c:v>
                </c:pt>
                <c:pt idx="1115">
                  <c:v>0.57194781698572661</c:v>
                </c:pt>
                <c:pt idx="1116">
                  <c:v>0.56846037289048601</c:v>
                </c:pt>
                <c:pt idx="1117">
                  <c:v>0.57602785298364756</c:v>
                </c:pt>
                <c:pt idx="1118">
                  <c:v>0.57602785298364756</c:v>
                </c:pt>
                <c:pt idx="1119">
                  <c:v>0.57602785298364756</c:v>
                </c:pt>
                <c:pt idx="1120">
                  <c:v>0.58852467318672352</c:v>
                </c:pt>
                <c:pt idx="1121">
                  <c:v>0.59909993555998975</c:v>
                </c:pt>
                <c:pt idx="1122">
                  <c:v>0.60788345149273715</c:v>
                </c:pt>
                <c:pt idx="1123">
                  <c:v>0.61191982895165875</c:v>
                </c:pt>
                <c:pt idx="1124">
                  <c:v>0.60404091794697101</c:v>
                </c:pt>
                <c:pt idx="1125">
                  <c:v>0.60404091794697101</c:v>
                </c:pt>
                <c:pt idx="1126">
                  <c:v>0.60404091794697101</c:v>
                </c:pt>
                <c:pt idx="1127">
                  <c:v>0.61815310409301039</c:v>
                </c:pt>
                <c:pt idx="1128">
                  <c:v>0.62649537772494113</c:v>
                </c:pt>
                <c:pt idx="1129">
                  <c:v>0.62744888021667933</c:v>
                </c:pt>
                <c:pt idx="1130">
                  <c:v>0.62055257739639602</c:v>
                </c:pt>
                <c:pt idx="1131">
                  <c:v>0.61443106811488168</c:v>
                </c:pt>
                <c:pt idx="1132">
                  <c:v>0.61443106811488168</c:v>
                </c:pt>
                <c:pt idx="1133">
                  <c:v>0.61443106811488168</c:v>
                </c:pt>
                <c:pt idx="1134">
                  <c:v>0.6162728763467864</c:v>
                </c:pt>
                <c:pt idx="1135">
                  <c:v>0.59618645572412254</c:v>
                </c:pt>
                <c:pt idx="1136">
                  <c:v>0.59916105751458848</c:v>
                </c:pt>
                <c:pt idx="1137">
                  <c:v>0.58771029590592838</c:v>
                </c:pt>
                <c:pt idx="1138">
                  <c:v>0.59203831240536342</c:v>
                </c:pt>
                <c:pt idx="1139">
                  <c:v>0.59203831240536342</c:v>
                </c:pt>
                <c:pt idx="1140">
                  <c:v>0.59203831240536342</c:v>
                </c:pt>
                <c:pt idx="1141">
                  <c:v>0.58810846178159948</c:v>
                </c:pt>
                <c:pt idx="1142">
                  <c:v>0.59014527815436657</c:v>
                </c:pt>
                <c:pt idx="1143">
                  <c:v>0.59318682303796422</c:v>
                </c:pt>
                <c:pt idx="1144">
                  <c:v>0.59883332741516915</c:v>
                </c:pt>
                <c:pt idx="1145">
                  <c:v>0.59914184775742862</c:v>
                </c:pt>
                <c:pt idx="1146">
                  <c:v>0.59914184775742862</c:v>
                </c:pt>
                <c:pt idx="1147">
                  <c:v>0.59914184775742862</c:v>
                </c:pt>
                <c:pt idx="1148">
                  <c:v>0.62141527012701614</c:v>
                </c:pt>
                <c:pt idx="1149">
                  <c:v>0.637739488915672</c:v>
                </c:pt>
                <c:pt idx="1150">
                  <c:v>0.63618466281345376</c:v>
                </c:pt>
                <c:pt idx="1151">
                  <c:v>0.63381720577200107</c:v>
                </c:pt>
                <c:pt idx="1152">
                  <c:v>0.62739416151446714</c:v>
                </c:pt>
                <c:pt idx="1153">
                  <c:v>0.62739416151446714</c:v>
                </c:pt>
                <c:pt idx="1154">
                  <c:v>0.62739416151446714</c:v>
                </c:pt>
                <c:pt idx="1155">
                  <c:v>0.64029496873174763</c:v>
                </c:pt>
                <c:pt idx="1156">
                  <c:v>0.64415263723769978</c:v>
                </c:pt>
                <c:pt idx="1157">
                  <c:v>0.64662603900045679</c:v>
                </c:pt>
                <c:pt idx="1158">
                  <c:v>0.64712898536972552</c:v>
                </c:pt>
                <c:pt idx="1159">
                  <c:v>0.64712898536972552</c:v>
                </c:pt>
                <c:pt idx="1160">
                  <c:v>0.64712898536972552</c:v>
                </c:pt>
                <c:pt idx="1161">
                  <c:v>0.64712898536972552</c:v>
                </c:pt>
                <c:pt idx="1162">
                  <c:v>0.64186784036341815</c:v>
                </c:pt>
                <c:pt idx="1163">
                  <c:v>0.64181137531964616</c:v>
                </c:pt>
                <c:pt idx="1164">
                  <c:v>0.64286441928030214</c:v>
                </c:pt>
                <c:pt idx="1165">
                  <c:v>0.63469037655198091</c:v>
                </c:pt>
                <c:pt idx="1166">
                  <c:v>0.62606286713192372</c:v>
                </c:pt>
                <c:pt idx="1167">
                  <c:v>0.62606286713192372</c:v>
                </c:pt>
                <c:pt idx="1168">
                  <c:v>0.62606286713192372</c:v>
                </c:pt>
                <c:pt idx="1169">
                  <c:v>0.63542849691799108</c:v>
                </c:pt>
                <c:pt idx="1170">
                  <c:v>0.63246844797385826</c:v>
                </c:pt>
                <c:pt idx="1171">
                  <c:v>0.63287650978503573</c:v>
                </c:pt>
                <c:pt idx="1172">
                  <c:v>0.64178925499321982</c:v>
                </c:pt>
                <c:pt idx="1173">
                  <c:v>0.64885087814784614</c:v>
                </c:pt>
                <c:pt idx="1174">
                  <c:v>0.64885087814784614</c:v>
                </c:pt>
                <c:pt idx="1175">
                  <c:v>0.64885087814784614</c:v>
                </c:pt>
                <c:pt idx="1176">
                  <c:v>0.65087896281281354</c:v>
                </c:pt>
                <c:pt idx="1177">
                  <c:v>0.64475687141744542</c:v>
                </c:pt>
                <c:pt idx="1178">
                  <c:v>0.63002298767606013</c:v>
                </c:pt>
                <c:pt idx="1179">
                  <c:v>0.61968872043806811</c:v>
                </c:pt>
                <c:pt idx="1180">
                  <c:v>0.6121334647358263</c:v>
                </c:pt>
                <c:pt idx="1181">
                  <c:v>0.6121334647358263</c:v>
                </c:pt>
                <c:pt idx="1182">
                  <c:v>0.6121334647358263</c:v>
                </c:pt>
                <c:pt idx="1183">
                  <c:v>0.61270975745061329</c:v>
                </c:pt>
                <c:pt idx="1184">
                  <c:v>0.58461170386470473</c:v>
                </c:pt>
                <c:pt idx="1185">
                  <c:v>0.58162080288634588</c:v>
                </c:pt>
                <c:pt idx="1186">
                  <c:v>0.59206916443958879</c:v>
                </c:pt>
                <c:pt idx="1187">
                  <c:v>0.59955456647943195</c:v>
                </c:pt>
                <c:pt idx="1188">
                  <c:v>0.59955456647943195</c:v>
                </c:pt>
                <c:pt idx="1189">
                  <c:v>0.59955456647943195</c:v>
                </c:pt>
                <c:pt idx="1190">
                  <c:v>0.59146784082910941</c:v>
                </c:pt>
                <c:pt idx="1191">
                  <c:v>0.59000149603259588</c:v>
                </c:pt>
                <c:pt idx="1192">
                  <c:v>0.57246007717664771</c:v>
                </c:pt>
                <c:pt idx="1193">
                  <c:v>0.57582877004581134</c:v>
                </c:pt>
                <c:pt idx="1194">
                  <c:v>0.57439385939737719</c:v>
                </c:pt>
                <c:pt idx="1195">
                  <c:v>0.57439385939737719</c:v>
                </c:pt>
                <c:pt idx="1196">
                  <c:v>0.57439385939737719</c:v>
                </c:pt>
                <c:pt idx="1197">
                  <c:v>0.56664592400968639</c:v>
                </c:pt>
                <c:pt idx="1198">
                  <c:v>0.57038484128956157</c:v>
                </c:pt>
                <c:pt idx="1199">
                  <c:v>0.57651391805116892</c:v>
                </c:pt>
                <c:pt idx="1200">
                  <c:v>0.57656805463952776</c:v>
                </c:pt>
                <c:pt idx="1201">
                  <c:v>0.57230814546093112</c:v>
                </c:pt>
                <c:pt idx="1202">
                  <c:v>0.57230814546093112</c:v>
                </c:pt>
                <c:pt idx="1203">
                  <c:v>0.57230814546093112</c:v>
                </c:pt>
                <c:pt idx="1204">
                  <c:v>0.58413728107424889</c:v>
                </c:pt>
                <c:pt idx="1205">
                  <c:v>0.59077803591292488</c:v>
                </c:pt>
                <c:pt idx="1206">
                  <c:v>0.5794471897580491</c:v>
                </c:pt>
                <c:pt idx="1207">
                  <c:v>0.58798854632781494</c:v>
                </c:pt>
                <c:pt idx="1208">
                  <c:v>0.58979600984237379</c:v>
                </c:pt>
                <c:pt idx="1209">
                  <c:v>0.58979600984237379</c:v>
                </c:pt>
                <c:pt idx="1210">
                  <c:v>0.58979600984237379</c:v>
                </c:pt>
                <c:pt idx="1211">
                  <c:v>0.58448829572780125</c:v>
                </c:pt>
                <c:pt idx="1212">
                  <c:v>0.59157436766426685</c:v>
                </c:pt>
                <c:pt idx="1213">
                  <c:v>0.59023084889080435</c:v>
                </c:pt>
                <c:pt idx="1214">
                  <c:v>0.57883888078132983</c:v>
                </c:pt>
                <c:pt idx="1215">
                  <c:v>0.57368426261018035</c:v>
                </c:pt>
                <c:pt idx="1216">
                  <c:v>0.57368426261018035</c:v>
                </c:pt>
                <c:pt idx="1217">
                  <c:v>0.57368426261018035</c:v>
                </c:pt>
                <c:pt idx="1218">
                  <c:v>0.5662326231738295</c:v>
                </c:pt>
                <c:pt idx="1219">
                  <c:v>0.56013730901571468</c:v>
                </c:pt>
                <c:pt idx="1220">
                  <c:v>0.55486393961848757</c:v>
                </c:pt>
                <c:pt idx="1221">
                  <c:v>0.55149058983849741</c:v>
                </c:pt>
                <c:pt idx="1222">
                  <c:v>0.5302661366325927</c:v>
                </c:pt>
                <c:pt idx="1223">
                  <c:v>0.5302661366325927</c:v>
                </c:pt>
                <c:pt idx="1224">
                  <c:v>0.5302661366325927</c:v>
                </c:pt>
                <c:pt idx="1225">
                  <c:v>0.48869214734232358</c:v>
                </c:pt>
                <c:pt idx="1226">
                  <c:v>0.49284436545805566</c:v>
                </c:pt>
                <c:pt idx="1227">
                  <c:v>0.49672648274584752</c:v>
                </c:pt>
                <c:pt idx="1228">
                  <c:v>0.502002180598488</c:v>
                </c:pt>
                <c:pt idx="1229">
                  <c:v>0.51836249044604976</c:v>
                </c:pt>
                <c:pt idx="1230">
                  <c:v>0.51836249044604976</c:v>
                </c:pt>
                <c:pt idx="1231">
                  <c:v>0.51836249044604976</c:v>
                </c:pt>
                <c:pt idx="1232">
                  <c:v>0.52960951220604757</c:v>
                </c:pt>
                <c:pt idx="1233">
                  <c:v>0.528632143046323</c:v>
                </c:pt>
                <c:pt idx="1234">
                  <c:v>0.52337390860928257</c:v>
                </c:pt>
                <c:pt idx="1235">
                  <c:v>0.51091259735125849</c:v>
                </c:pt>
                <c:pt idx="1236">
                  <c:v>0.50862081511073765</c:v>
                </c:pt>
                <c:pt idx="1237">
                  <c:v>0.50862081511073765</c:v>
                </c:pt>
                <c:pt idx="1238">
                  <c:v>0.50862081511073765</c:v>
                </c:pt>
                <c:pt idx="1239">
                  <c:v>0.5068471141996711</c:v>
                </c:pt>
                <c:pt idx="1240">
                  <c:v>0.50349588474610729</c:v>
                </c:pt>
                <c:pt idx="1241">
                  <c:v>0.5007523821554094</c:v>
                </c:pt>
                <c:pt idx="1242">
                  <c:v>0.49870974464410933</c:v>
                </c:pt>
                <c:pt idx="1243">
                  <c:v>0.50055853824225371</c:v>
                </c:pt>
                <c:pt idx="1244">
                  <c:v>0.50055853824225371</c:v>
                </c:pt>
                <c:pt idx="1245">
                  <c:v>0.50055853824225371</c:v>
                </c:pt>
                <c:pt idx="1246">
                  <c:v>0.49190017678797071</c:v>
                </c:pt>
                <c:pt idx="1247">
                  <c:v>0.48842786765291635</c:v>
                </c:pt>
                <c:pt idx="1248">
                  <c:v>0.47874265736137622</c:v>
                </c:pt>
                <c:pt idx="1249">
                  <c:v>0.47555150921747535</c:v>
                </c:pt>
                <c:pt idx="1250">
                  <c:v>0.47555150921747535</c:v>
                </c:pt>
                <c:pt idx="1251">
                  <c:v>0.47555150921747535</c:v>
                </c:pt>
                <c:pt idx="1252">
                  <c:v>0.47555150921747535</c:v>
                </c:pt>
                <c:pt idx="1253">
                  <c:v>0.47744628981003245</c:v>
                </c:pt>
                <c:pt idx="1254">
                  <c:v>0.47154773013433982</c:v>
                </c:pt>
                <c:pt idx="1255">
                  <c:v>0.46625456886609995</c:v>
                </c:pt>
                <c:pt idx="1256">
                  <c:v>0.467184204689852</c:v>
                </c:pt>
                <c:pt idx="1257">
                  <c:v>0.46576966802628417</c:v>
                </c:pt>
                <c:pt idx="1258">
                  <c:v>0.46576966802628417</c:v>
                </c:pt>
                <c:pt idx="1259">
                  <c:v>0.46576966802628417</c:v>
                </c:pt>
                <c:pt idx="1260">
                  <c:v>0.4705162243862564</c:v>
                </c:pt>
                <c:pt idx="1261">
                  <c:v>0.46909179178718219</c:v>
                </c:pt>
                <c:pt idx="1262">
                  <c:v>0.48055652412832162</c:v>
                </c:pt>
                <c:pt idx="1263">
                  <c:v>0.47724429630293042</c:v>
                </c:pt>
                <c:pt idx="1264">
                  <c:v>0.47897026387802466</c:v>
                </c:pt>
                <c:pt idx="1265">
                  <c:v>0.47897026387802466</c:v>
                </c:pt>
                <c:pt idx="1266">
                  <c:v>0.47897026387802466</c:v>
                </c:pt>
                <c:pt idx="1267">
                  <c:v>0.47412358393528131</c:v>
                </c:pt>
                <c:pt idx="1268">
                  <c:v>0.47651025073389364</c:v>
                </c:pt>
                <c:pt idx="1269">
                  <c:v>0.47567317101281947</c:v>
                </c:pt>
                <c:pt idx="1270">
                  <c:v>0.47379992863283538</c:v>
                </c:pt>
                <c:pt idx="1271">
                  <c:v>0.47420915467171953</c:v>
                </c:pt>
                <c:pt idx="1272">
                  <c:v>0.47420915467171953</c:v>
                </c:pt>
                <c:pt idx="1273">
                  <c:v>0.47420915467171953</c:v>
                </c:pt>
                <c:pt idx="1274">
                  <c:v>0.46741530388962071</c:v>
                </c:pt>
                <c:pt idx="1275">
                  <c:v>0.46223041579809854</c:v>
                </c:pt>
                <c:pt idx="1276">
                  <c:v>0.46413916712313519</c:v>
                </c:pt>
                <c:pt idx="1277">
                  <c:v>0.4517337387950302</c:v>
                </c:pt>
                <c:pt idx="1278">
                  <c:v>0.4517337387950302</c:v>
                </c:pt>
                <c:pt idx="1279">
                  <c:v>0.4517337387950302</c:v>
                </c:pt>
                <c:pt idx="1280">
                  <c:v>0.4517337387950302</c:v>
                </c:pt>
                <c:pt idx="1281">
                  <c:v>0.45060967694426912</c:v>
                </c:pt>
                <c:pt idx="1282">
                  <c:v>0.44777885727557343</c:v>
                </c:pt>
                <c:pt idx="1283">
                  <c:v>0.44215214476938125</c:v>
                </c:pt>
                <c:pt idx="1284">
                  <c:v>0.45137690300294508</c:v>
                </c:pt>
                <c:pt idx="1285">
                  <c:v>0.45046938750561916</c:v>
                </c:pt>
                <c:pt idx="1286">
                  <c:v>0.45046938750561916</c:v>
                </c:pt>
                <c:pt idx="1287">
                  <c:v>0.45046938750561916</c:v>
                </c:pt>
                <c:pt idx="1288">
                  <c:v>0.45267152421272905</c:v>
                </c:pt>
                <c:pt idx="1289">
                  <c:v>0.46659859815341287</c:v>
                </c:pt>
                <c:pt idx="1290">
                  <c:v>0.45727371633707792</c:v>
                </c:pt>
                <c:pt idx="1291">
                  <c:v>0.46187125155060005</c:v>
                </c:pt>
                <c:pt idx="1292">
                  <c:v>0.47075314472455831</c:v>
                </c:pt>
                <c:pt idx="1293">
                  <c:v>0.47075314472455831</c:v>
                </c:pt>
                <c:pt idx="1294">
                  <c:v>0.47075314472455831</c:v>
                </c:pt>
                <c:pt idx="1295">
                  <c:v>0.46741996080044745</c:v>
                </c:pt>
                <c:pt idx="1296">
                  <c:v>0.46876813648473692</c:v>
                </c:pt>
                <c:pt idx="1297">
                  <c:v>0.46413567444001536</c:v>
                </c:pt>
                <c:pt idx="1298">
                  <c:v>0.47105176913131164</c:v>
                </c:pt>
                <c:pt idx="1299">
                  <c:v>0.47642118731433647</c:v>
                </c:pt>
                <c:pt idx="1300">
                  <c:v>0.47642118731433647</c:v>
                </c:pt>
                <c:pt idx="1301">
                  <c:v>0.47642118731433647</c:v>
                </c:pt>
                <c:pt idx="1302">
                  <c:v>0.48410276172274891</c:v>
                </c:pt>
                <c:pt idx="1303">
                  <c:v>0.47553695637114335</c:v>
                </c:pt>
                <c:pt idx="1304">
                  <c:v>0.47612605559070342</c:v>
                </c:pt>
                <c:pt idx="1305">
                  <c:v>0.46940438692641595</c:v>
                </c:pt>
                <c:pt idx="1306">
                  <c:v>0.467975297416515</c:v>
                </c:pt>
                <c:pt idx="1307">
                  <c:v>0.467975297416515</c:v>
                </c:pt>
                <c:pt idx="1308">
                  <c:v>0.467975297416515</c:v>
                </c:pt>
                <c:pt idx="1309">
                  <c:v>0.47095921302863397</c:v>
                </c:pt>
                <c:pt idx="1310">
                  <c:v>0.46261635728284989</c:v>
                </c:pt>
                <c:pt idx="1311">
                  <c:v>0.46727676079253078</c:v>
                </c:pt>
                <c:pt idx="1312">
                  <c:v>0.46232180767307018</c:v>
                </c:pt>
                <c:pt idx="1313">
                  <c:v>0.46232180767307018</c:v>
                </c:pt>
                <c:pt idx="1314">
                  <c:v>0.46232180767307018</c:v>
                </c:pt>
                <c:pt idx="1315">
                  <c:v>0.46232180767307018</c:v>
                </c:pt>
                <c:pt idx="1316">
                  <c:v>0.46232180767307018</c:v>
                </c:pt>
                <c:pt idx="1317">
                  <c:v>0.46714054615085399</c:v>
                </c:pt>
                <c:pt idx="1318">
                  <c:v>0.46524110864747059</c:v>
                </c:pt>
                <c:pt idx="1319">
                  <c:v>0.46280845485444577</c:v>
                </c:pt>
                <c:pt idx="1320">
                  <c:v>0.46614687780323671</c:v>
                </c:pt>
                <c:pt idx="1321">
                  <c:v>0.46614687780323671</c:v>
                </c:pt>
                <c:pt idx="1322">
                  <c:v>0.46614687780323671</c:v>
                </c:pt>
                <c:pt idx="1323">
                  <c:v>0.46628600301418022</c:v>
                </c:pt>
                <c:pt idx="1324">
                  <c:v>0.45932741401159172</c:v>
                </c:pt>
                <c:pt idx="1325">
                  <c:v>0.459573648171546</c:v>
                </c:pt>
                <c:pt idx="1326">
                  <c:v>0.45781275376525277</c:v>
                </c:pt>
                <c:pt idx="1327">
                  <c:v>0.45145607048699721</c:v>
                </c:pt>
                <c:pt idx="1328">
                  <c:v>0.45145607048699721</c:v>
                </c:pt>
                <c:pt idx="1329">
                  <c:v>0.45145607048699721</c:v>
                </c:pt>
                <c:pt idx="1330">
                  <c:v>0.45793674401601003</c:v>
                </c:pt>
                <c:pt idx="1331">
                  <c:v>0.46316354430497131</c:v>
                </c:pt>
                <c:pt idx="1332">
                  <c:v>0.47699107677673735</c:v>
                </c:pt>
                <c:pt idx="1333">
                  <c:v>0.45832676029773456</c:v>
                </c:pt>
                <c:pt idx="1334">
                  <c:v>0.457927430194357</c:v>
                </c:pt>
                <c:pt idx="1335">
                  <c:v>0.457927430194357</c:v>
                </c:pt>
                <c:pt idx="1336">
                  <c:v>0.457927430194357</c:v>
                </c:pt>
                <c:pt idx="1337">
                  <c:v>0.46383472157784933</c:v>
                </c:pt>
                <c:pt idx="1338">
                  <c:v>0.45965630833871773</c:v>
                </c:pt>
                <c:pt idx="1339">
                  <c:v>0.46659685181185351</c:v>
                </c:pt>
                <c:pt idx="1340">
                  <c:v>0.47320442616089009</c:v>
                </c:pt>
                <c:pt idx="1341">
                  <c:v>0.461718737721031</c:v>
                </c:pt>
                <c:pt idx="1342">
                  <c:v>0.461718737721031</c:v>
                </c:pt>
                <c:pt idx="1343">
                  <c:v>0.461718737721031</c:v>
                </c:pt>
                <c:pt idx="1344">
                  <c:v>0.46715568111104089</c:v>
                </c:pt>
                <c:pt idx="1345">
                  <c:v>0.47202389926635679</c:v>
                </c:pt>
                <c:pt idx="1346">
                  <c:v>0.46413800289542939</c:v>
                </c:pt>
                <c:pt idx="1347">
                  <c:v>0.46696649410871172</c:v>
                </c:pt>
                <c:pt idx="1348">
                  <c:v>0.46647402578880293</c:v>
                </c:pt>
                <c:pt idx="1349">
                  <c:v>0.46647402578880293</c:v>
                </c:pt>
                <c:pt idx="1350">
                  <c:v>0.46647402578880293</c:v>
                </c:pt>
                <c:pt idx="1351">
                  <c:v>0.46192713448051959</c:v>
                </c:pt>
                <c:pt idx="1352">
                  <c:v>0.45821499443789726</c:v>
                </c:pt>
                <c:pt idx="1353">
                  <c:v>0.46623710545050168</c:v>
                </c:pt>
                <c:pt idx="1354">
                  <c:v>0.46736698843979618</c:v>
                </c:pt>
                <c:pt idx="1355">
                  <c:v>0.46989336256320557</c:v>
                </c:pt>
                <c:pt idx="1356">
                  <c:v>0.46989336256320557</c:v>
                </c:pt>
                <c:pt idx="1357">
                  <c:v>0.46989336256320557</c:v>
                </c:pt>
                <c:pt idx="1358">
                  <c:v>0.48766588061892202</c:v>
                </c:pt>
                <c:pt idx="1359">
                  <c:v>0.46729014941115787</c:v>
                </c:pt>
                <c:pt idx="1360">
                  <c:v>0.46914592837554259</c:v>
                </c:pt>
                <c:pt idx="1361">
                  <c:v>0.47149825045680926</c:v>
                </c:pt>
                <c:pt idx="1362">
                  <c:v>0.45053050946021878</c:v>
                </c:pt>
                <c:pt idx="1363">
                  <c:v>0.45053050946021878</c:v>
                </c:pt>
                <c:pt idx="1364">
                  <c:v>0.45053050946021878</c:v>
                </c:pt>
                <c:pt idx="1365">
                  <c:v>0.450152717569414</c:v>
                </c:pt>
                <c:pt idx="1366">
                  <c:v>0.45720502690238707</c:v>
                </c:pt>
                <c:pt idx="1367">
                  <c:v>0.45049732897057937</c:v>
                </c:pt>
                <c:pt idx="1368">
                  <c:v>0.4413866650522662</c:v>
                </c:pt>
                <c:pt idx="1369">
                  <c:v>0.45143860707139782</c:v>
                </c:pt>
                <c:pt idx="1370">
                  <c:v>0.45143860707139782</c:v>
                </c:pt>
                <c:pt idx="1371">
                  <c:v>0.45143860707139782</c:v>
                </c:pt>
                <c:pt idx="1372">
                  <c:v>0.43969678853607763</c:v>
                </c:pt>
                <c:pt idx="1373">
                  <c:v>0.43640027778472579</c:v>
                </c:pt>
                <c:pt idx="1374">
                  <c:v>0.43547122407482708</c:v>
                </c:pt>
                <c:pt idx="1375">
                  <c:v>0.43510798503035519</c:v>
                </c:pt>
                <c:pt idx="1376">
                  <c:v>0.4291203619351045</c:v>
                </c:pt>
                <c:pt idx="1377">
                  <c:v>0.4291203619351045</c:v>
                </c:pt>
                <c:pt idx="1378">
                  <c:v>0.4291203619351045</c:v>
                </c:pt>
                <c:pt idx="1379">
                  <c:v>0.43350076868133836</c:v>
                </c:pt>
                <c:pt idx="1380">
                  <c:v>0.43911758525202416</c:v>
                </c:pt>
                <c:pt idx="1381">
                  <c:v>0.42739730492927719</c:v>
                </c:pt>
                <c:pt idx="1382">
                  <c:v>0.43006804328830994</c:v>
                </c:pt>
                <c:pt idx="1383">
                  <c:v>0.43490017038472017</c:v>
                </c:pt>
                <c:pt idx="1384">
                  <c:v>0.43490017038472017</c:v>
                </c:pt>
                <c:pt idx="1385">
                  <c:v>0.43490017038472017</c:v>
                </c:pt>
                <c:pt idx="1386">
                  <c:v>0.42570393572996901</c:v>
                </c:pt>
                <c:pt idx="1387">
                  <c:v>0.42477255356465693</c:v>
                </c:pt>
                <c:pt idx="1388">
                  <c:v>0.42269731767757102</c:v>
                </c:pt>
                <c:pt idx="1389">
                  <c:v>0.41989793215695448</c:v>
                </c:pt>
                <c:pt idx="1390">
                  <c:v>0.42073501187802864</c:v>
                </c:pt>
                <c:pt idx="1391">
                  <c:v>0.42073501187802864</c:v>
                </c:pt>
                <c:pt idx="1392">
                  <c:v>0.42073501187802864</c:v>
                </c:pt>
                <c:pt idx="1393">
                  <c:v>0.41688432873831616</c:v>
                </c:pt>
                <c:pt idx="1394">
                  <c:v>0.4201389272922289</c:v>
                </c:pt>
                <c:pt idx="1395">
                  <c:v>0.40979010720790399</c:v>
                </c:pt>
                <c:pt idx="1396">
                  <c:v>0.40816833801255448</c:v>
                </c:pt>
                <c:pt idx="1397">
                  <c:v>0.3980314073708382</c:v>
                </c:pt>
                <c:pt idx="1398">
                  <c:v>0.3980314073708382</c:v>
                </c:pt>
                <c:pt idx="1399">
                  <c:v>0.3980314073708382</c:v>
                </c:pt>
                <c:pt idx="1400">
                  <c:v>0.3980314073708382</c:v>
                </c:pt>
                <c:pt idx="1401">
                  <c:v>0.3935211892353141</c:v>
                </c:pt>
                <c:pt idx="1402">
                  <c:v>0.40344331986515547</c:v>
                </c:pt>
                <c:pt idx="1403">
                  <c:v>0.40218828239739746</c:v>
                </c:pt>
                <c:pt idx="1404">
                  <c:v>0.40218828239739746</c:v>
                </c:pt>
                <c:pt idx="1405">
                  <c:v>0.40218828239739746</c:v>
                </c:pt>
                <c:pt idx="1406">
                  <c:v>0.40218828239739746</c:v>
                </c:pt>
                <c:pt idx="1407">
                  <c:v>0.40218828239739746</c:v>
                </c:pt>
                <c:pt idx="1408">
                  <c:v>0.39920844158225166</c:v>
                </c:pt>
                <c:pt idx="1409">
                  <c:v>0.40623688424723858</c:v>
                </c:pt>
                <c:pt idx="1410">
                  <c:v>0.41474564244121859</c:v>
                </c:pt>
                <c:pt idx="1411">
                  <c:v>0.41170176910220757</c:v>
                </c:pt>
                <c:pt idx="1412">
                  <c:v>0.41170176910220757</c:v>
                </c:pt>
                <c:pt idx="1413">
                  <c:v>0.41170176910220757</c:v>
                </c:pt>
                <c:pt idx="1414">
                  <c:v>0.4098564681871828</c:v>
                </c:pt>
                <c:pt idx="1415">
                  <c:v>0.39979346600483812</c:v>
                </c:pt>
                <c:pt idx="1416">
                  <c:v>0.4017633392844735</c:v>
                </c:pt>
                <c:pt idx="1417">
                  <c:v>0.41897586381329588</c:v>
                </c:pt>
                <c:pt idx="1418">
                  <c:v>0.42066632244333757</c:v>
                </c:pt>
                <c:pt idx="1419">
                  <c:v>0.42066632244333757</c:v>
                </c:pt>
                <c:pt idx="1420">
                  <c:v>0.42066632244333757</c:v>
                </c:pt>
                <c:pt idx="1421">
                  <c:v>0.41528409775553987</c:v>
                </c:pt>
                <c:pt idx="1422">
                  <c:v>0.41204754473108007</c:v>
                </c:pt>
                <c:pt idx="1423">
                  <c:v>0.42107962327919513</c:v>
                </c:pt>
                <c:pt idx="1424">
                  <c:v>0.41878784103867384</c:v>
                </c:pt>
                <c:pt idx="1425">
                  <c:v>0.40305388569728451</c:v>
                </c:pt>
                <c:pt idx="1426">
                  <c:v>0.40305388569728451</c:v>
                </c:pt>
                <c:pt idx="1427">
                  <c:v>0.40305388569728451</c:v>
                </c:pt>
                <c:pt idx="1428">
                  <c:v>0.40976391208450558</c:v>
                </c:pt>
                <c:pt idx="1429">
                  <c:v>0.42632621543916938</c:v>
                </c:pt>
                <c:pt idx="1430">
                  <c:v>0.42331959738677116</c:v>
                </c:pt>
                <c:pt idx="1431">
                  <c:v>0.41395920662538366</c:v>
                </c:pt>
                <c:pt idx="1432">
                  <c:v>0.4154505823175898</c:v>
                </c:pt>
                <c:pt idx="1433">
                  <c:v>0.4154505823175898</c:v>
                </c:pt>
                <c:pt idx="1434">
                  <c:v>0.4154505823175898</c:v>
                </c:pt>
                <c:pt idx="1435">
                  <c:v>0.41348653017648762</c:v>
                </c:pt>
                <c:pt idx="1436">
                  <c:v>0.40604362244793646</c:v>
                </c:pt>
                <c:pt idx="1437">
                  <c:v>0.40893905675435072</c:v>
                </c:pt>
                <c:pt idx="1438">
                  <c:v>0.40412846787051326</c:v>
                </c:pt>
                <c:pt idx="1439">
                  <c:v>0.40565127771079879</c:v>
                </c:pt>
                <c:pt idx="1440">
                  <c:v>0.40565127771079879</c:v>
                </c:pt>
                <c:pt idx="1441">
                  <c:v>0.40565127771079879</c:v>
                </c:pt>
                <c:pt idx="1442">
                  <c:v>0.40275584340438431</c:v>
                </c:pt>
                <c:pt idx="1443">
                  <c:v>0.39841152771705612</c:v>
                </c:pt>
                <c:pt idx="1444">
                  <c:v>0.39306481197431098</c:v>
                </c:pt>
                <c:pt idx="1445">
                  <c:v>0.39768039271728628</c:v>
                </c:pt>
                <c:pt idx="1446">
                  <c:v>0.39296992741621972</c:v>
                </c:pt>
                <c:pt idx="1447">
                  <c:v>0.39296992741621972</c:v>
                </c:pt>
                <c:pt idx="1448">
                  <c:v>0.39296992741621972</c:v>
                </c:pt>
                <c:pt idx="1449">
                  <c:v>0.38974327032726652</c:v>
                </c:pt>
                <c:pt idx="1450">
                  <c:v>0.38561608310722684</c:v>
                </c:pt>
                <c:pt idx="1451">
                  <c:v>0.38806736454355772</c:v>
                </c:pt>
                <c:pt idx="1452">
                  <c:v>0.38244239837892557</c:v>
                </c:pt>
                <c:pt idx="1453">
                  <c:v>0.38439364401525444</c:v>
                </c:pt>
                <c:pt idx="1454">
                  <c:v>0.38439364401525444</c:v>
                </c:pt>
                <c:pt idx="1455">
                  <c:v>0.38439364401525444</c:v>
                </c:pt>
                <c:pt idx="1456">
                  <c:v>0.39262065910422739</c:v>
                </c:pt>
                <c:pt idx="1457">
                  <c:v>0.38873912393028887</c:v>
                </c:pt>
                <c:pt idx="1458">
                  <c:v>0.39195239240061586</c:v>
                </c:pt>
                <c:pt idx="1459">
                  <c:v>0.39681595364510547</c:v>
                </c:pt>
                <c:pt idx="1460">
                  <c:v>0.40057466279599319</c:v>
                </c:pt>
                <c:pt idx="1461">
                  <c:v>0.40057466279599319</c:v>
                </c:pt>
                <c:pt idx="1462">
                  <c:v>0.40057466279599319</c:v>
                </c:pt>
                <c:pt idx="1463">
                  <c:v>0.39694052600971585</c:v>
                </c:pt>
                <c:pt idx="1464">
                  <c:v>0.41142468290802681</c:v>
                </c:pt>
                <c:pt idx="1465">
                  <c:v>0.41657231571293662</c:v>
                </c:pt>
                <c:pt idx="1466">
                  <c:v>0.40780568108193593</c:v>
                </c:pt>
                <c:pt idx="1467">
                  <c:v>0.40219526776363668</c:v>
                </c:pt>
                <c:pt idx="1468">
                  <c:v>0.40219526776363668</c:v>
                </c:pt>
                <c:pt idx="1469">
                  <c:v>0.40219526776363668</c:v>
                </c:pt>
                <c:pt idx="1470">
                  <c:v>0.4102144682069746</c:v>
                </c:pt>
                <c:pt idx="1471">
                  <c:v>0.41030178528497263</c:v>
                </c:pt>
                <c:pt idx="1472">
                  <c:v>0.40274944015199754</c:v>
                </c:pt>
                <c:pt idx="1473">
                  <c:v>0.40472047765933938</c:v>
                </c:pt>
                <c:pt idx="1474">
                  <c:v>0.41019525844981497</c:v>
                </c:pt>
                <c:pt idx="1475">
                  <c:v>0.41019525844981497</c:v>
                </c:pt>
                <c:pt idx="1476">
                  <c:v>0.41019525844981497</c:v>
                </c:pt>
                <c:pt idx="1477">
                  <c:v>0.41245618865611022</c:v>
                </c:pt>
                <c:pt idx="1478">
                  <c:v>0.41344287163748783</c:v>
                </c:pt>
                <c:pt idx="1479">
                  <c:v>0.40504471507563888</c:v>
                </c:pt>
                <c:pt idx="1480">
                  <c:v>0.40808276727611648</c:v>
                </c:pt>
                <c:pt idx="1481">
                  <c:v>0.40318951822510773</c:v>
                </c:pt>
                <c:pt idx="1482">
                  <c:v>0.40318951822510773</c:v>
                </c:pt>
                <c:pt idx="1483">
                  <c:v>0.40318951822510773</c:v>
                </c:pt>
                <c:pt idx="1484">
                  <c:v>0.40850130713665367</c:v>
                </c:pt>
                <c:pt idx="1485">
                  <c:v>0.40753674448170241</c:v>
                </c:pt>
                <c:pt idx="1486">
                  <c:v>0.41193112196041604</c:v>
                </c:pt>
                <c:pt idx="1487">
                  <c:v>0.41330083585727828</c:v>
                </c:pt>
                <c:pt idx="1488">
                  <c:v>0.42685535693183696</c:v>
                </c:pt>
                <c:pt idx="1489">
                  <c:v>0.42685535693183696</c:v>
                </c:pt>
                <c:pt idx="1490">
                  <c:v>0.42685535693183696</c:v>
                </c:pt>
                <c:pt idx="1491">
                  <c:v>0.4214521761453196</c:v>
                </c:pt>
                <c:pt idx="1492">
                  <c:v>0.4170537238696328</c:v>
                </c:pt>
                <c:pt idx="1493">
                  <c:v>0.41951897603844346</c:v>
                </c:pt>
                <c:pt idx="1494">
                  <c:v>0.41597506689943065</c:v>
                </c:pt>
                <c:pt idx="1495">
                  <c:v>0.4070937558393255</c:v>
                </c:pt>
                <c:pt idx="1496">
                  <c:v>0.4070937558393255</c:v>
                </c:pt>
                <c:pt idx="1497">
                  <c:v>0.4070937558393255</c:v>
                </c:pt>
                <c:pt idx="1498">
                  <c:v>0.42144577289293306</c:v>
                </c:pt>
                <c:pt idx="1499">
                  <c:v>0.4122571057182749</c:v>
                </c:pt>
                <c:pt idx="1500">
                  <c:v>0.41585165876252672</c:v>
                </c:pt>
                <c:pt idx="1501">
                  <c:v>0.40130521568191058</c:v>
                </c:pt>
                <c:pt idx="1502">
                  <c:v>0.40788368433828115</c:v>
                </c:pt>
                <c:pt idx="1503">
                  <c:v>0.40788368433828115</c:v>
                </c:pt>
                <c:pt idx="1504">
                  <c:v>0.40788368433828115</c:v>
                </c:pt>
                <c:pt idx="1505">
                  <c:v>0.39517381046488964</c:v>
                </c:pt>
                <c:pt idx="1506">
                  <c:v>0.39747316018550416</c:v>
                </c:pt>
                <c:pt idx="1507">
                  <c:v>0.40278436698319675</c:v>
                </c:pt>
                <c:pt idx="1508">
                  <c:v>0.40970977549614629</c:v>
                </c:pt>
                <c:pt idx="1509">
                  <c:v>0.41314308300302827</c:v>
                </c:pt>
                <c:pt idx="1510">
                  <c:v>0.41314308300302827</c:v>
                </c:pt>
                <c:pt idx="1511">
                  <c:v>0.41314308300302827</c:v>
                </c:pt>
                <c:pt idx="1512">
                  <c:v>0.40796692661930578</c:v>
                </c:pt>
                <c:pt idx="1513">
                  <c:v>0.40766073473245945</c:v>
                </c:pt>
                <c:pt idx="1514">
                  <c:v>0.41290208786775362</c:v>
                </c:pt>
                <c:pt idx="1515">
                  <c:v>0.4174914734873294</c:v>
                </c:pt>
                <c:pt idx="1516">
                  <c:v>0.4147910473217773</c:v>
                </c:pt>
                <c:pt idx="1517">
                  <c:v>0.4147910473217773</c:v>
                </c:pt>
                <c:pt idx="1518">
                  <c:v>0.4147910473217773</c:v>
                </c:pt>
                <c:pt idx="1519">
                  <c:v>0.40286469869495489</c:v>
                </c:pt>
                <c:pt idx="1520">
                  <c:v>0.39920029198830487</c:v>
                </c:pt>
                <c:pt idx="1521">
                  <c:v>0.39989067901834274</c:v>
                </c:pt>
                <c:pt idx="1522">
                  <c:v>0.39907804807910785</c:v>
                </c:pt>
                <c:pt idx="1523">
                  <c:v>0.39871713749004933</c:v>
                </c:pt>
                <c:pt idx="1524">
                  <c:v>0.39871713749004933</c:v>
                </c:pt>
                <c:pt idx="1525">
                  <c:v>0.39871713749004933</c:v>
                </c:pt>
                <c:pt idx="1526">
                  <c:v>0.39814899436920892</c:v>
                </c:pt>
                <c:pt idx="1527">
                  <c:v>0.40031969692823965</c:v>
                </c:pt>
                <c:pt idx="1528">
                  <c:v>0.40625201920742482</c:v>
                </c:pt>
                <c:pt idx="1529">
                  <c:v>0.42097949969642379</c:v>
                </c:pt>
                <c:pt idx="1530">
                  <c:v>0.41726503119838831</c:v>
                </c:pt>
                <c:pt idx="1531">
                  <c:v>0.41726503119838831</c:v>
                </c:pt>
                <c:pt idx="1532">
                  <c:v>0.41726503119838831</c:v>
                </c:pt>
                <c:pt idx="1533">
                  <c:v>0.41122210728707209</c:v>
                </c:pt>
                <c:pt idx="1534">
                  <c:v>0.39927945947235677</c:v>
                </c:pt>
                <c:pt idx="1535">
                  <c:v>0.39736139432566708</c:v>
                </c:pt>
                <c:pt idx="1536">
                  <c:v>0.40384323208238659</c:v>
                </c:pt>
                <c:pt idx="1537">
                  <c:v>0.39895347571449769</c:v>
                </c:pt>
                <c:pt idx="1538">
                  <c:v>0.39895347571449769</c:v>
                </c:pt>
                <c:pt idx="1539">
                  <c:v>0.39895347571449769</c:v>
                </c:pt>
                <c:pt idx="1540">
                  <c:v>0.40350677027516757</c:v>
                </c:pt>
                <c:pt idx="1541">
                  <c:v>0.41177686178928652</c:v>
                </c:pt>
                <c:pt idx="1542">
                  <c:v>0.40849606811197448</c:v>
                </c:pt>
                <c:pt idx="1543">
                  <c:v>0.39613488043672196</c:v>
                </c:pt>
                <c:pt idx="1544">
                  <c:v>0.40446260122231958</c:v>
                </c:pt>
                <c:pt idx="1545">
                  <c:v>0.40446260122231958</c:v>
                </c:pt>
                <c:pt idx="1546">
                  <c:v>0.40446260122231958</c:v>
                </c:pt>
                <c:pt idx="1547">
                  <c:v>0.39499742996733467</c:v>
                </c:pt>
                <c:pt idx="1548">
                  <c:v>0.38740317263692048</c:v>
                </c:pt>
                <c:pt idx="1549">
                  <c:v>0.39870782366839719</c:v>
                </c:pt>
                <c:pt idx="1550">
                  <c:v>0.39852911471542773</c:v>
                </c:pt>
                <c:pt idx="1551">
                  <c:v>0.3947360608471937</c:v>
                </c:pt>
                <c:pt idx="1552">
                  <c:v>0.3947360608471937</c:v>
                </c:pt>
                <c:pt idx="1553">
                  <c:v>0.3947360608471937</c:v>
                </c:pt>
                <c:pt idx="1554">
                  <c:v>0.3844815432071067</c:v>
                </c:pt>
                <c:pt idx="1555">
                  <c:v>0.38283532522991726</c:v>
                </c:pt>
                <c:pt idx="1556">
                  <c:v>0.38584660019314221</c:v>
                </c:pt>
                <c:pt idx="1557">
                  <c:v>0.38825538731818066</c:v>
                </c:pt>
                <c:pt idx="1558">
                  <c:v>0.3851311822674115</c:v>
                </c:pt>
                <c:pt idx="1559">
                  <c:v>0.3851311822674115</c:v>
                </c:pt>
                <c:pt idx="1560">
                  <c:v>0.3851311822674115</c:v>
                </c:pt>
                <c:pt idx="1561">
                  <c:v>0.37226646610903691</c:v>
                </c:pt>
                <c:pt idx="1562">
                  <c:v>0.37017784160332434</c:v>
                </c:pt>
                <c:pt idx="1563">
                  <c:v>0.36235423141470169</c:v>
                </c:pt>
                <c:pt idx="1564">
                  <c:v>0.3633310184605727</c:v>
                </c:pt>
                <c:pt idx="1565">
                  <c:v>0.36373733393019014</c:v>
                </c:pt>
                <c:pt idx="1566">
                  <c:v>0.36373733393019014</c:v>
                </c:pt>
                <c:pt idx="1567">
                  <c:v>0.36373733393019014</c:v>
                </c:pt>
                <c:pt idx="1568">
                  <c:v>0.36383221848828118</c:v>
                </c:pt>
                <c:pt idx="1569">
                  <c:v>0.3571943742188719</c:v>
                </c:pt>
                <c:pt idx="1570">
                  <c:v>0.35669957744354974</c:v>
                </c:pt>
                <c:pt idx="1571">
                  <c:v>0.35807860516206502</c:v>
                </c:pt>
                <c:pt idx="1572">
                  <c:v>0.36218541839723839</c:v>
                </c:pt>
                <c:pt idx="1573">
                  <c:v>0.36218541839723839</c:v>
                </c:pt>
                <c:pt idx="1574">
                  <c:v>0.36218541839723839</c:v>
                </c:pt>
                <c:pt idx="1575">
                  <c:v>0.37786290869485573</c:v>
                </c:pt>
                <c:pt idx="1576">
                  <c:v>0.38465617736310143</c:v>
                </c:pt>
                <c:pt idx="1577">
                  <c:v>0.39267770626185272</c:v>
                </c:pt>
                <c:pt idx="1578">
                  <c:v>0.36950375376117894</c:v>
                </c:pt>
                <c:pt idx="1579">
                  <c:v>0.37126290182591237</c:v>
                </c:pt>
                <c:pt idx="1580">
                  <c:v>0.37126290182591237</c:v>
                </c:pt>
                <c:pt idx="1581">
                  <c:v>0.37126290182591237</c:v>
                </c:pt>
                <c:pt idx="1582">
                  <c:v>0.36343521684031677</c:v>
                </c:pt>
                <c:pt idx="1583">
                  <c:v>0.36227913872762318</c:v>
                </c:pt>
                <c:pt idx="1584">
                  <c:v>0.37162439452882423</c:v>
                </c:pt>
                <c:pt idx="1585">
                  <c:v>0.36797337644080064</c:v>
                </c:pt>
                <c:pt idx="1586">
                  <c:v>0.35382626346356205</c:v>
                </c:pt>
                <c:pt idx="1587">
                  <c:v>0.35382626346356205</c:v>
                </c:pt>
                <c:pt idx="1588">
                  <c:v>0.35382626346356205</c:v>
                </c:pt>
                <c:pt idx="1589">
                  <c:v>0.35684918070385341</c:v>
                </c:pt>
                <c:pt idx="1590">
                  <c:v>0.35690680997533208</c:v>
                </c:pt>
                <c:pt idx="1591">
                  <c:v>0.35745108642818657</c:v>
                </c:pt>
                <c:pt idx="1592">
                  <c:v>0.35824974663494169</c:v>
                </c:pt>
                <c:pt idx="1593">
                  <c:v>0.36989842695373043</c:v>
                </c:pt>
                <c:pt idx="1594">
                  <c:v>0.36989842695373043</c:v>
                </c:pt>
                <c:pt idx="1595">
                  <c:v>0.36989842695373043</c:v>
                </c:pt>
                <c:pt idx="1596">
                  <c:v>0.36634054708223762</c:v>
                </c:pt>
                <c:pt idx="1597">
                  <c:v>0.36447836486546681</c:v>
                </c:pt>
                <c:pt idx="1598">
                  <c:v>0.37207960756212088</c:v>
                </c:pt>
                <c:pt idx="1599">
                  <c:v>0.37067671317561945</c:v>
                </c:pt>
                <c:pt idx="1600">
                  <c:v>0.37673942895794843</c:v>
                </c:pt>
                <c:pt idx="1601">
                  <c:v>0.37673942895794843</c:v>
                </c:pt>
                <c:pt idx="1602">
                  <c:v>0.37673942895794843</c:v>
                </c:pt>
                <c:pt idx="1603">
                  <c:v>0.36344627700353027</c:v>
                </c:pt>
                <c:pt idx="1604">
                  <c:v>0.35549693022259099</c:v>
                </c:pt>
                <c:pt idx="1605">
                  <c:v>0.36181635821423419</c:v>
                </c:pt>
                <c:pt idx="1606">
                  <c:v>0.36994732451740964</c:v>
                </c:pt>
                <c:pt idx="1607">
                  <c:v>0.36713746094743338</c:v>
                </c:pt>
                <c:pt idx="1608">
                  <c:v>0.36713746094743338</c:v>
                </c:pt>
                <c:pt idx="1609">
                  <c:v>0.36713746094743338</c:v>
                </c:pt>
                <c:pt idx="1610">
                  <c:v>0.37291843362475552</c:v>
                </c:pt>
                <c:pt idx="1611">
                  <c:v>0.36488293399352467</c:v>
                </c:pt>
                <c:pt idx="1612">
                  <c:v>0.38152440483224015</c:v>
                </c:pt>
                <c:pt idx="1613">
                  <c:v>0.39316551767093566</c:v>
                </c:pt>
                <c:pt idx="1614">
                  <c:v>0.39802791468771836</c:v>
                </c:pt>
                <c:pt idx="1615">
                  <c:v>0.39802791468771836</c:v>
                </c:pt>
                <c:pt idx="1616">
                  <c:v>0.39802791468771836</c:v>
                </c:pt>
                <c:pt idx="1617">
                  <c:v>0.39305666238036463</c:v>
                </c:pt>
                <c:pt idx="1618">
                  <c:v>0.3867180246315618</c:v>
                </c:pt>
                <c:pt idx="1619">
                  <c:v>0.38888407027976579</c:v>
                </c:pt>
                <c:pt idx="1620">
                  <c:v>0.38247674309627122</c:v>
                </c:pt>
                <c:pt idx="1621">
                  <c:v>0.38247674309627122</c:v>
                </c:pt>
                <c:pt idx="1622">
                  <c:v>0.38247674309627122</c:v>
                </c:pt>
                <c:pt idx="1623">
                  <c:v>0.38247674309627122</c:v>
                </c:pt>
                <c:pt idx="1624">
                  <c:v>0.37743330867110569</c:v>
                </c:pt>
                <c:pt idx="1625">
                  <c:v>0.37700021596423561</c:v>
                </c:pt>
                <c:pt idx="1626">
                  <c:v>0.38028566655237417</c:v>
                </c:pt>
                <c:pt idx="1627">
                  <c:v>0.38071410234841774</c:v>
                </c:pt>
                <c:pt idx="1628">
                  <c:v>0.38683095471910556</c:v>
                </c:pt>
                <c:pt idx="1629">
                  <c:v>0.38683095471910556</c:v>
                </c:pt>
                <c:pt idx="1630">
                  <c:v>0.38683095471910556</c:v>
                </c:pt>
                <c:pt idx="1631">
                  <c:v>0.37369613773279053</c:v>
                </c:pt>
                <c:pt idx="1632">
                  <c:v>0.3779839883763465</c:v>
                </c:pt>
                <c:pt idx="1633">
                  <c:v>0.37600421916120474</c:v>
                </c:pt>
                <c:pt idx="1634">
                  <c:v>0.38788341656590841</c:v>
                </c:pt>
                <c:pt idx="1635">
                  <c:v>0.39395195348677059</c:v>
                </c:pt>
                <c:pt idx="1636">
                  <c:v>0.39395195348677059</c:v>
                </c:pt>
                <c:pt idx="1637">
                  <c:v>0.39395195348677059</c:v>
                </c:pt>
                <c:pt idx="1638">
                  <c:v>0.38294359840663406</c:v>
                </c:pt>
                <c:pt idx="1639">
                  <c:v>0.37719871678821804</c:v>
                </c:pt>
                <c:pt idx="1640">
                  <c:v>0.37272982873627947</c:v>
                </c:pt>
                <c:pt idx="1641">
                  <c:v>0.39117643463414065</c:v>
                </c:pt>
                <c:pt idx="1642">
                  <c:v>0.39117643463414065</c:v>
                </c:pt>
                <c:pt idx="1643">
                  <c:v>0.39117643463414065</c:v>
                </c:pt>
                <c:pt idx="1644">
                  <c:v>0.39117643463414065</c:v>
                </c:pt>
                <c:pt idx="1645">
                  <c:v>0.3917754297892071</c:v>
                </c:pt>
                <c:pt idx="1646">
                  <c:v>0.39034575816545303</c:v>
                </c:pt>
                <c:pt idx="1647">
                  <c:v>0.40977730070313179</c:v>
                </c:pt>
                <c:pt idx="1648">
                  <c:v>0.4099135153448088</c:v>
                </c:pt>
                <c:pt idx="1649">
                  <c:v>0.41436668632270757</c:v>
                </c:pt>
                <c:pt idx="1650">
                  <c:v>0.41436668632270757</c:v>
                </c:pt>
                <c:pt idx="1651">
                  <c:v>0.41436668632270757</c:v>
                </c:pt>
                <c:pt idx="1652">
                  <c:v>0.40811536565190276</c:v>
                </c:pt>
                <c:pt idx="1653">
                  <c:v>0.40663796069217639</c:v>
                </c:pt>
                <c:pt idx="1654">
                  <c:v>0.42283760711622187</c:v>
                </c:pt>
                <c:pt idx="1655">
                  <c:v>0.42346454373624765</c:v>
                </c:pt>
                <c:pt idx="1656">
                  <c:v>0.42242779896348459</c:v>
                </c:pt>
                <c:pt idx="1657">
                  <c:v>0.42242779896348459</c:v>
                </c:pt>
                <c:pt idx="1658">
                  <c:v>0.42242779896348459</c:v>
                </c:pt>
                <c:pt idx="1659">
                  <c:v>0.4210953403532347</c:v>
                </c:pt>
                <c:pt idx="1660">
                  <c:v>0.42727156833696123</c:v>
                </c:pt>
                <c:pt idx="1661">
                  <c:v>0.43280863530974201</c:v>
                </c:pt>
                <c:pt idx="1662">
                  <c:v>0.42154706070341108</c:v>
                </c:pt>
                <c:pt idx="1663">
                  <c:v>0.42163903469223585</c:v>
                </c:pt>
                <c:pt idx="1664">
                  <c:v>0.42163903469223585</c:v>
                </c:pt>
                <c:pt idx="1665">
                  <c:v>0.42163903469223585</c:v>
                </c:pt>
                <c:pt idx="1666">
                  <c:v>0.4227654249984103</c:v>
                </c:pt>
                <c:pt idx="1667">
                  <c:v>0.42355826406663244</c:v>
                </c:pt>
                <c:pt idx="1668">
                  <c:v>0.42098299237954429</c:v>
                </c:pt>
                <c:pt idx="1669">
                  <c:v>0.42363393886756406</c:v>
                </c:pt>
                <c:pt idx="1670">
                  <c:v>0.42363393886756406</c:v>
                </c:pt>
                <c:pt idx="1671">
                  <c:v>0.42363393886756406</c:v>
                </c:pt>
                <c:pt idx="1672">
                  <c:v>0.42363393886756406</c:v>
                </c:pt>
                <c:pt idx="1673">
                  <c:v>0.42363393886756406</c:v>
                </c:pt>
                <c:pt idx="1674">
                  <c:v>0.42907786762381361</c:v>
                </c:pt>
                <c:pt idx="1675">
                  <c:v>0.4238260364391595</c:v>
                </c:pt>
                <c:pt idx="1676">
                  <c:v>0.42497454707176008</c:v>
                </c:pt>
                <c:pt idx="1677">
                  <c:v>0.42847246921636062</c:v>
                </c:pt>
                <c:pt idx="1678">
                  <c:v>0.42847246921636062</c:v>
                </c:pt>
                <c:pt idx="1679">
                  <c:v>0.42847246921636062</c:v>
                </c:pt>
                <c:pt idx="1680">
                  <c:v>0.422019155038454</c:v>
                </c:pt>
                <c:pt idx="1681">
                  <c:v>0.43319050199752041</c:v>
                </c:pt>
                <c:pt idx="1682">
                  <c:v>0.42827338627852529</c:v>
                </c:pt>
                <c:pt idx="1683">
                  <c:v>0.42680529514045173</c:v>
                </c:pt>
                <c:pt idx="1684">
                  <c:v>0.42572489182868978</c:v>
                </c:pt>
                <c:pt idx="1685">
                  <c:v>0.42572489182868978</c:v>
                </c:pt>
                <c:pt idx="1686">
                  <c:v>0.42572489182868978</c:v>
                </c:pt>
                <c:pt idx="1687">
                  <c:v>0.42362811772903086</c:v>
                </c:pt>
                <c:pt idx="1688">
                  <c:v>0.41324146024424024</c:v>
                </c:pt>
                <c:pt idx="1689">
                  <c:v>0.40407782396527514</c:v>
                </c:pt>
                <c:pt idx="1690">
                  <c:v>0.40149091000112058</c:v>
                </c:pt>
                <c:pt idx="1691">
                  <c:v>0.39678219104161405</c:v>
                </c:pt>
                <c:pt idx="1692">
                  <c:v>0.39678219104161405</c:v>
                </c:pt>
                <c:pt idx="1693">
                  <c:v>0.39678219104161405</c:v>
                </c:pt>
                <c:pt idx="1694">
                  <c:v>0.3926858558558004</c:v>
                </c:pt>
                <c:pt idx="1695">
                  <c:v>0.38157155605435933</c:v>
                </c:pt>
                <c:pt idx="1696">
                  <c:v>0.38282019026973102</c:v>
                </c:pt>
                <c:pt idx="1697">
                  <c:v>0.3684192756524447</c:v>
                </c:pt>
                <c:pt idx="1698">
                  <c:v>0.36625730480121366</c:v>
                </c:pt>
                <c:pt idx="1699">
                  <c:v>0.36625730480121366</c:v>
                </c:pt>
                <c:pt idx="1700">
                  <c:v>0.36625730480121366</c:v>
                </c:pt>
                <c:pt idx="1701">
                  <c:v>0.37786931194724316</c:v>
                </c:pt>
                <c:pt idx="1702">
                  <c:v>0.37595473948367331</c:v>
                </c:pt>
                <c:pt idx="1703">
                  <c:v>0.38066054787391312</c:v>
                </c:pt>
                <c:pt idx="1704">
                  <c:v>0.39035972889793302</c:v>
                </c:pt>
                <c:pt idx="1705">
                  <c:v>0.39405498763880908</c:v>
                </c:pt>
                <c:pt idx="1706">
                  <c:v>0.39405498763880908</c:v>
                </c:pt>
                <c:pt idx="1707">
                  <c:v>0.39405498763880908</c:v>
                </c:pt>
                <c:pt idx="1708">
                  <c:v>0.40261730030729459</c:v>
                </c:pt>
                <c:pt idx="1709">
                  <c:v>0.40461569716574242</c:v>
                </c:pt>
                <c:pt idx="1710">
                  <c:v>0.39848662040413463</c:v>
                </c:pt>
                <c:pt idx="1711">
                  <c:v>0.39169451596359561</c:v>
                </c:pt>
                <c:pt idx="1712">
                  <c:v>0.39560923162717332</c:v>
                </c:pt>
                <c:pt idx="1713">
                  <c:v>0.39560923162717332</c:v>
                </c:pt>
                <c:pt idx="1714">
                  <c:v>0.39560923162717332</c:v>
                </c:pt>
                <c:pt idx="1715">
                  <c:v>0.38769422956357991</c:v>
                </c:pt>
                <c:pt idx="1716">
                  <c:v>0.38385111390396043</c:v>
                </c:pt>
                <c:pt idx="1717">
                  <c:v>0.39521106575150244</c:v>
                </c:pt>
                <c:pt idx="1718">
                  <c:v>0.40439565812918721</c:v>
                </c:pt>
                <c:pt idx="1719">
                  <c:v>0.40648544686260624</c:v>
                </c:pt>
                <c:pt idx="1720">
                  <c:v>0.40648544686260624</c:v>
                </c:pt>
                <c:pt idx="1721">
                  <c:v>0.40648544686260624</c:v>
                </c:pt>
                <c:pt idx="1722">
                  <c:v>0.40761998676272726</c:v>
                </c:pt>
                <c:pt idx="1723">
                  <c:v>0.4076828550588858</c:v>
                </c:pt>
                <c:pt idx="1724">
                  <c:v>0.41149802925354595</c:v>
                </c:pt>
                <c:pt idx="1725">
                  <c:v>0.42062790292901875</c:v>
                </c:pt>
                <c:pt idx="1726">
                  <c:v>0.41744374015135777</c:v>
                </c:pt>
                <c:pt idx="1727">
                  <c:v>0.41744374015135777</c:v>
                </c:pt>
                <c:pt idx="1728">
                  <c:v>0.41744374015135777</c:v>
                </c:pt>
                <c:pt idx="1729">
                  <c:v>0.43028051484477281</c:v>
                </c:pt>
                <c:pt idx="1730">
                  <c:v>0.43367773129274889</c:v>
                </c:pt>
                <c:pt idx="1731">
                  <c:v>0.44341882451420767</c:v>
                </c:pt>
                <c:pt idx="1732">
                  <c:v>0.45574741381367434</c:v>
                </c:pt>
                <c:pt idx="1733">
                  <c:v>0.45882039284535137</c:v>
                </c:pt>
                <c:pt idx="1734">
                  <c:v>0.45882039284535137</c:v>
                </c:pt>
                <c:pt idx="1735">
                  <c:v>0.45882039284535137</c:v>
                </c:pt>
                <c:pt idx="1736">
                  <c:v>0.44789877272935952</c:v>
                </c:pt>
                <c:pt idx="1737">
                  <c:v>0.44328377410023778</c:v>
                </c:pt>
                <c:pt idx="1738">
                  <c:v>0.44247580007182941</c:v>
                </c:pt>
                <c:pt idx="1739">
                  <c:v>0.4402748275924262</c:v>
                </c:pt>
                <c:pt idx="1740">
                  <c:v>0.4431970391360931</c:v>
                </c:pt>
                <c:pt idx="1741">
                  <c:v>0.4431970391360931</c:v>
                </c:pt>
                <c:pt idx="1742">
                  <c:v>0.4431970391360931</c:v>
                </c:pt>
                <c:pt idx="1743">
                  <c:v>0.4350684012883308</c:v>
                </c:pt>
                <c:pt idx="1744">
                  <c:v>0.44048613492118105</c:v>
                </c:pt>
                <c:pt idx="1745">
                  <c:v>0.43599687288437639</c:v>
                </c:pt>
                <c:pt idx="1746">
                  <c:v>0.43251583204152211</c:v>
                </c:pt>
                <c:pt idx="1747">
                  <c:v>0.42796428382241203</c:v>
                </c:pt>
                <c:pt idx="1748">
                  <c:v>0.42796428382241203</c:v>
                </c:pt>
                <c:pt idx="1749">
                  <c:v>0.42796428382241203</c:v>
                </c:pt>
                <c:pt idx="1750">
                  <c:v>0.42969083351135939</c:v>
                </c:pt>
                <c:pt idx="1751">
                  <c:v>0.43114146123383312</c:v>
                </c:pt>
                <c:pt idx="1752">
                  <c:v>0.42066574032948445</c:v>
                </c:pt>
                <c:pt idx="1753">
                  <c:v>0.41881345404822001</c:v>
                </c:pt>
                <c:pt idx="1754">
                  <c:v>0.41692158402492963</c:v>
                </c:pt>
                <c:pt idx="1755">
                  <c:v>0.41692158402492963</c:v>
                </c:pt>
                <c:pt idx="1756">
                  <c:v>0.41692158402492963</c:v>
                </c:pt>
                <c:pt idx="1757">
                  <c:v>0.40992108282490203</c:v>
                </c:pt>
                <c:pt idx="1758">
                  <c:v>0.41359072855623191</c:v>
                </c:pt>
                <c:pt idx="1759">
                  <c:v>0.41475379203516538</c:v>
                </c:pt>
                <c:pt idx="1760">
                  <c:v>0.40475773294595241</c:v>
                </c:pt>
                <c:pt idx="1761">
                  <c:v>0.39681769998666594</c:v>
                </c:pt>
                <c:pt idx="1762">
                  <c:v>0.39681769998666594</c:v>
                </c:pt>
                <c:pt idx="1763">
                  <c:v>0.39681769998666594</c:v>
                </c:pt>
                <c:pt idx="1764">
                  <c:v>0.39127714033076511</c:v>
                </c:pt>
                <c:pt idx="1765">
                  <c:v>0.39127714033076511</c:v>
                </c:pt>
                <c:pt idx="1766">
                  <c:v>0.38521849934540953</c:v>
                </c:pt>
                <c:pt idx="1767">
                  <c:v>0.38246219024993877</c:v>
                </c:pt>
                <c:pt idx="1768">
                  <c:v>0.37265531816305453</c:v>
                </c:pt>
                <c:pt idx="1769">
                  <c:v>0.37265531816305453</c:v>
                </c:pt>
                <c:pt idx="1770">
                  <c:v>0.37265531816305453</c:v>
                </c:pt>
                <c:pt idx="1771">
                  <c:v>0.37265531816305453</c:v>
                </c:pt>
                <c:pt idx="1772">
                  <c:v>0.37265531816305453</c:v>
                </c:pt>
                <c:pt idx="1773">
                  <c:v>0.37601760777983162</c:v>
                </c:pt>
                <c:pt idx="1774">
                  <c:v>0.37949748439497921</c:v>
                </c:pt>
                <c:pt idx="1775">
                  <c:v>0.37590118500916736</c:v>
                </c:pt>
                <c:pt idx="1776">
                  <c:v>0.37590118500916736</c:v>
                </c:pt>
                <c:pt idx="1777">
                  <c:v>0.37590118500916736</c:v>
                </c:pt>
                <c:pt idx="1778">
                  <c:v>0.37627140941987913</c:v>
                </c:pt>
                <c:pt idx="1779">
                  <c:v>0.38933695485764908</c:v>
                </c:pt>
                <c:pt idx="1780">
                  <c:v>0.3898008995987452</c:v>
                </c:pt>
                <c:pt idx="1781">
                  <c:v>0.38387090577497318</c:v>
                </c:pt>
                <c:pt idx="1782">
                  <c:v>0.38431796921432304</c:v>
                </c:pt>
                <c:pt idx="1783">
                  <c:v>0.38431796921432304</c:v>
                </c:pt>
                <c:pt idx="1784">
                  <c:v>0.38431796921432304</c:v>
                </c:pt>
                <c:pt idx="1785">
                  <c:v>0.3714712985854014</c:v>
                </c:pt>
                <c:pt idx="1786">
                  <c:v>0.36979306434627968</c:v>
                </c:pt>
                <c:pt idx="1787">
                  <c:v>0.37161449859331808</c:v>
                </c:pt>
                <c:pt idx="1788">
                  <c:v>0.36163939560282454</c:v>
                </c:pt>
                <c:pt idx="1789">
                  <c:v>0.35702090429058253</c:v>
                </c:pt>
                <c:pt idx="1790">
                  <c:v>0.35702090429058253</c:v>
                </c:pt>
                <c:pt idx="1791">
                  <c:v>0.35702090429058253</c:v>
                </c:pt>
                <c:pt idx="1792">
                  <c:v>0.35942678084635471</c:v>
                </c:pt>
                <c:pt idx="1793">
                  <c:v>0.35723395796089785</c:v>
                </c:pt>
                <c:pt idx="1794">
                  <c:v>0.35843194827103053</c:v>
                </c:pt>
                <c:pt idx="1795">
                  <c:v>0.36975522694581353</c:v>
                </c:pt>
                <c:pt idx="1796">
                  <c:v>0.36609664137769649</c:v>
                </c:pt>
                <c:pt idx="1797">
                  <c:v>0.36609664137769649</c:v>
                </c:pt>
                <c:pt idx="1798">
                  <c:v>0.36609664137769649</c:v>
                </c:pt>
                <c:pt idx="1799">
                  <c:v>0.36597963649317911</c:v>
                </c:pt>
                <c:pt idx="1800">
                  <c:v>0.3597702280198134</c:v>
                </c:pt>
                <c:pt idx="1801">
                  <c:v>0.35438451064889565</c:v>
                </c:pt>
                <c:pt idx="1802">
                  <c:v>0.34805984363257259</c:v>
                </c:pt>
                <c:pt idx="1803">
                  <c:v>0.34590252969216828</c:v>
                </c:pt>
                <c:pt idx="1804">
                  <c:v>0.34590252969216828</c:v>
                </c:pt>
                <c:pt idx="1805">
                  <c:v>0.34590252969216828</c:v>
                </c:pt>
                <c:pt idx="1806">
                  <c:v>0.34056454565722283</c:v>
                </c:pt>
                <c:pt idx="1807">
                  <c:v>0.33614513728281659</c:v>
                </c:pt>
                <c:pt idx="1808">
                  <c:v>0.33784258127909816</c:v>
                </c:pt>
                <c:pt idx="1809">
                  <c:v>0.33860282197153424</c:v>
                </c:pt>
                <c:pt idx="1810">
                  <c:v>0.33679710479853497</c:v>
                </c:pt>
                <c:pt idx="1811">
                  <c:v>0.33679710479853497</c:v>
                </c:pt>
                <c:pt idx="1812">
                  <c:v>0.33679710479853497</c:v>
                </c:pt>
                <c:pt idx="1813">
                  <c:v>0.3323526655284359</c:v>
                </c:pt>
                <c:pt idx="1814">
                  <c:v>0.33210177445765487</c:v>
                </c:pt>
                <c:pt idx="1815">
                  <c:v>0.3275572116047849</c:v>
                </c:pt>
                <c:pt idx="1816">
                  <c:v>0.33217744925858672</c:v>
                </c:pt>
                <c:pt idx="1817">
                  <c:v>0.32935303284227735</c:v>
                </c:pt>
                <c:pt idx="1818">
                  <c:v>0.32935303284227735</c:v>
                </c:pt>
                <c:pt idx="1819">
                  <c:v>0.32935303284227735</c:v>
                </c:pt>
                <c:pt idx="1820">
                  <c:v>0.32480148462316727</c:v>
                </c:pt>
                <c:pt idx="1821">
                  <c:v>0.32378045692444379</c:v>
                </c:pt>
                <c:pt idx="1822">
                  <c:v>0.32663397903341918</c:v>
                </c:pt>
                <c:pt idx="1823">
                  <c:v>0.32086464863316344</c:v>
                </c:pt>
                <c:pt idx="1824">
                  <c:v>0.3227128601174547</c:v>
                </c:pt>
                <c:pt idx="1825">
                  <c:v>0.3227128601174547</c:v>
                </c:pt>
                <c:pt idx="1826">
                  <c:v>0.3227128601174547</c:v>
                </c:pt>
                <c:pt idx="1827">
                  <c:v>0.32590750094447563</c:v>
                </c:pt>
                <c:pt idx="1828">
                  <c:v>0.32348532520081075</c:v>
                </c:pt>
                <c:pt idx="1829">
                  <c:v>0.32535740335308838</c:v>
                </c:pt>
                <c:pt idx="1830">
                  <c:v>0.32854098401689602</c:v>
                </c:pt>
                <c:pt idx="1831">
                  <c:v>0.32563681800268185</c:v>
                </c:pt>
                <c:pt idx="1832">
                  <c:v>0.32563681800268185</c:v>
                </c:pt>
                <c:pt idx="1833">
                  <c:v>0.32563681800268185</c:v>
                </c:pt>
                <c:pt idx="1834">
                  <c:v>0.32628645706298687</c:v>
                </c:pt>
                <c:pt idx="1835">
                  <c:v>0.32922962470537342</c:v>
                </c:pt>
                <c:pt idx="1836">
                  <c:v>0.33113255489187687</c:v>
                </c:pt>
                <c:pt idx="1837">
                  <c:v>0.33397909163461215</c:v>
                </c:pt>
                <c:pt idx="1838">
                  <c:v>0.32975294505950825</c:v>
                </c:pt>
                <c:pt idx="1839">
                  <c:v>0.32975294505950825</c:v>
                </c:pt>
                <c:pt idx="1840">
                  <c:v>0.32975294505950825</c:v>
                </c:pt>
                <c:pt idx="1841">
                  <c:v>0.34354671492778177</c:v>
                </c:pt>
                <c:pt idx="1842">
                  <c:v>0.35344905368661017</c:v>
                </c:pt>
                <c:pt idx="1843">
                  <c:v>0.33729539425697697</c:v>
                </c:pt>
                <c:pt idx="1844">
                  <c:v>0.33252497122901881</c:v>
                </c:pt>
                <c:pt idx="1845">
                  <c:v>0.32553611230605761</c:v>
                </c:pt>
                <c:pt idx="1846">
                  <c:v>0.32553611230605761</c:v>
                </c:pt>
                <c:pt idx="1847">
                  <c:v>0.32553611230605761</c:v>
                </c:pt>
                <c:pt idx="1848">
                  <c:v>0.32141823890767118</c:v>
                </c:pt>
                <c:pt idx="1849">
                  <c:v>0.32355808943247588</c:v>
                </c:pt>
                <c:pt idx="1850">
                  <c:v>0.31953568270603405</c:v>
                </c:pt>
                <c:pt idx="1851">
                  <c:v>0.3111421830550114</c:v>
                </c:pt>
                <c:pt idx="1852">
                  <c:v>0.30761573733159819</c:v>
                </c:pt>
                <c:pt idx="1853">
                  <c:v>0.30761573733159819</c:v>
                </c:pt>
                <c:pt idx="1854">
                  <c:v>0.30761573733159819</c:v>
                </c:pt>
                <c:pt idx="1855">
                  <c:v>0.31325409211485677</c:v>
                </c:pt>
                <c:pt idx="1856">
                  <c:v>0.30970960086199062</c:v>
                </c:pt>
                <c:pt idx="1857">
                  <c:v>0.30475697619794317</c:v>
                </c:pt>
                <c:pt idx="1858">
                  <c:v>0.30355956800166384</c:v>
                </c:pt>
                <c:pt idx="1859">
                  <c:v>0.30109315160514649</c:v>
                </c:pt>
                <c:pt idx="1860">
                  <c:v>0.30109315160514649</c:v>
                </c:pt>
                <c:pt idx="1861">
                  <c:v>0.30109315160514649</c:v>
                </c:pt>
                <c:pt idx="1862">
                  <c:v>0.3019639939297134</c:v>
                </c:pt>
                <c:pt idx="1863">
                  <c:v>0.30128583129059572</c:v>
                </c:pt>
                <c:pt idx="1864">
                  <c:v>0.30011985724239554</c:v>
                </c:pt>
                <c:pt idx="1865">
                  <c:v>0.29721278065891465</c:v>
                </c:pt>
                <c:pt idx="1866">
                  <c:v>0.29293482595086506</c:v>
                </c:pt>
                <c:pt idx="1867">
                  <c:v>0.29293482595086506</c:v>
                </c:pt>
                <c:pt idx="1868">
                  <c:v>0.29293482595086506</c:v>
                </c:pt>
                <c:pt idx="1869">
                  <c:v>0.28549075399460744</c:v>
                </c:pt>
                <c:pt idx="1870">
                  <c:v>0.29212918037787006</c:v>
                </c:pt>
                <c:pt idx="1871">
                  <c:v>0.29112037707006633</c:v>
                </c:pt>
                <c:pt idx="1872">
                  <c:v>0.29045385670801482</c:v>
                </c:pt>
                <c:pt idx="1873">
                  <c:v>0.29011797701464892</c:v>
                </c:pt>
                <c:pt idx="1874">
                  <c:v>0.29011797701464892</c:v>
                </c:pt>
                <c:pt idx="1875">
                  <c:v>0.29011797701464892</c:v>
                </c:pt>
                <c:pt idx="1876">
                  <c:v>0.29358097232805047</c:v>
                </c:pt>
                <c:pt idx="1877">
                  <c:v>0.29254830235226059</c:v>
                </c:pt>
                <c:pt idx="1878">
                  <c:v>0.29605029929383431</c:v>
                </c:pt>
                <c:pt idx="1879">
                  <c:v>0.297826328660314</c:v>
                </c:pt>
                <c:pt idx="1880">
                  <c:v>0.29896436124355463</c:v>
                </c:pt>
                <c:pt idx="1881">
                  <c:v>0.29896436124355463</c:v>
                </c:pt>
                <c:pt idx="1882">
                  <c:v>0.29896436124355463</c:v>
                </c:pt>
                <c:pt idx="1883">
                  <c:v>0.29757194490641292</c:v>
                </c:pt>
                <c:pt idx="1884">
                  <c:v>0.30052326214274583</c:v>
                </c:pt>
                <c:pt idx="1885">
                  <c:v>0.30497701523449794</c:v>
                </c:pt>
                <c:pt idx="1886">
                  <c:v>0.31193676846479312</c:v>
                </c:pt>
                <c:pt idx="1887">
                  <c:v>0.31397416695141378</c:v>
                </c:pt>
                <c:pt idx="1888">
                  <c:v>0.31397416695141378</c:v>
                </c:pt>
                <c:pt idx="1889">
                  <c:v>0.31397416695141378</c:v>
                </c:pt>
                <c:pt idx="1890">
                  <c:v>0.31270224818190928</c:v>
                </c:pt>
                <c:pt idx="1891">
                  <c:v>0.31129469688458111</c:v>
                </c:pt>
                <c:pt idx="1892">
                  <c:v>0.30302868016743556</c:v>
                </c:pt>
                <c:pt idx="1893">
                  <c:v>0.29524872851781203</c:v>
                </c:pt>
                <c:pt idx="1894">
                  <c:v>0.29524872851781203</c:v>
                </c:pt>
                <c:pt idx="1895">
                  <c:v>0.29524872851781203</c:v>
                </c:pt>
                <c:pt idx="1896">
                  <c:v>0.29524872851781203</c:v>
                </c:pt>
                <c:pt idx="1897">
                  <c:v>0.29603865701676746</c:v>
                </c:pt>
                <c:pt idx="1898">
                  <c:v>0.29481971060791534</c:v>
                </c:pt>
                <c:pt idx="1899">
                  <c:v>0.29695606844960021</c:v>
                </c:pt>
                <c:pt idx="1900">
                  <c:v>0.29316010401209969</c:v>
                </c:pt>
                <c:pt idx="1901">
                  <c:v>0.30009366211899557</c:v>
                </c:pt>
                <c:pt idx="1902">
                  <c:v>0.30009366211899557</c:v>
                </c:pt>
                <c:pt idx="1903">
                  <c:v>0.30009366211899557</c:v>
                </c:pt>
                <c:pt idx="1904">
                  <c:v>0.29012729083630195</c:v>
                </c:pt>
                <c:pt idx="1905">
                  <c:v>0.2874187150768035</c:v>
                </c:pt>
                <c:pt idx="1906">
                  <c:v>0.28412220432545143</c:v>
                </c:pt>
                <c:pt idx="1907">
                  <c:v>0.28503088405048427</c:v>
                </c:pt>
                <c:pt idx="1908">
                  <c:v>0.29088054616249792</c:v>
                </c:pt>
                <c:pt idx="1909">
                  <c:v>0.29088054616249792</c:v>
                </c:pt>
                <c:pt idx="1910">
                  <c:v>0.29088054616249792</c:v>
                </c:pt>
                <c:pt idx="1911">
                  <c:v>0.28510423039600252</c:v>
                </c:pt>
                <c:pt idx="1912">
                  <c:v>0.28209644811589762</c:v>
                </c:pt>
                <c:pt idx="1913">
                  <c:v>0.27515008350422865</c:v>
                </c:pt>
                <c:pt idx="1914">
                  <c:v>0.2783266788017964</c:v>
                </c:pt>
                <c:pt idx="1915">
                  <c:v>0.27568679247698991</c:v>
                </c:pt>
                <c:pt idx="1916">
                  <c:v>0.27568679247698991</c:v>
                </c:pt>
                <c:pt idx="1917">
                  <c:v>0.27568679247698991</c:v>
                </c:pt>
                <c:pt idx="1918">
                  <c:v>0.26896628804040912</c:v>
                </c:pt>
                <c:pt idx="1919">
                  <c:v>0.26975039540083134</c:v>
                </c:pt>
                <c:pt idx="1920">
                  <c:v>0.27348174520061308</c:v>
                </c:pt>
                <c:pt idx="1921">
                  <c:v>0.27011538078686304</c:v>
                </c:pt>
                <c:pt idx="1922">
                  <c:v>0.27101474669024261</c:v>
                </c:pt>
                <c:pt idx="1923">
                  <c:v>0.27101474669024261</c:v>
                </c:pt>
                <c:pt idx="1924">
                  <c:v>0.27101474669024261</c:v>
                </c:pt>
                <c:pt idx="1925">
                  <c:v>0.26787715302084725</c:v>
                </c:pt>
                <c:pt idx="1926">
                  <c:v>0.27157415810328334</c:v>
                </c:pt>
                <c:pt idx="1927">
                  <c:v>0.26860770590676397</c:v>
                </c:pt>
                <c:pt idx="1928">
                  <c:v>0.27006648322318427</c:v>
                </c:pt>
                <c:pt idx="1929">
                  <c:v>0.26825960182247877</c:v>
                </c:pt>
                <c:pt idx="1930">
                  <c:v>0.26825960182247877</c:v>
                </c:pt>
                <c:pt idx="1931">
                  <c:v>0.26825960182247877</c:v>
                </c:pt>
                <c:pt idx="1932">
                  <c:v>0.26582811225716085</c:v>
                </c:pt>
                <c:pt idx="1933">
                  <c:v>0.25931775092162868</c:v>
                </c:pt>
                <c:pt idx="1934">
                  <c:v>0.25944057694467926</c:v>
                </c:pt>
                <c:pt idx="1935">
                  <c:v>0.26284768932816172</c:v>
                </c:pt>
                <c:pt idx="1936">
                  <c:v>0.26237443076541256</c:v>
                </c:pt>
                <c:pt idx="1937">
                  <c:v>0.26237443076541256</c:v>
                </c:pt>
                <c:pt idx="1938">
                  <c:v>0.26237443076541256</c:v>
                </c:pt>
                <c:pt idx="1939">
                  <c:v>0.26075033311464946</c:v>
                </c:pt>
                <c:pt idx="1940">
                  <c:v>0.25708418006643941</c:v>
                </c:pt>
                <c:pt idx="1941">
                  <c:v>0.25743577683384467</c:v>
                </c:pt>
                <c:pt idx="1942">
                  <c:v>0.25102437485337692</c:v>
                </c:pt>
                <c:pt idx="1943">
                  <c:v>0.24895496010482399</c:v>
                </c:pt>
                <c:pt idx="1944">
                  <c:v>0.24895496010482399</c:v>
                </c:pt>
                <c:pt idx="1945">
                  <c:v>0.24895496010482399</c:v>
                </c:pt>
                <c:pt idx="1946">
                  <c:v>0.2499707487788676</c:v>
                </c:pt>
                <c:pt idx="1947">
                  <c:v>0.25026879107176758</c:v>
                </c:pt>
                <c:pt idx="1948">
                  <c:v>0.25330335058912534</c:v>
                </c:pt>
                <c:pt idx="1949">
                  <c:v>0.2556120141313929</c:v>
                </c:pt>
                <c:pt idx="1950">
                  <c:v>0.25873389072674868</c:v>
                </c:pt>
                <c:pt idx="1951">
                  <c:v>0.25873389072674868</c:v>
                </c:pt>
                <c:pt idx="1952">
                  <c:v>0.25873389072674868</c:v>
                </c:pt>
                <c:pt idx="1953">
                  <c:v>0.25889455415026474</c:v>
                </c:pt>
                <c:pt idx="1954">
                  <c:v>0.25809298337424291</c:v>
                </c:pt>
                <c:pt idx="1955">
                  <c:v>0.25017565285523613</c:v>
                </c:pt>
                <c:pt idx="1956">
                  <c:v>0.25013723334091686</c:v>
                </c:pt>
                <c:pt idx="1957">
                  <c:v>0.24722724618816949</c:v>
                </c:pt>
                <c:pt idx="1958">
                  <c:v>0.24722724618816949</c:v>
                </c:pt>
                <c:pt idx="1959">
                  <c:v>0.24722724618816949</c:v>
                </c:pt>
                <c:pt idx="1960">
                  <c:v>0.24996085284336078</c:v>
                </c:pt>
                <c:pt idx="1961">
                  <c:v>0.25067568865523771</c:v>
                </c:pt>
                <c:pt idx="1962">
                  <c:v>0.24763938279631992</c:v>
                </c:pt>
                <c:pt idx="1963">
                  <c:v>0.24878556497350734</c:v>
                </c:pt>
                <c:pt idx="1964">
                  <c:v>0.24825642348083909</c:v>
                </c:pt>
                <c:pt idx="1965">
                  <c:v>0.24825642348083909</c:v>
                </c:pt>
                <c:pt idx="1966">
                  <c:v>0.24825642348083909</c:v>
                </c:pt>
                <c:pt idx="1967">
                  <c:v>0.25056508702310665</c:v>
                </c:pt>
                <c:pt idx="1968">
                  <c:v>0.25063319434394504</c:v>
                </c:pt>
                <c:pt idx="1969">
                  <c:v>0.2487838186319471</c:v>
                </c:pt>
                <c:pt idx="1970">
                  <c:v>0.25117281388597279</c:v>
                </c:pt>
                <c:pt idx="1971">
                  <c:v>0.25444604008319183</c:v>
                </c:pt>
                <c:pt idx="1972">
                  <c:v>0.25444604008319183</c:v>
                </c:pt>
                <c:pt idx="1973">
                  <c:v>0.25444604008319183</c:v>
                </c:pt>
                <c:pt idx="1974">
                  <c:v>0.25337902539005608</c:v>
                </c:pt>
                <c:pt idx="1975">
                  <c:v>0.25140798788271423</c:v>
                </c:pt>
                <c:pt idx="1976">
                  <c:v>0.25460437505129518</c:v>
                </c:pt>
                <c:pt idx="1977">
                  <c:v>0.25790961751044694</c:v>
                </c:pt>
                <c:pt idx="1978">
                  <c:v>0.26256187142618126</c:v>
                </c:pt>
                <c:pt idx="1979">
                  <c:v>0.26256187142618126</c:v>
                </c:pt>
                <c:pt idx="1980">
                  <c:v>0.26256187142618126</c:v>
                </c:pt>
                <c:pt idx="1981">
                  <c:v>0.26529722442293258</c:v>
                </c:pt>
                <c:pt idx="1982">
                  <c:v>0.263372173910003</c:v>
                </c:pt>
                <c:pt idx="1983">
                  <c:v>0.25556253445386035</c:v>
                </c:pt>
                <c:pt idx="1984">
                  <c:v>0.25578781251509519</c:v>
                </c:pt>
                <c:pt idx="1985">
                  <c:v>0.25578781251509519</c:v>
                </c:pt>
                <c:pt idx="1986">
                  <c:v>0.25578781251509519</c:v>
                </c:pt>
                <c:pt idx="1987">
                  <c:v>0.25578781251509519</c:v>
                </c:pt>
                <c:pt idx="1988">
                  <c:v>0.25401760428714892</c:v>
                </c:pt>
                <c:pt idx="1989">
                  <c:v>0.25503513930275257</c:v>
                </c:pt>
                <c:pt idx="1990">
                  <c:v>0.25763078497470682</c:v>
                </c:pt>
                <c:pt idx="1991">
                  <c:v>0.26131498355236982</c:v>
                </c:pt>
                <c:pt idx="1992">
                  <c:v>0.26252636248112893</c:v>
                </c:pt>
                <c:pt idx="1993">
                  <c:v>0.26252636248112893</c:v>
                </c:pt>
                <c:pt idx="1994">
                  <c:v>0.26252636248112893</c:v>
                </c:pt>
                <c:pt idx="1995">
                  <c:v>0.26563834314097812</c:v>
                </c:pt>
                <c:pt idx="1996">
                  <c:v>0.25994585176936091</c:v>
                </c:pt>
                <c:pt idx="1997">
                  <c:v>0.25209604645733918</c:v>
                </c:pt>
                <c:pt idx="1998">
                  <c:v>0.24697577300353557</c:v>
                </c:pt>
                <c:pt idx="1999">
                  <c:v>0.25091726590436614</c:v>
                </c:pt>
                <c:pt idx="2000">
                  <c:v>0.25091726590436614</c:v>
                </c:pt>
                <c:pt idx="2001">
                  <c:v>0.25091726590436614</c:v>
                </c:pt>
                <c:pt idx="2002">
                  <c:v>0.25373702540984877</c:v>
                </c:pt>
                <c:pt idx="2003">
                  <c:v>0.25154303829668523</c:v>
                </c:pt>
                <c:pt idx="2004">
                  <c:v>0.25176482367480024</c:v>
                </c:pt>
                <c:pt idx="2005">
                  <c:v>0.25327366278260599</c:v>
                </c:pt>
                <c:pt idx="2006">
                  <c:v>0.25327366278260599</c:v>
                </c:pt>
                <c:pt idx="2007">
                  <c:v>0.25327366278260599</c:v>
                </c:pt>
                <c:pt idx="2008">
                  <c:v>0.25327366278260599</c:v>
                </c:pt>
                <c:pt idx="2009">
                  <c:v>0.25300938309319876</c:v>
                </c:pt>
                <c:pt idx="2010">
                  <c:v>0.25058313255256048</c:v>
                </c:pt>
                <c:pt idx="2011">
                  <c:v>0.24876810155790841</c:v>
                </c:pt>
                <c:pt idx="2012">
                  <c:v>0.25069373418469132</c:v>
                </c:pt>
                <c:pt idx="2013">
                  <c:v>0.25334759124197759</c:v>
                </c:pt>
                <c:pt idx="2014">
                  <c:v>0.25334759124197759</c:v>
                </c:pt>
                <c:pt idx="2015">
                  <c:v>0.25334759124197759</c:v>
                </c:pt>
                <c:pt idx="2016">
                  <c:v>0.24817725599678853</c:v>
                </c:pt>
                <c:pt idx="2017">
                  <c:v>0.25020999757258244</c:v>
                </c:pt>
                <c:pt idx="2018">
                  <c:v>0.24613985751016831</c:v>
                </c:pt>
                <c:pt idx="2019">
                  <c:v>0.25074263174837053</c:v>
                </c:pt>
                <c:pt idx="2020">
                  <c:v>0.25074263174837053</c:v>
                </c:pt>
                <c:pt idx="2021">
                  <c:v>0.25074263174837053</c:v>
                </c:pt>
                <c:pt idx="2022">
                  <c:v>0.25074263174837053</c:v>
                </c:pt>
                <c:pt idx="2023">
                  <c:v>0.25074263174837053</c:v>
                </c:pt>
                <c:pt idx="2024">
                  <c:v>0.25295524650484014</c:v>
                </c:pt>
                <c:pt idx="2025">
                  <c:v>0.2551177994699243</c:v>
                </c:pt>
                <c:pt idx="2026">
                  <c:v>0.25250061558539705</c:v>
                </c:pt>
                <c:pt idx="2027">
                  <c:v>0.25499846612999377</c:v>
                </c:pt>
                <c:pt idx="2028">
                  <c:v>0.25499846612999377</c:v>
                </c:pt>
                <c:pt idx="2029">
                  <c:v>0.25499846612999377</c:v>
                </c:pt>
                <c:pt idx="2030">
                  <c:v>0.25453161081963116</c:v>
                </c:pt>
                <c:pt idx="2031">
                  <c:v>0.2469350250338036</c:v>
                </c:pt>
                <c:pt idx="2032">
                  <c:v>0.24631856646313754</c:v>
                </c:pt>
                <c:pt idx="2033">
                  <c:v>0.24905100889062193</c:v>
                </c:pt>
                <c:pt idx="2034">
                  <c:v>0.24739082018095293</c:v>
                </c:pt>
                <c:pt idx="2035">
                  <c:v>0.24739082018095293</c:v>
                </c:pt>
                <c:pt idx="2036">
                  <c:v>0.24739082018095293</c:v>
                </c:pt>
                <c:pt idx="2037">
                  <c:v>0.24121924910805315</c:v>
                </c:pt>
                <c:pt idx="2038">
                  <c:v>0.23932039371852287</c:v>
                </c:pt>
                <c:pt idx="2039">
                  <c:v>0.2415690995338986</c:v>
                </c:pt>
                <c:pt idx="2040">
                  <c:v>0.24139155480863606</c:v>
                </c:pt>
                <c:pt idx="2041">
                  <c:v>0.24100212064076487</c:v>
                </c:pt>
                <c:pt idx="2042">
                  <c:v>0.24100212064076487</c:v>
                </c:pt>
                <c:pt idx="2043">
                  <c:v>0.24100212064076487</c:v>
                </c:pt>
                <c:pt idx="2044">
                  <c:v>0.2458441436726817</c:v>
                </c:pt>
                <c:pt idx="2045">
                  <c:v>0.24396216958489769</c:v>
                </c:pt>
                <c:pt idx="2046">
                  <c:v>0.2433882053255243</c:v>
                </c:pt>
                <c:pt idx="2047">
                  <c:v>0.24524747697302884</c:v>
                </c:pt>
                <c:pt idx="2048">
                  <c:v>0.24008994823261265</c:v>
                </c:pt>
                <c:pt idx="2049">
                  <c:v>0.24008994823261265</c:v>
                </c:pt>
                <c:pt idx="2050">
                  <c:v>0.24008994823261265</c:v>
                </c:pt>
                <c:pt idx="2051">
                  <c:v>0.23767999687986752</c:v>
                </c:pt>
                <c:pt idx="2052">
                  <c:v>0.24539766234718541</c:v>
                </c:pt>
                <c:pt idx="2053">
                  <c:v>0.24860860236209903</c:v>
                </c:pt>
                <c:pt idx="2054">
                  <c:v>0.2477651193886381</c:v>
                </c:pt>
                <c:pt idx="2055">
                  <c:v>0.24878731131506826</c:v>
                </c:pt>
                <c:pt idx="2056">
                  <c:v>0.24878731131506826</c:v>
                </c:pt>
                <c:pt idx="2057">
                  <c:v>0.24878731131506826</c:v>
                </c:pt>
                <c:pt idx="2058">
                  <c:v>0.24524456640376213</c:v>
                </c:pt>
                <c:pt idx="2059">
                  <c:v>0.24070466046171846</c:v>
                </c:pt>
                <c:pt idx="2060">
                  <c:v>0.23837213025146475</c:v>
                </c:pt>
                <c:pt idx="2061">
                  <c:v>0.23675152528382171</c:v>
                </c:pt>
                <c:pt idx="2062">
                  <c:v>0.23713455619930635</c:v>
                </c:pt>
                <c:pt idx="2063">
                  <c:v>0.23713455619930635</c:v>
                </c:pt>
                <c:pt idx="2064">
                  <c:v>0.23713455619930635</c:v>
                </c:pt>
                <c:pt idx="2065">
                  <c:v>0.23798677088056697</c:v>
                </c:pt>
                <c:pt idx="2066">
                  <c:v>0.24241607519047981</c:v>
                </c:pt>
                <c:pt idx="2067">
                  <c:v>0.24445580213251339</c:v>
                </c:pt>
                <c:pt idx="2068">
                  <c:v>0.24715681041191884</c:v>
                </c:pt>
                <c:pt idx="2069">
                  <c:v>0.24104985397673762</c:v>
                </c:pt>
                <c:pt idx="2070">
                  <c:v>0.24104985397673762</c:v>
                </c:pt>
                <c:pt idx="2071">
                  <c:v>0.24104985397673762</c:v>
                </c:pt>
                <c:pt idx="2072">
                  <c:v>0.2441484460179606</c:v>
                </c:pt>
                <c:pt idx="2073">
                  <c:v>0.23990134334413682</c:v>
                </c:pt>
                <c:pt idx="2074">
                  <c:v>0.2383162473215461</c:v>
                </c:pt>
                <c:pt idx="2075">
                  <c:v>0.23666828300279685</c:v>
                </c:pt>
                <c:pt idx="2076">
                  <c:v>0.23436718694062231</c:v>
                </c:pt>
                <c:pt idx="2077">
                  <c:v>0.23436718694062231</c:v>
                </c:pt>
                <c:pt idx="2078">
                  <c:v>0.23436718694062231</c:v>
                </c:pt>
                <c:pt idx="2079">
                  <c:v>0.23217378194131211</c:v>
                </c:pt>
                <c:pt idx="2080">
                  <c:v>0.23839017578091748</c:v>
                </c:pt>
                <c:pt idx="2081">
                  <c:v>0.23663219194389074</c:v>
                </c:pt>
                <c:pt idx="2082">
                  <c:v>0.2344032779995282</c:v>
                </c:pt>
                <c:pt idx="2083">
                  <c:v>0.23301027954853315</c:v>
                </c:pt>
                <c:pt idx="2084">
                  <c:v>0.23301027954853315</c:v>
                </c:pt>
                <c:pt idx="2085">
                  <c:v>0.23301027954853315</c:v>
                </c:pt>
                <c:pt idx="2086">
                  <c:v>0.23264180147938163</c:v>
                </c:pt>
                <c:pt idx="2087">
                  <c:v>0.22894130371382571</c:v>
                </c:pt>
                <c:pt idx="2088">
                  <c:v>0.23679751227823398</c:v>
                </c:pt>
                <c:pt idx="2089">
                  <c:v>0.23830053024750653</c:v>
                </c:pt>
                <c:pt idx="2090">
                  <c:v>0.23940188965798814</c:v>
                </c:pt>
                <c:pt idx="2091">
                  <c:v>0.23940188965798814</c:v>
                </c:pt>
                <c:pt idx="2092">
                  <c:v>0.23940188965798814</c:v>
                </c:pt>
                <c:pt idx="2093">
                  <c:v>0.23649423096065414</c:v>
                </c:pt>
                <c:pt idx="2094">
                  <c:v>0.24159762311271149</c:v>
                </c:pt>
                <c:pt idx="2095">
                  <c:v>0.24097825397277872</c:v>
                </c:pt>
                <c:pt idx="2096">
                  <c:v>0.24148702148058065</c:v>
                </c:pt>
                <c:pt idx="2097">
                  <c:v>0.23913004248848768</c:v>
                </c:pt>
                <c:pt idx="2098">
                  <c:v>0.23913004248848768</c:v>
                </c:pt>
                <c:pt idx="2099">
                  <c:v>0.23913004248848768</c:v>
                </c:pt>
                <c:pt idx="2100">
                  <c:v>0.23524443251757599</c:v>
                </c:pt>
                <c:pt idx="2101">
                  <c:v>0.23407496578625575</c:v>
                </c:pt>
                <c:pt idx="2102">
                  <c:v>0.22972890375736776</c:v>
                </c:pt>
                <c:pt idx="2103">
                  <c:v>0.2326918632707673</c:v>
                </c:pt>
                <c:pt idx="2104">
                  <c:v>0.23365351535645207</c:v>
                </c:pt>
                <c:pt idx="2105">
                  <c:v>0.23365351535645207</c:v>
                </c:pt>
                <c:pt idx="2106">
                  <c:v>0.23365351535645207</c:v>
                </c:pt>
                <c:pt idx="2107">
                  <c:v>0.23028016557646191</c:v>
                </c:pt>
                <c:pt idx="2108">
                  <c:v>0.22480189210286627</c:v>
                </c:pt>
                <c:pt idx="2109">
                  <c:v>0.22771828250799997</c:v>
                </c:pt>
                <c:pt idx="2110">
                  <c:v>0.22858097523862031</c:v>
                </c:pt>
                <c:pt idx="2111">
                  <c:v>0.22771653616643972</c:v>
                </c:pt>
                <c:pt idx="2112">
                  <c:v>0.22771653616643972</c:v>
                </c:pt>
                <c:pt idx="2113">
                  <c:v>0.22771653616643972</c:v>
                </c:pt>
                <c:pt idx="2114">
                  <c:v>0.2299198371012563</c:v>
                </c:pt>
                <c:pt idx="2115">
                  <c:v>0.22535257180810664</c:v>
                </c:pt>
                <c:pt idx="2116">
                  <c:v>0.22925273462535145</c:v>
                </c:pt>
                <c:pt idx="2117">
                  <c:v>0.229430279350614</c:v>
                </c:pt>
                <c:pt idx="2118">
                  <c:v>0.22460397339273697</c:v>
                </c:pt>
                <c:pt idx="2119">
                  <c:v>0.22460397339273697</c:v>
                </c:pt>
                <c:pt idx="2120">
                  <c:v>0.22460397339273697</c:v>
                </c:pt>
                <c:pt idx="2121">
                  <c:v>0.21710285427885401</c:v>
                </c:pt>
                <c:pt idx="2122">
                  <c:v>0.2177501648837461</c:v>
                </c:pt>
                <c:pt idx="2123">
                  <c:v>0.22057167073078876</c:v>
                </c:pt>
                <c:pt idx="2124">
                  <c:v>0.21851622671471538</c:v>
                </c:pt>
                <c:pt idx="2125">
                  <c:v>0.21445540047395451</c:v>
                </c:pt>
                <c:pt idx="2126">
                  <c:v>0.21445540047395451</c:v>
                </c:pt>
                <c:pt idx="2127">
                  <c:v>0.21445540047395451</c:v>
                </c:pt>
                <c:pt idx="2128">
                  <c:v>0.21328826219804764</c:v>
                </c:pt>
                <c:pt idx="2129">
                  <c:v>0.21362472400526666</c:v>
                </c:pt>
                <c:pt idx="2130">
                  <c:v>0.21362472400526666</c:v>
                </c:pt>
                <c:pt idx="2131">
                  <c:v>0.21282955648163115</c:v>
                </c:pt>
                <c:pt idx="2132">
                  <c:v>0.20679536427811485</c:v>
                </c:pt>
                <c:pt idx="2133">
                  <c:v>0.20679536427811485</c:v>
                </c:pt>
                <c:pt idx="2134">
                  <c:v>0.20679536427811485</c:v>
                </c:pt>
                <c:pt idx="2135">
                  <c:v>0.21497581025882218</c:v>
                </c:pt>
                <c:pt idx="2136">
                  <c:v>0.21497581025882218</c:v>
                </c:pt>
                <c:pt idx="2137">
                  <c:v>0.21497581025882218</c:v>
                </c:pt>
                <c:pt idx="2138">
                  <c:v>0.21637870464532383</c:v>
                </c:pt>
                <c:pt idx="2139">
                  <c:v>0.21864138119317911</c:v>
                </c:pt>
                <c:pt idx="2140">
                  <c:v>0.21864138119317911</c:v>
                </c:pt>
                <c:pt idx="2141">
                  <c:v>0.21864138119317911</c:v>
                </c:pt>
                <c:pt idx="2142">
                  <c:v>0.21692239898432497</c:v>
                </c:pt>
                <c:pt idx="2143">
                  <c:v>0.22140875045186315</c:v>
                </c:pt>
                <c:pt idx="2144">
                  <c:v>0.22501669211474118</c:v>
                </c:pt>
                <c:pt idx="2145">
                  <c:v>0.22361146927282638</c:v>
                </c:pt>
                <c:pt idx="2146">
                  <c:v>0.22232034074616225</c:v>
                </c:pt>
                <c:pt idx="2147">
                  <c:v>0.22232034074616225</c:v>
                </c:pt>
                <c:pt idx="2148">
                  <c:v>0.22232034074616225</c:v>
                </c:pt>
                <c:pt idx="2149">
                  <c:v>0.22191926430122466</c:v>
                </c:pt>
                <c:pt idx="2150">
                  <c:v>0.22407599612777584</c:v>
                </c:pt>
                <c:pt idx="2151">
                  <c:v>0.22324066274826126</c:v>
                </c:pt>
                <c:pt idx="2152">
                  <c:v>0.21969151458456859</c:v>
                </c:pt>
                <c:pt idx="2153">
                  <c:v>0.22062813577456053</c:v>
                </c:pt>
                <c:pt idx="2154">
                  <c:v>0.22062813577456053</c:v>
                </c:pt>
                <c:pt idx="2155">
                  <c:v>0.22062813577456053</c:v>
                </c:pt>
                <c:pt idx="2156">
                  <c:v>0.21736305917128806</c:v>
                </c:pt>
                <c:pt idx="2157">
                  <c:v>0.21817219742740313</c:v>
                </c:pt>
                <c:pt idx="2158">
                  <c:v>0.22447590834500675</c:v>
                </c:pt>
                <c:pt idx="2159">
                  <c:v>0.22139186915011666</c:v>
                </c:pt>
                <c:pt idx="2160">
                  <c:v>0.22837374270683797</c:v>
                </c:pt>
                <c:pt idx="2161">
                  <c:v>0.22837374270683797</c:v>
                </c:pt>
                <c:pt idx="2162">
                  <c:v>0.22837374270683797</c:v>
                </c:pt>
                <c:pt idx="2163">
                  <c:v>0.22956649399229079</c:v>
                </c:pt>
                <c:pt idx="2164">
                  <c:v>0.22898030534199743</c:v>
                </c:pt>
                <c:pt idx="2165">
                  <c:v>0.23166093963653656</c:v>
                </c:pt>
                <c:pt idx="2166">
                  <c:v>0.22903560615806273</c:v>
                </c:pt>
                <c:pt idx="2167">
                  <c:v>0.22664428244862389</c:v>
                </c:pt>
                <c:pt idx="2168">
                  <c:v>0.22664428244862389</c:v>
                </c:pt>
                <c:pt idx="2169">
                  <c:v>0.22664428244862389</c:v>
                </c:pt>
                <c:pt idx="2170">
                  <c:v>0.2227342236958727</c:v>
                </c:pt>
                <c:pt idx="2171">
                  <c:v>0.23171332988333537</c:v>
                </c:pt>
                <c:pt idx="2172">
                  <c:v>0.23299863727146608</c:v>
                </c:pt>
                <c:pt idx="2173">
                  <c:v>0.23333509907868533</c:v>
                </c:pt>
                <c:pt idx="2174">
                  <c:v>0.23139607783327598</c:v>
                </c:pt>
                <c:pt idx="2175">
                  <c:v>0.23139607783327598</c:v>
                </c:pt>
                <c:pt idx="2176">
                  <c:v>0.23139607783327598</c:v>
                </c:pt>
                <c:pt idx="2177">
                  <c:v>0.22801865325631243</c:v>
                </c:pt>
                <c:pt idx="2178">
                  <c:v>0.22520587911706991</c:v>
                </c:pt>
                <c:pt idx="2179">
                  <c:v>0.22442351809820771</c:v>
                </c:pt>
                <c:pt idx="2180">
                  <c:v>0.22338037007305789</c:v>
                </c:pt>
                <c:pt idx="2181">
                  <c:v>0.22532288400158706</c:v>
                </c:pt>
                <c:pt idx="2182">
                  <c:v>0.22532288400158706</c:v>
                </c:pt>
                <c:pt idx="2183">
                  <c:v>0.22532288400158706</c:v>
                </c:pt>
                <c:pt idx="2184">
                  <c:v>0.23391139179347209</c:v>
                </c:pt>
                <c:pt idx="2185">
                  <c:v>0.2308995347163938</c:v>
                </c:pt>
                <c:pt idx="2186">
                  <c:v>0.23074818511453077</c:v>
                </c:pt>
                <c:pt idx="2187">
                  <c:v>0.23811192535903025</c:v>
                </c:pt>
                <c:pt idx="2188">
                  <c:v>0.23691917407357765</c:v>
                </c:pt>
                <c:pt idx="2189">
                  <c:v>0.23691917407357765</c:v>
                </c:pt>
                <c:pt idx="2190">
                  <c:v>0.23691917407357765</c:v>
                </c:pt>
                <c:pt idx="2191">
                  <c:v>0.24031406206614037</c:v>
                </c:pt>
                <c:pt idx="2192">
                  <c:v>0.24659681688502455</c:v>
                </c:pt>
                <c:pt idx="2193">
                  <c:v>0.24285498903588287</c:v>
                </c:pt>
                <c:pt idx="2194">
                  <c:v>0.24063306045776001</c:v>
                </c:pt>
                <c:pt idx="2195">
                  <c:v>0.24043805231689785</c:v>
                </c:pt>
                <c:pt idx="2196">
                  <c:v>0.24043805231689785</c:v>
                </c:pt>
                <c:pt idx="2197">
                  <c:v>0.24043805231689785</c:v>
                </c:pt>
                <c:pt idx="2198">
                  <c:v>0.23861487172829898</c:v>
                </c:pt>
                <c:pt idx="2199">
                  <c:v>0.24246206218489164</c:v>
                </c:pt>
                <c:pt idx="2200">
                  <c:v>0.23846177578487593</c:v>
                </c:pt>
                <c:pt idx="2201">
                  <c:v>0.22735387923582162</c:v>
                </c:pt>
                <c:pt idx="2202">
                  <c:v>0.23011775581138538</c:v>
                </c:pt>
                <c:pt idx="2203">
                  <c:v>0.23011775581138538</c:v>
                </c:pt>
                <c:pt idx="2204">
                  <c:v>0.23011775581138538</c:v>
                </c:pt>
                <c:pt idx="2205">
                  <c:v>0.22709134588797419</c:v>
                </c:pt>
                <c:pt idx="2206">
                  <c:v>0.22028818128422212</c:v>
                </c:pt>
                <c:pt idx="2207">
                  <c:v>0.2234781652004163</c:v>
                </c:pt>
                <c:pt idx="2208">
                  <c:v>0.22885398663582746</c:v>
                </c:pt>
                <c:pt idx="2209">
                  <c:v>0.23057180461697513</c:v>
                </c:pt>
                <c:pt idx="2210">
                  <c:v>0.23057180461697513</c:v>
                </c:pt>
                <c:pt idx="2211">
                  <c:v>0.23057180461697513</c:v>
                </c:pt>
                <c:pt idx="2212">
                  <c:v>0.23032382411546082</c:v>
                </c:pt>
                <c:pt idx="2213">
                  <c:v>0.23498248128358168</c:v>
                </c:pt>
                <c:pt idx="2214">
                  <c:v>0.23293344051989506</c:v>
                </c:pt>
                <c:pt idx="2215">
                  <c:v>0.23256845513386337</c:v>
                </c:pt>
                <c:pt idx="2216">
                  <c:v>0.22997048100649575</c:v>
                </c:pt>
                <c:pt idx="2217">
                  <c:v>0.22997048100649575</c:v>
                </c:pt>
                <c:pt idx="2218">
                  <c:v>0.22997048100649575</c:v>
                </c:pt>
                <c:pt idx="2219">
                  <c:v>0.23441783084586132</c:v>
                </c:pt>
                <c:pt idx="2220">
                  <c:v>0.2335295251056948</c:v>
                </c:pt>
                <c:pt idx="2221">
                  <c:v>0.23330133647519324</c:v>
                </c:pt>
                <c:pt idx="2222">
                  <c:v>0.23183906647565311</c:v>
                </c:pt>
                <c:pt idx="2223">
                  <c:v>0.23010145662349268</c:v>
                </c:pt>
                <c:pt idx="2224">
                  <c:v>0.23010145662349268</c:v>
                </c:pt>
                <c:pt idx="2225">
                  <c:v>0.23010145662349268</c:v>
                </c:pt>
                <c:pt idx="2226">
                  <c:v>0.22681775237691371</c:v>
                </c:pt>
                <c:pt idx="2227">
                  <c:v>0.22482343031543905</c:v>
                </c:pt>
                <c:pt idx="2228">
                  <c:v>0.22062347886373423</c:v>
                </c:pt>
                <c:pt idx="2229">
                  <c:v>0.21380459718594236</c:v>
                </c:pt>
                <c:pt idx="2230">
                  <c:v>0.21025544902224991</c:v>
                </c:pt>
                <c:pt idx="2231">
                  <c:v>0.21025544902224991</c:v>
                </c:pt>
                <c:pt idx="2232">
                  <c:v>0.21025544902224991</c:v>
                </c:pt>
                <c:pt idx="2233">
                  <c:v>0.21365674026719916</c:v>
                </c:pt>
                <c:pt idx="2234">
                  <c:v>0.2058552504050033</c:v>
                </c:pt>
                <c:pt idx="2235">
                  <c:v>0.21046966692027169</c:v>
                </c:pt>
                <c:pt idx="2236">
                  <c:v>0.21518769970143103</c:v>
                </c:pt>
                <c:pt idx="2237">
                  <c:v>0.21233010279548248</c:v>
                </c:pt>
                <c:pt idx="2238">
                  <c:v>0.21233010279548248</c:v>
                </c:pt>
                <c:pt idx="2239">
                  <c:v>0.21233010279548248</c:v>
                </c:pt>
                <c:pt idx="2240">
                  <c:v>0.20959998882341102</c:v>
                </c:pt>
                <c:pt idx="2241">
                  <c:v>0.20459963082339105</c:v>
                </c:pt>
                <c:pt idx="2242">
                  <c:v>0.20276946486855274</c:v>
                </c:pt>
                <c:pt idx="2243">
                  <c:v>0.20983923761712542</c:v>
                </c:pt>
                <c:pt idx="2244">
                  <c:v>0.21117053199966862</c:v>
                </c:pt>
                <c:pt idx="2245">
                  <c:v>0.21117053199966862</c:v>
                </c:pt>
                <c:pt idx="2246">
                  <c:v>0.21117053199966862</c:v>
                </c:pt>
                <c:pt idx="2247">
                  <c:v>0.20376022264690374</c:v>
                </c:pt>
                <c:pt idx="2248">
                  <c:v>0.2145456281212188</c:v>
                </c:pt>
                <c:pt idx="2249">
                  <c:v>0.21457415170003147</c:v>
                </c:pt>
                <c:pt idx="2250">
                  <c:v>0.21782525757082438</c:v>
                </c:pt>
                <c:pt idx="2251">
                  <c:v>0.22177140738248147</c:v>
                </c:pt>
                <c:pt idx="2252">
                  <c:v>0.22177140738248147</c:v>
                </c:pt>
                <c:pt idx="2253">
                  <c:v>0.22177140738248147</c:v>
                </c:pt>
                <c:pt idx="2254">
                  <c:v>0.2227976741058848</c:v>
                </c:pt>
                <c:pt idx="2255">
                  <c:v>0.22145182687700848</c:v>
                </c:pt>
                <c:pt idx="2256">
                  <c:v>0.22438102378691527</c:v>
                </c:pt>
                <c:pt idx="2257">
                  <c:v>0.21651317294544081</c:v>
                </c:pt>
                <c:pt idx="2258">
                  <c:v>0.21651317294544081</c:v>
                </c:pt>
                <c:pt idx="2259">
                  <c:v>0.21651317294544081</c:v>
                </c:pt>
                <c:pt idx="2260">
                  <c:v>0.21651317294544081</c:v>
                </c:pt>
                <c:pt idx="2261">
                  <c:v>0.21413465574077462</c:v>
                </c:pt>
                <c:pt idx="2262">
                  <c:v>0.21174798894216229</c:v>
                </c:pt>
                <c:pt idx="2263">
                  <c:v>0.21445016144927442</c:v>
                </c:pt>
                <c:pt idx="2264">
                  <c:v>0.2080812537800989</c:v>
                </c:pt>
                <c:pt idx="2265">
                  <c:v>0.21027000186858258</c:v>
                </c:pt>
                <c:pt idx="2266">
                  <c:v>0.21027000186858258</c:v>
                </c:pt>
                <c:pt idx="2267">
                  <c:v>0.21027000186858258</c:v>
                </c:pt>
                <c:pt idx="2268">
                  <c:v>0.21102034662551228</c:v>
                </c:pt>
                <c:pt idx="2269">
                  <c:v>0.21448275982506027</c:v>
                </c:pt>
                <c:pt idx="2270">
                  <c:v>0.21686476971284607</c:v>
                </c:pt>
                <c:pt idx="2271">
                  <c:v>0.22768451990450722</c:v>
                </c:pt>
                <c:pt idx="2272">
                  <c:v>0.22673916700671515</c:v>
                </c:pt>
                <c:pt idx="2273">
                  <c:v>0.22673916700671515</c:v>
                </c:pt>
                <c:pt idx="2274">
                  <c:v>0.22673916700671515</c:v>
                </c:pt>
                <c:pt idx="2275">
                  <c:v>0.22680378164443371</c:v>
                </c:pt>
                <c:pt idx="2276">
                  <c:v>0.22874571345910977</c:v>
                </c:pt>
                <c:pt idx="2277">
                  <c:v>0.22742897192289968</c:v>
                </c:pt>
                <c:pt idx="2278">
                  <c:v>0.22818921261533553</c:v>
                </c:pt>
                <c:pt idx="2279">
                  <c:v>0.23077787292105012</c:v>
                </c:pt>
                <c:pt idx="2280">
                  <c:v>0.23077787292105012</c:v>
                </c:pt>
                <c:pt idx="2281">
                  <c:v>0.23077787292105012</c:v>
                </c:pt>
                <c:pt idx="2282">
                  <c:v>0.23250675106541085</c:v>
                </c:pt>
                <c:pt idx="2283">
                  <c:v>0.23552908619184887</c:v>
                </c:pt>
                <c:pt idx="2284">
                  <c:v>0.23688424724237822</c:v>
                </c:pt>
                <c:pt idx="2285">
                  <c:v>0.2359249236121066</c:v>
                </c:pt>
                <c:pt idx="2286">
                  <c:v>0.23513790568241788</c:v>
                </c:pt>
                <c:pt idx="2287">
                  <c:v>0.23513790568241788</c:v>
                </c:pt>
                <c:pt idx="2288">
                  <c:v>0.23513790568241788</c:v>
                </c:pt>
                <c:pt idx="2289">
                  <c:v>0.23091932658740699</c:v>
                </c:pt>
                <c:pt idx="2290">
                  <c:v>0.22915726795340685</c:v>
                </c:pt>
                <c:pt idx="2291">
                  <c:v>0.23568800327380535</c:v>
                </c:pt>
                <c:pt idx="2292">
                  <c:v>0.24078615640118306</c:v>
                </c:pt>
                <c:pt idx="2293">
                  <c:v>0.237810972496864</c:v>
                </c:pt>
                <c:pt idx="2294">
                  <c:v>0.237810972496864</c:v>
                </c:pt>
                <c:pt idx="2295">
                  <c:v>0.237810972496864</c:v>
                </c:pt>
                <c:pt idx="2296">
                  <c:v>0.24112320032225543</c:v>
                </c:pt>
                <c:pt idx="2297">
                  <c:v>0.23948978884983929</c:v>
                </c:pt>
                <c:pt idx="2298">
                  <c:v>0.2410574214568304</c:v>
                </c:pt>
                <c:pt idx="2299">
                  <c:v>0.23594180491385353</c:v>
                </c:pt>
                <c:pt idx="2300">
                  <c:v>0.23791808144587523</c:v>
                </c:pt>
                <c:pt idx="2301">
                  <c:v>0.23791808144587523</c:v>
                </c:pt>
                <c:pt idx="2302">
                  <c:v>0.23791808144587523</c:v>
                </c:pt>
                <c:pt idx="2303">
                  <c:v>0.23243980797227959</c:v>
                </c:pt>
                <c:pt idx="2304">
                  <c:v>0.22863336548541935</c:v>
                </c:pt>
                <c:pt idx="2305">
                  <c:v>0.22596204501253325</c:v>
                </c:pt>
                <c:pt idx="2306">
                  <c:v>0.22133365776478509</c:v>
                </c:pt>
                <c:pt idx="2307">
                  <c:v>0.2217946919366145</c:v>
                </c:pt>
                <c:pt idx="2308">
                  <c:v>0.2217946919366145</c:v>
                </c:pt>
                <c:pt idx="2309">
                  <c:v>0.2217946919366145</c:v>
                </c:pt>
                <c:pt idx="2310">
                  <c:v>0.22908857851871578</c:v>
                </c:pt>
                <c:pt idx="2311">
                  <c:v>0.22930803544141742</c:v>
                </c:pt>
                <c:pt idx="2312">
                  <c:v>0.23067192819974647</c:v>
                </c:pt>
                <c:pt idx="2313">
                  <c:v>0.22902105331173073</c:v>
                </c:pt>
                <c:pt idx="2314">
                  <c:v>0.22574258808983205</c:v>
                </c:pt>
                <c:pt idx="2315">
                  <c:v>0.22574258808983205</c:v>
                </c:pt>
                <c:pt idx="2316">
                  <c:v>0.22574258808983205</c:v>
                </c:pt>
                <c:pt idx="2317">
                  <c:v>0.22716934914431963</c:v>
                </c:pt>
                <c:pt idx="2318">
                  <c:v>0.22551731002859721</c:v>
                </c:pt>
                <c:pt idx="2319">
                  <c:v>0.21865709826721957</c:v>
                </c:pt>
                <c:pt idx="2320">
                  <c:v>0.21567318265510083</c:v>
                </c:pt>
                <c:pt idx="2321">
                  <c:v>0.22623738486515421</c:v>
                </c:pt>
                <c:pt idx="2322">
                  <c:v>0.22623738486515421</c:v>
                </c:pt>
                <c:pt idx="2323">
                  <c:v>0.22623738486515421</c:v>
                </c:pt>
                <c:pt idx="2324">
                  <c:v>0.23444227962770126</c:v>
                </c:pt>
                <c:pt idx="2325">
                  <c:v>0.24778316491809171</c:v>
                </c:pt>
                <c:pt idx="2326">
                  <c:v>0.24569221195696578</c:v>
                </c:pt>
                <c:pt idx="2327">
                  <c:v>0.24947129509272004</c:v>
                </c:pt>
                <c:pt idx="2328">
                  <c:v>0.25254310989669038</c:v>
                </c:pt>
                <c:pt idx="2329">
                  <c:v>0.25254310989669038</c:v>
                </c:pt>
                <c:pt idx="2330">
                  <c:v>0.25254310989669038</c:v>
                </c:pt>
                <c:pt idx="2331">
                  <c:v>0.24824769177304118</c:v>
                </c:pt>
                <c:pt idx="2332">
                  <c:v>0.24681452746616706</c:v>
                </c:pt>
                <c:pt idx="2333">
                  <c:v>0.24423110618513233</c:v>
                </c:pt>
                <c:pt idx="2334">
                  <c:v>0.24607698921401044</c:v>
                </c:pt>
                <c:pt idx="2335">
                  <c:v>0.25194527896933061</c:v>
                </c:pt>
                <c:pt idx="2336">
                  <c:v>0.25194527896933061</c:v>
                </c:pt>
                <c:pt idx="2337">
                  <c:v>0.25194527896933061</c:v>
                </c:pt>
                <c:pt idx="2338">
                  <c:v>0.25489717831951686</c:v>
                </c:pt>
                <c:pt idx="2339">
                  <c:v>0.2555130547763298</c:v>
                </c:pt>
                <c:pt idx="2340">
                  <c:v>0.25247907737282538</c:v>
                </c:pt>
                <c:pt idx="2341">
                  <c:v>0.25678031663500755</c:v>
                </c:pt>
                <c:pt idx="2342">
                  <c:v>0.25642057027365572</c:v>
                </c:pt>
                <c:pt idx="2343">
                  <c:v>0.25642057027365572</c:v>
                </c:pt>
                <c:pt idx="2344">
                  <c:v>0.25642057027365572</c:v>
                </c:pt>
                <c:pt idx="2345">
                  <c:v>0.26104953963525723</c:v>
                </c:pt>
                <c:pt idx="2346">
                  <c:v>0.25718954267389149</c:v>
                </c:pt>
                <c:pt idx="2347">
                  <c:v>0.26155947137076563</c:v>
                </c:pt>
                <c:pt idx="2348">
                  <c:v>0.26741844730443254</c:v>
                </c:pt>
                <c:pt idx="2349">
                  <c:v>0.26741844730443254</c:v>
                </c:pt>
                <c:pt idx="2350">
                  <c:v>0.26741844730443254</c:v>
                </c:pt>
                <c:pt idx="2351">
                  <c:v>0.26741844730443254</c:v>
                </c:pt>
                <c:pt idx="2352">
                  <c:v>0.26447062275121946</c:v>
                </c:pt>
                <c:pt idx="2353">
                  <c:v>0.26489265529487671</c:v>
                </c:pt>
                <c:pt idx="2354">
                  <c:v>0.26095872987413937</c:v>
                </c:pt>
                <c:pt idx="2355">
                  <c:v>0.26267538362758036</c:v>
                </c:pt>
                <c:pt idx="2356">
                  <c:v>0.26573963095145747</c:v>
                </c:pt>
                <c:pt idx="2357">
                  <c:v>0.26573963095145747</c:v>
                </c:pt>
                <c:pt idx="2358">
                  <c:v>0.26573963095145747</c:v>
                </c:pt>
                <c:pt idx="2359">
                  <c:v>0.26895697421875764</c:v>
                </c:pt>
                <c:pt idx="2360">
                  <c:v>0.2629571267325872</c:v>
                </c:pt>
                <c:pt idx="2361">
                  <c:v>0.26628041472119168</c:v>
                </c:pt>
                <c:pt idx="2362">
                  <c:v>0.26786783919919577</c:v>
                </c:pt>
                <c:pt idx="2363">
                  <c:v>0.26679151068440676</c:v>
                </c:pt>
                <c:pt idx="2364">
                  <c:v>0.26679151068440676</c:v>
                </c:pt>
                <c:pt idx="2365">
                  <c:v>0.26679151068440676</c:v>
                </c:pt>
                <c:pt idx="2366">
                  <c:v>0.27692902343997661</c:v>
                </c:pt>
                <c:pt idx="2367">
                  <c:v>0.28069064316013104</c:v>
                </c:pt>
                <c:pt idx="2368">
                  <c:v>0.27814098448258884</c:v>
                </c:pt>
                <c:pt idx="2369">
                  <c:v>0.2846152547592149</c:v>
                </c:pt>
                <c:pt idx="2370">
                  <c:v>0.2846152547592149</c:v>
                </c:pt>
                <c:pt idx="2371">
                  <c:v>0.2846152547592149</c:v>
                </c:pt>
                <c:pt idx="2372">
                  <c:v>0.2846152547592149</c:v>
                </c:pt>
                <c:pt idx="2373">
                  <c:v>0.29846025064658055</c:v>
                </c:pt>
                <c:pt idx="2374">
                  <c:v>0.29213791208567086</c:v>
                </c:pt>
                <c:pt idx="2375">
                  <c:v>0.2903333591403785</c:v>
                </c:pt>
                <c:pt idx="2376">
                  <c:v>0.29070416566494361</c:v>
                </c:pt>
                <c:pt idx="2377">
                  <c:v>0.28765039639042622</c:v>
                </c:pt>
                <c:pt idx="2378">
                  <c:v>0.28765039639042622</c:v>
                </c:pt>
                <c:pt idx="2379">
                  <c:v>0.28765039639042622</c:v>
                </c:pt>
                <c:pt idx="2380">
                  <c:v>0.28294691645559977</c:v>
                </c:pt>
                <c:pt idx="2381">
                  <c:v>0.28558622066655337</c:v>
                </c:pt>
                <c:pt idx="2382">
                  <c:v>0.28546106618808964</c:v>
                </c:pt>
                <c:pt idx="2383">
                  <c:v>0.29027572986890027</c:v>
                </c:pt>
                <c:pt idx="2384">
                  <c:v>0.28807068259252344</c:v>
                </c:pt>
                <c:pt idx="2385">
                  <c:v>0.28807068259252344</c:v>
                </c:pt>
                <c:pt idx="2386">
                  <c:v>0.28807068259252344</c:v>
                </c:pt>
                <c:pt idx="2387">
                  <c:v>0.28872439644980186</c:v>
                </c:pt>
                <c:pt idx="2388">
                  <c:v>0.28667535568611502</c:v>
                </c:pt>
                <c:pt idx="2389">
                  <c:v>0.28255806440158171</c:v>
                </c:pt>
                <c:pt idx="2390">
                  <c:v>0.28389576203651146</c:v>
                </c:pt>
                <c:pt idx="2391">
                  <c:v>0.2819317098954095</c:v>
                </c:pt>
                <c:pt idx="2392">
                  <c:v>0.2819317098954095</c:v>
                </c:pt>
                <c:pt idx="2393">
                  <c:v>0.2819317098954095</c:v>
                </c:pt>
                <c:pt idx="2394">
                  <c:v>0.27810722187909609</c:v>
                </c:pt>
                <c:pt idx="2395">
                  <c:v>0.2794792642313717</c:v>
                </c:pt>
                <c:pt idx="2396">
                  <c:v>0.28558796700811295</c:v>
                </c:pt>
                <c:pt idx="2397">
                  <c:v>0.29068437379393064</c:v>
                </c:pt>
                <c:pt idx="2398">
                  <c:v>0.29548099194528832</c:v>
                </c:pt>
                <c:pt idx="2399">
                  <c:v>0.29548099194528832</c:v>
                </c:pt>
                <c:pt idx="2400">
                  <c:v>0.29548099194528832</c:v>
                </c:pt>
                <c:pt idx="2401">
                  <c:v>0.28197653266211509</c:v>
                </c:pt>
                <c:pt idx="2402">
                  <c:v>0.27728411289050148</c:v>
                </c:pt>
                <c:pt idx="2403">
                  <c:v>0.27478568023205185</c:v>
                </c:pt>
                <c:pt idx="2404">
                  <c:v>0.27550575506860886</c:v>
                </c:pt>
                <c:pt idx="2405">
                  <c:v>0.27550575506860886</c:v>
                </c:pt>
                <c:pt idx="2406">
                  <c:v>0.27550575506860886</c:v>
                </c:pt>
                <c:pt idx="2407">
                  <c:v>0.27550575506860886</c:v>
                </c:pt>
                <c:pt idx="2408">
                  <c:v>0.27550575506860886</c:v>
                </c:pt>
                <c:pt idx="2409">
                  <c:v>0.2785181942595405</c:v>
                </c:pt>
                <c:pt idx="2410">
                  <c:v>0.27343692243390927</c:v>
                </c:pt>
                <c:pt idx="2411">
                  <c:v>0.27093325075077956</c:v>
                </c:pt>
                <c:pt idx="2412">
                  <c:v>0.26742950746764582</c:v>
                </c:pt>
                <c:pt idx="2413">
                  <c:v>0.26742950746764582</c:v>
                </c:pt>
                <c:pt idx="2414">
                  <c:v>0.26742950746764582</c:v>
                </c:pt>
                <c:pt idx="2415">
                  <c:v>0.26532400166018677</c:v>
                </c:pt>
                <c:pt idx="2416">
                  <c:v>0.26607260007555644</c:v>
                </c:pt>
                <c:pt idx="2417">
                  <c:v>0.26718793021851783</c:v>
                </c:pt>
                <c:pt idx="2418">
                  <c:v>0.26025728268088866</c:v>
                </c:pt>
                <c:pt idx="2419">
                  <c:v>0.25480811489995903</c:v>
                </c:pt>
                <c:pt idx="2420">
                  <c:v>0.25480811489995903</c:v>
                </c:pt>
                <c:pt idx="2421">
                  <c:v>0.25480811489995903</c:v>
                </c:pt>
                <c:pt idx="2422">
                  <c:v>0.25127643015186596</c:v>
                </c:pt>
                <c:pt idx="2423">
                  <c:v>0.25225147085617716</c:v>
                </c:pt>
                <c:pt idx="2424">
                  <c:v>0.25289819934721569</c:v>
                </c:pt>
                <c:pt idx="2425">
                  <c:v>0.24989507397793731</c:v>
                </c:pt>
                <c:pt idx="2426">
                  <c:v>0.24525970136394926</c:v>
                </c:pt>
                <c:pt idx="2427">
                  <c:v>0.24525970136394926</c:v>
                </c:pt>
                <c:pt idx="2428">
                  <c:v>0.24525970136394926</c:v>
                </c:pt>
                <c:pt idx="2429">
                  <c:v>0.24859754219888686</c:v>
                </c:pt>
                <c:pt idx="2430">
                  <c:v>0.25442624821218129</c:v>
                </c:pt>
                <c:pt idx="2431">
                  <c:v>0.25291391642125549</c:v>
                </c:pt>
                <c:pt idx="2432">
                  <c:v>0.25950460946854581</c:v>
                </c:pt>
                <c:pt idx="2433">
                  <c:v>0.26261135110371536</c:v>
                </c:pt>
                <c:pt idx="2434">
                  <c:v>0.26261135110371536</c:v>
                </c:pt>
                <c:pt idx="2435">
                  <c:v>0.26261135110371536</c:v>
                </c:pt>
                <c:pt idx="2436">
                  <c:v>0.25332838148481929</c:v>
                </c:pt>
                <c:pt idx="2437">
                  <c:v>0.2529866806529204</c:v>
                </c:pt>
                <c:pt idx="2438">
                  <c:v>0.25077697646571706</c:v>
                </c:pt>
                <c:pt idx="2439">
                  <c:v>0.23987922301771114</c:v>
                </c:pt>
                <c:pt idx="2440">
                  <c:v>0.23929594493668427</c:v>
                </c:pt>
                <c:pt idx="2441">
                  <c:v>0.23929594493668427</c:v>
                </c:pt>
                <c:pt idx="2442">
                  <c:v>0.23929594493668427</c:v>
                </c:pt>
                <c:pt idx="2443">
                  <c:v>0.23877786360722952</c:v>
                </c:pt>
                <c:pt idx="2444">
                  <c:v>0.23012765174689243</c:v>
                </c:pt>
                <c:pt idx="2445">
                  <c:v>0.23229544373665645</c:v>
                </c:pt>
                <c:pt idx="2446">
                  <c:v>0.2310794078970706</c:v>
                </c:pt>
                <c:pt idx="2447">
                  <c:v>0.23099616561604575</c:v>
                </c:pt>
                <c:pt idx="2448">
                  <c:v>0.23099616561604575</c:v>
                </c:pt>
                <c:pt idx="2449">
                  <c:v>0.23099616561604575</c:v>
                </c:pt>
                <c:pt idx="2450">
                  <c:v>0.23173312175434901</c:v>
                </c:pt>
                <c:pt idx="2451">
                  <c:v>0.22842205815666428</c:v>
                </c:pt>
                <c:pt idx="2452">
                  <c:v>0.23700299846845607</c:v>
                </c:pt>
                <c:pt idx="2453">
                  <c:v>0.23921619533877903</c:v>
                </c:pt>
                <c:pt idx="2454">
                  <c:v>0.24022907344355593</c:v>
                </c:pt>
                <c:pt idx="2455">
                  <c:v>0.24022907344355593</c:v>
                </c:pt>
                <c:pt idx="2456">
                  <c:v>0.24022907344355593</c:v>
                </c:pt>
                <c:pt idx="2457">
                  <c:v>0.24067147997207949</c:v>
                </c:pt>
                <c:pt idx="2458">
                  <c:v>0.24271528171108647</c:v>
                </c:pt>
                <c:pt idx="2459">
                  <c:v>0.24102715153645815</c:v>
                </c:pt>
                <c:pt idx="2460">
                  <c:v>0.24437779887616884</c:v>
                </c:pt>
                <c:pt idx="2461">
                  <c:v>0.2434196394736039</c:v>
                </c:pt>
                <c:pt idx="2462">
                  <c:v>0.2434196394736039</c:v>
                </c:pt>
                <c:pt idx="2463">
                  <c:v>0.2434196394736039</c:v>
                </c:pt>
                <c:pt idx="2464">
                  <c:v>0.24215412395648594</c:v>
                </c:pt>
                <c:pt idx="2465">
                  <c:v>0.23932505062935028</c:v>
                </c:pt>
                <c:pt idx="2466">
                  <c:v>0.24277756789339189</c:v>
                </c:pt>
                <c:pt idx="2467">
                  <c:v>0.23980587667219266</c:v>
                </c:pt>
                <c:pt idx="2468">
                  <c:v>0.24377123624100938</c:v>
                </c:pt>
                <c:pt idx="2469">
                  <c:v>0.24377123624100938</c:v>
                </c:pt>
                <c:pt idx="2470">
                  <c:v>0.24377123624100938</c:v>
                </c:pt>
                <c:pt idx="2471">
                  <c:v>0.24786466085755632</c:v>
                </c:pt>
                <c:pt idx="2472">
                  <c:v>0.25086778622683492</c:v>
                </c:pt>
                <c:pt idx="2473">
                  <c:v>0.24722317139119765</c:v>
                </c:pt>
                <c:pt idx="2474">
                  <c:v>0.24453031270573855</c:v>
                </c:pt>
                <c:pt idx="2475">
                  <c:v>0.24817143485825599</c:v>
                </c:pt>
                <c:pt idx="2476">
                  <c:v>0.24817143485825599</c:v>
                </c:pt>
                <c:pt idx="2477">
                  <c:v>0.24817143485825599</c:v>
                </c:pt>
                <c:pt idx="2478">
                  <c:v>0.24603158433345129</c:v>
                </c:pt>
                <c:pt idx="2479">
                  <c:v>0.25064483662101322</c:v>
                </c:pt>
                <c:pt idx="2480">
                  <c:v>0.24958771786338407</c:v>
                </c:pt>
                <c:pt idx="2481">
                  <c:v>0.24892876498142558</c:v>
                </c:pt>
                <c:pt idx="2482">
                  <c:v>0.2428183158631243</c:v>
                </c:pt>
                <c:pt idx="2483">
                  <c:v>0.2428183158631243</c:v>
                </c:pt>
                <c:pt idx="2484">
                  <c:v>0.2428183158631243</c:v>
                </c:pt>
                <c:pt idx="2485">
                  <c:v>0.24359194517418681</c:v>
                </c:pt>
                <c:pt idx="2486">
                  <c:v>0.25018263822147691</c:v>
                </c:pt>
                <c:pt idx="2487">
                  <c:v>0.24977283006873963</c:v>
                </c:pt>
                <c:pt idx="2488">
                  <c:v>0.24253133373343738</c:v>
                </c:pt>
                <c:pt idx="2489">
                  <c:v>0.23681206512456709</c:v>
                </c:pt>
                <c:pt idx="2490">
                  <c:v>0.23681206512456709</c:v>
                </c:pt>
                <c:pt idx="2491">
                  <c:v>0.23681206512456709</c:v>
                </c:pt>
                <c:pt idx="2492">
                  <c:v>0.24167911905217676</c:v>
                </c:pt>
                <c:pt idx="2493">
                  <c:v>0.24916044629504674</c:v>
                </c:pt>
                <c:pt idx="2494">
                  <c:v>0.26703890907206751</c:v>
                </c:pt>
                <c:pt idx="2495">
                  <c:v>0.26703890907206751</c:v>
                </c:pt>
                <c:pt idx="2496">
                  <c:v>0.26663259360245006</c:v>
                </c:pt>
                <c:pt idx="2497">
                  <c:v>0.26663259360245006</c:v>
                </c:pt>
                <c:pt idx="2498">
                  <c:v>0.26663259360245006</c:v>
                </c:pt>
                <c:pt idx="2499">
                  <c:v>0.2680849676664836</c:v>
                </c:pt>
                <c:pt idx="2500">
                  <c:v>0.25886079154677311</c:v>
                </c:pt>
                <c:pt idx="2501">
                  <c:v>0.25886079154677311</c:v>
                </c:pt>
                <c:pt idx="2502">
                  <c:v>0.25886079154677311</c:v>
                </c:pt>
                <c:pt idx="2503">
                  <c:v>0.25862445332232498</c:v>
                </c:pt>
                <c:pt idx="2504">
                  <c:v>0.25862445332232498</c:v>
                </c:pt>
                <c:pt idx="2505">
                  <c:v>0.25862445332232498</c:v>
                </c:pt>
                <c:pt idx="2506">
                  <c:v>0.25316771806130234</c:v>
                </c:pt>
                <c:pt idx="2507">
                  <c:v>0.25072575044662448</c:v>
                </c:pt>
                <c:pt idx="2508">
                  <c:v>0.25351291157632128</c:v>
                </c:pt>
                <c:pt idx="2509">
                  <c:v>0.25919143221545915</c:v>
                </c:pt>
                <c:pt idx="2510">
                  <c:v>0.25981429403851175</c:v>
                </c:pt>
                <c:pt idx="2511">
                  <c:v>0.25981429403851175</c:v>
                </c:pt>
                <c:pt idx="2512">
                  <c:v>0.25981429403851175</c:v>
                </c:pt>
                <c:pt idx="2513">
                  <c:v>0.26040572171348497</c:v>
                </c:pt>
                <c:pt idx="2514">
                  <c:v>0.26336693488532448</c:v>
                </c:pt>
                <c:pt idx="2515">
                  <c:v>0.26300951697938602</c:v>
                </c:pt>
                <c:pt idx="2516">
                  <c:v>0.26554054801362192</c:v>
                </c:pt>
                <c:pt idx="2517">
                  <c:v>0.26864379696567142</c:v>
                </c:pt>
                <c:pt idx="2518">
                  <c:v>0.26864379696567142</c:v>
                </c:pt>
                <c:pt idx="2519">
                  <c:v>0.26864379696567142</c:v>
                </c:pt>
                <c:pt idx="2520">
                  <c:v>0.26981501003855146</c:v>
                </c:pt>
                <c:pt idx="2521">
                  <c:v>0.26673562775448811</c:v>
                </c:pt>
                <c:pt idx="2522">
                  <c:v>0.26922416447743158</c:v>
                </c:pt>
                <c:pt idx="2523">
                  <c:v>0.26849070102224815</c:v>
                </c:pt>
                <c:pt idx="2524">
                  <c:v>0.27301780045951851</c:v>
                </c:pt>
                <c:pt idx="2525">
                  <c:v>0.27301780045951851</c:v>
                </c:pt>
                <c:pt idx="2526">
                  <c:v>0.27301780045951851</c:v>
                </c:pt>
                <c:pt idx="2527">
                  <c:v>0.2724973906746504</c:v>
                </c:pt>
                <c:pt idx="2528">
                  <c:v>0.27309813217127665</c:v>
                </c:pt>
                <c:pt idx="2529">
                  <c:v>0.26345250562176248</c:v>
                </c:pt>
                <c:pt idx="2530">
                  <c:v>0.26510105205436507</c:v>
                </c:pt>
                <c:pt idx="2531">
                  <c:v>0.26519069758777625</c:v>
                </c:pt>
                <c:pt idx="2532">
                  <c:v>0.26519069758777625</c:v>
                </c:pt>
                <c:pt idx="2533">
                  <c:v>0.26519069758777625</c:v>
                </c:pt>
                <c:pt idx="2534">
                  <c:v>0.26427619672421043</c:v>
                </c:pt>
                <c:pt idx="2535">
                  <c:v>0.2614605120157012</c:v>
                </c:pt>
                <c:pt idx="2536">
                  <c:v>0.26206416408159416</c:v>
                </c:pt>
                <c:pt idx="2537">
                  <c:v>0.26989883443342966</c:v>
                </c:pt>
                <c:pt idx="2538">
                  <c:v>0.27472397616360023</c:v>
                </c:pt>
                <c:pt idx="2539">
                  <c:v>0.27472397616360023</c:v>
                </c:pt>
                <c:pt idx="2540">
                  <c:v>0.27472397616360023</c:v>
                </c:pt>
                <c:pt idx="2541">
                  <c:v>0.27212309146696589</c:v>
                </c:pt>
                <c:pt idx="2542">
                  <c:v>0.26919564089861914</c:v>
                </c:pt>
                <c:pt idx="2543">
                  <c:v>0.27419308832937239</c:v>
                </c:pt>
                <c:pt idx="2544">
                  <c:v>0.27343168340922963</c:v>
                </c:pt>
                <c:pt idx="2545">
                  <c:v>0.27382461026022087</c:v>
                </c:pt>
                <c:pt idx="2546">
                  <c:v>0.27382461026022087</c:v>
                </c:pt>
                <c:pt idx="2547">
                  <c:v>0.27382461026022087</c:v>
                </c:pt>
                <c:pt idx="2548">
                  <c:v>0.27127611581038535</c:v>
                </c:pt>
                <c:pt idx="2549">
                  <c:v>0.27046930600968366</c:v>
                </c:pt>
                <c:pt idx="2550">
                  <c:v>0.26454222275517814</c:v>
                </c:pt>
                <c:pt idx="2551">
                  <c:v>0.26491652196286308</c:v>
                </c:pt>
                <c:pt idx="2552">
                  <c:v>0.26099773150231198</c:v>
                </c:pt>
                <c:pt idx="2553">
                  <c:v>0.26099773150231198</c:v>
                </c:pt>
                <c:pt idx="2554">
                  <c:v>0.26099773150231198</c:v>
                </c:pt>
                <c:pt idx="2555">
                  <c:v>0.25970834931720788</c:v>
                </c:pt>
                <c:pt idx="2556">
                  <c:v>0.26330232024760636</c:v>
                </c:pt>
                <c:pt idx="2557">
                  <c:v>0.26589621957800058</c:v>
                </c:pt>
                <c:pt idx="2558">
                  <c:v>0.2688941059225991</c:v>
                </c:pt>
                <c:pt idx="2559">
                  <c:v>0.26083823230650194</c:v>
                </c:pt>
                <c:pt idx="2560">
                  <c:v>0.26083823230650194</c:v>
                </c:pt>
                <c:pt idx="2561">
                  <c:v>0.26083823230650194</c:v>
                </c:pt>
                <c:pt idx="2562">
                  <c:v>0.25486108726061096</c:v>
                </c:pt>
                <c:pt idx="2563">
                  <c:v>0.25949413141918565</c:v>
                </c:pt>
                <c:pt idx="2564">
                  <c:v>0.26054717537984184</c:v>
                </c:pt>
                <c:pt idx="2565">
                  <c:v>0.25235625134977435</c:v>
                </c:pt>
                <c:pt idx="2566">
                  <c:v>0.2544402189446604</c:v>
                </c:pt>
                <c:pt idx="2567">
                  <c:v>0.2544402189446604</c:v>
                </c:pt>
                <c:pt idx="2568">
                  <c:v>0.2544402189446604</c:v>
                </c:pt>
                <c:pt idx="2569">
                  <c:v>0.25343665466153631</c:v>
                </c:pt>
                <c:pt idx="2570">
                  <c:v>0.25178461554581388</c:v>
                </c:pt>
                <c:pt idx="2571">
                  <c:v>0.26086151686063452</c:v>
                </c:pt>
                <c:pt idx="2572">
                  <c:v>0.26869909778173651</c:v>
                </c:pt>
                <c:pt idx="2573">
                  <c:v>0.27061832715613288</c:v>
                </c:pt>
                <c:pt idx="2574">
                  <c:v>0.27061832715613288</c:v>
                </c:pt>
                <c:pt idx="2575">
                  <c:v>0.27061832715613288</c:v>
                </c:pt>
                <c:pt idx="2576">
                  <c:v>0.264868206513037</c:v>
                </c:pt>
                <c:pt idx="2577">
                  <c:v>0.26532400166018655</c:v>
                </c:pt>
                <c:pt idx="2578">
                  <c:v>0.26948786205298525</c:v>
                </c:pt>
                <c:pt idx="2579">
                  <c:v>0.26874857745926861</c:v>
                </c:pt>
                <c:pt idx="2580">
                  <c:v>0.26459461300197629</c:v>
                </c:pt>
                <c:pt idx="2581">
                  <c:v>0.26459461300197629</c:v>
                </c:pt>
                <c:pt idx="2582">
                  <c:v>0.26459461300197629</c:v>
                </c:pt>
                <c:pt idx="2583">
                  <c:v>0.27265106873192657</c:v>
                </c:pt>
                <c:pt idx="2584">
                  <c:v>0.27376872733030133</c:v>
                </c:pt>
                <c:pt idx="2585">
                  <c:v>0.27099961173005749</c:v>
                </c:pt>
                <c:pt idx="2586">
                  <c:v>0.26946690595426581</c:v>
                </c:pt>
                <c:pt idx="2587">
                  <c:v>0.27233265245416072</c:v>
                </c:pt>
                <c:pt idx="2588">
                  <c:v>0.27233265245416072</c:v>
                </c:pt>
                <c:pt idx="2589">
                  <c:v>0.27233265245416072</c:v>
                </c:pt>
                <c:pt idx="2590">
                  <c:v>0.27147519874822024</c:v>
                </c:pt>
                <c:pt idx="2591">
                  <c:v>0.27600928355173049</c:v>
                </c:pt>
                <c:pt idx="2592">
                  <c:v>0.26256769256471557</c:v>
                </c:pt>
                <c:pt idx="2593">
                  <c:v>0.26161419007297715</c:v>
                </c:pt>
                <c:pt idx="2594">
                  <c:v>0.25990626802733585</c:v>
                </c:pt>
                <c:pt idx="2595">
                  <c:v>0.25990626802733585</c:v>
                </c:pt>
                <c:pt idx="2596">
                  <c:v>0.25990626802733585</c:v>
                </c:pt>
                <c:pt idx="2597">
                  <c:v>0.26560283419592645</c:v>
                </c:pt>
                <c:pt idx="2598">
                  <c:v>0.26033761439264613</c:v>
                </c:pt>
                <c:pt idx="2599">
                  <c:v>0.25644269060008118</c:v>
                </c:pt>
                <c:pt idx="2600">
                  <c:v>0.25246103184337154</c:v>
                </c:pt>
                <c:pt idx="2601">
                  <c:v>0.24826631941634703</c:v>
                </c:pt>
                <c:pt idx="2602">
                  <c:v>0.24826631941634703</c:v>
                </c:pt>
                <c:pt idx="2603">
                  <c:v>0.24826631941634703</c:v>
                </c:pt>
                <c:pt idx="2604">
                  <c:v>0.26292045355982752</c:v>
                </c:pt>
                <c:pt idx="2605">
                  <c:v>0.25791834921824797</c:v>
                </c:pt>
                <c:pt idx="2606">
                  <c:v>0.26620241146484647</c:v>
                </c:pt>
                <c:pt idx="2607">
                  <c:v>0.26752322779802973</c:v>
                </c:pt>
                <c:pt idx="2608">
                  <c:v>0.27352074682878702</c:v>
                </c:pt>
                <c:pt idx="2609">
                  <c:v>0.27352074682878702</c:v>
                </c:pt>
                <c:pt idx="2610">
                  <c:v>0.27352074682878702</c:v>
                </c:pt>
                <c:pt idx="2611">
                  <c:v>0.27122605401899924</c:v>
                </c:pt>
                <c:pt idx="2612">
                  <c:v>0.28008116995570487</c:v>
                </c:pt>
                <c:pt idx="2613">
                  <c:v>0.28257378147562173</c:v>
                </c:pt>
                <c:pt idx="2614">
                  <c:v>0.27984832441437701</c:v>
                </c:pt>
                <c:pt idx="2615">
                  <c:v>0.28096016187421857</c:v>
                </c:pt>
                <c:pt idx="2616">
                  <c:v>0.28096016187421857</c:v>
                </c:pt>
                <c:pt idx="2617">
                  <c:v>0.28096016187421857</c:v>
                </c:pt>
                <c:pt idx="2618">
                  <c:v>0.2849010726611958</c:v>
                </c:pt>
                <c:pt idx="2619">
                  <c:v>0.27967077968911469</c:v>
                </c:pt>
                <c:pt idx="2620">
                  <c:v>0.28118543993545364</c:v>
                </c:pt>
                <c:pt idx="2621">
                  <c:v>0.27786331617455562</c:v>
                </c:pt>
                <c:pt idx="2622">
                  <c:v>0.27786331617455562</c:v>
                </c:pt>
                <c:pt idx="2623">
                  <c:v>0.27786331617455562</c:v>
                </c:pt>
                <c:pt idx="2624">
                  <c:v>0.27786331617455562</c:v>
                </c:pt>
                <c:pt idx="2625">
                  <c:v>0.2724968085607975</c:v>
                </c:pt>
                <c:pt idx="2626">
                  <c:v>0.26665063913190368</c:v>
                </c:pt>
                <c:pt idx="2627">
                  <c:v>0.26069561441243905</c:v>
                </c:pt>
                <c:pt idx="2628">
                  <c:v>0.26807041482015159</c:v>
                </c:pt>
                <c:pt idx="2629">
                  <c:v>0.26669022287392963</c:v>
                </c:pt>
                <c:pt idx="2630">
                  <c:v>0.26669022287392963</c:v>
                </c:pt>
                <c:pt idx="2631">
                  <c:v>0.26669022287392963</c:v>
                </c:pt>
                <c:pt idx="2632">
                  <c:v>0.26437923087624871</c:v>
                </c:pt>
                <c:pt idx="2633">
                  <c:v>0.26475527642549346</c:v>
                </c:pt>
                <c:pt idx="2634">
                  <c:v>0.27348698422529516</c:v>
                </c:pt>
                <c:pt idx="2635">
                  <c:v>0.27705068523532095</c:v>
                </c:pt>
                <c:pt idx="2636">
                  <c:v>0.28095259439412579</c:v>
                </c:pt>
                <c:pt idx="2637">
                  <c:v>0.28095259439412579</c:v>
                </c:pt>
                <c:pt idx="2638">
                  <c:v>0.28095259439412579</c:v>
                </c:pt>
                <c:pt idx="2639">
                  <c:v>0.27308416143879777</c:v>
                </c:pt>
                <c:pt idx="2640">
                  <c:v>0.27586375508840133</c:v>
                </c:pt>
                <c:pt idx="2641">
                  <c:v>0.27397887043135105</c:v>
                </c:pt>
                <c:pt idx="2642">
                  <c:v>0.28232987577108148</c:v>
                </c:pt>
                <c:pt idx="2643">
                  <c:v>0.27517045748909741</c:v>
                </c:pt>
                <c:pt idx="2644">
                  <c:v>0.27517045748909741</c:v>
                </c:pt>
                <c:pt idx="2645">
                  <c:v>0.27517045748909741</c:v>
                </c:pt>
                <c:pt idx="2646">
                  <c:v>0.28566946294757889</c:v>
                </c:pt>
                <c:pt idx="2647">
                  <c:v>0.27952234065651838</c:v>
                </c:pt>
                <c:pt idx="2648">
                  <c:v>0.28411929375618739</c:v>
                </c:pt>
                <c:pt idx="2649">
                  <c:v>0.27572055508048487</c:v>
                </c:pt>
                <c:pt idx="2650">
                  <c:v>0.27612745266395566</c:v>
                </c:pt>
                <c:pt idx="2651">
                  <c:v>0.27612745266395566</c:v>
                </c:pt>
                <c:pt idx="2652">
                  <c:v>0.27612745266395566</c:v>
                </c:pt>
                <c:pt idx="2653">
                  <c:v>0.28253245139203687</c:v>
                </c:pt>
                <c:pt idx="2654">
                  <c:v>0.28395164496643144</c:v>
                </c:pt>
                <c:pt idx="2655">
                  <c:v>0.28444003848936705</c:v>
                </c:pt>
                <c:pt idx="2656">
                  <c:v>0.28147591474826106</c:v>
                </c:pt>
                <c:pt idx="2657">
                  <c:v>0.28098984968073881</c:v>
                </c:pt>
                <c:pt idx="2658">
                  <c:v>0.28098984968073881</c:v>
                </c:pt>
                <c:pt idx="2659">
                  <c:v>0.28098984968073881</c:v>
                </c:pt>
                <c:pt idx="2660">
                  <c:v>0.27837732270703808</c:v>
                </c:pt>
                <c:pt idx="2661">
                  <c:v>0.28407447098948202</c:v>
                </c:pt>
                <c:pt idx="2662">
                  <c:v>0.28071218137270515</c:v>
                </c:pt>
                <c:pt idx="2663">
                  <c:v>0.28067900088306597</c:v>
                </c:pt>
                <c:pt idx="2664">
                  <c:v>0.27556862336476873</c:v>
                </c:pt>
                <c:pt idx="2665">
                  <c:v>0.27556862336476873</c:v>
                </c:pt>
                <c:pt idx="2666">
                  <c:v>0.27556862336476873</c:v>
                </c:pt>
                <c:pt idx="2667">
                  <c:v>0.27583872419270916</c:v>
                </c:pt>
                <c:pt idx="2668">
                  <c:v>0.27107528653099067</c:v>
                </c:pt>
                <c:pt idx="2669">
                  <c:v>0.2683300375987332</c:v>
                </c:pt>
                <c:pt idx="2670">
                  <c:v>0.26928936122900482</c:v>
                </c:pt>
                <c:pt idx="2671">
                  <c:v>0.26581763420780358</c:v>
                </c:pt>
                <c:pt idx="2672">
                  <c:v>0.26581763420780358</c:v>
                </c:pt>
                <c:pt idx="2673">
                  <c:v>0.26581763420780358</c:v>
                </c:pt>
                <c:pt idx="2674">
                  <c:v>0.26063740302710814</c:v>
                </c:pt>
                <c:pt idx="2675">
                  <c:v>0.25716509389205355</c:v>
                </c:pt>
                <c:pt idx="2676">
                  <c:v>0.25372654736049172</c:v>
                </c:pt>
                <c:pt idx="2677">
                  <c:v>0.26232786165714983</c:v>
                </c:pt>
                <c:pt idx="2678">
                  <c:v>0.257400267888795</c:v>
                </c:pt>
                <c:pt idx="2679">
                  <c:v>0.257400267888795</c:v>
                </c:pt>
                <c:pt idx="2680">
                  <c:v>0.257400267888795</c:v>
                </c:pt>
                <c:pt idx="2681">
                  <c:v>0.26811756604227166</c:v>
                </c:pt>
                <c:pt idx="2682">
                  <c:v>0.26359919831280099</c:v>
                </c:pt>
                <c:pt idx="2683">
                  <c:v>0.26426222599173266</c:v>
                </c:pt>
                <c:pt idx="2684">
                  <c:v>0.26766060666741542</c:v>
                </c:pt>
                <c:pt idx="2685">
                  <c:v>0.26301999502874773</c:v>
                </c:pt>
                <c:pt idx="2686">
                  <c:v>0.26301999502874773</c:v>
                </c:pt>
                <c:pt idx="2687">
                  <c:v>0.26301999502874773</c:v>
                </c:pt>
                <c:pt idx="2688">
                  <c:v>0.26289775111955049</c:v>
                </c:pt>
                <c:pt idx="2689">
                  <c:v>0.25423531486829387</c:v>
                </c:pt>
                <c:pt idx="2690">
                  <c:v>0.25297038146502926</c:v>
                </c:pt>
                <c:pt idx="2691">
                  <c:v>0.25829264842593491</c:v>
                </c:pt>
                <c:pt idx="2692">
                  <c:v>0.25597583528972079</c:v>
                </c:pt>
                <c:pt idx="2693">
                  <c:v>0.25597583528972079</c:v>
                </c:pt>
                <c:pt idx="2694">
                  <c:v>0.25597583528972079</c:v>
                </c:pt>
                <c:pt idx="2695">
                  <c:v>0.24852244951180991</c:v>
                </c:pt>
                <c:pt idx="2696">
                  <c:v>0.24855039097676945</c:v>
                </c:pt>
                <c:pt idx="2697">
                  <c:v>0.25611321415910426</c:v>
                </c:pt>
                <c:pt idx="2698">
                  <c:v>0.2623680275130289</c:v>
                </c:pt>
                <c:pt idx="2699">
                  <c:v>0.26485656423597237</c:v>
                </c:pt>
                <c:pt idx="2700">
                  <c:v>0.26485656423597237</c:v>
                </c:pt>
                <c:pt idx="2701">
                  <c:v>0.26485656423597237</c:v>
                </c:pt>
                <c:pt idx="2702">
                  <c:v>0.25529650842289597</c:v>
                </c:pt>
                <c:pt idx="2703">
                  <c:v>0.2669259789845253</c:v>
                </c:pt>
                <c:pt idx="2704">
                  <c:v>0.27877257801344291</c:v>
                </c:pt>
                <c:pt idx="2705">
                  <c:v>0.27877257801344291</c:v>
                </c:pt>
                <c:pt idx="2706">
                  <c:v>0.27877257801344291</c:v>
                </c:pt>
                <c:pt idx="2707">
                  <c:v>0.27877257801344291</c:v>
                </c:pt>
                <c:pt idx="2708">
                  <c:v>0.27877257801344291</c:v>
                </c:pt>
                <c:pt idx="2709">
                  <c:v>0.27021957916661044</c:v>
                </c:pt>
                <c:pt idx="2710">
                  <c:v>0.26088072661779593</c:v>
                </c:pt>
                <c:pt idx="2711">
                  <c:v>0.24950447558236077</c:v>
                </c:pt>
                <c:pt idx="2712">
                  <c:v>0.25240980582428141</c:v>
                </c:pt>
                <c:pt idx="2713">
                  <c:v>0.25320031643709018</c:v>
                </c:pt>
                <c:pt idx="2714">
                  <c:v>0.25320031643709018</c:v>
                </c:pt>
                <c:pt idx="2715">
                  <c:v>0.25320031643709018</c:v>
                </c:pt>
                <c:pt idx="2716">
                  <c:v>0.25157854724174045</c:v>
                </c:pt>
                <c:pt idx="2717">
                  <c:v>0.24945324956326886</c:v>
                </c:pt>
                <c:pt idx="2718">
                  <c:v>0.24104228649664639</c:v>
                </c:pt>
                <c:pt idx="2719">
                  <c:v>0.24510136639584768</c:v>
                </c:pt>
                <c:pt idx="2720">
                  <c:v>0.24736578928526298</c:v>
                </c:pt>
                <c:pt idx="2721">
                  <c:v>0.24736578928526298</c:v>
                </c:pt>
                <c:pt idx="2722">
                  <c:v>0.24736578928526298</c:v>
                </c:pt>
                <c:pt idx="2723">
                  <c:v>0.24086707022679721</c:v>
                </c:pt>
                <c:pt idx="2724">
                  <c:v>0.23807990909710064</c:v>
                </c:pt>
                <c:pt idx="2725">
                  <c:v>0.23458024061094007</c:v>
                </c:pt>
                <c:pt idx="2726">
                  <c:v>0.23644475128312448</c:v>
                </c:pt>
                <c:pt idx="2727">
                  <c:v>0.22804310203815548</c:v>
                </c:pt>
                <c:pt idx="2728">
                  <c:v>0.22804310203815548</c:v>
                </c:pt>
                <c:pt idx="2729">
                  <c:v>0.22804310203815548</c:v>
                </c:pt>
                <c:pt idx="2730">
                  <c:v>0.22687363530683524</c:v>
                </c:pt>
                <c:pt idx="2731">
                  <c:v>0.23306208768148151</c:v>
                </c:pt>
                <c:pt idx="2732">
                  <c:v>0.23211615266983632</c:v>
                </c:pt>
                <c:pt idx="2733">
                  <c:v>0.22447474411730339</c:v>
                </c:pt>
                <c:pt idx="2734">
                  <c:v>0.22447474411730339</c:v>
                </c:pt>
                <c:pt idx="2735">
                  <c:v>0.22447474411730339</c:v>
                </c:pt>
                <c:pt idx="2736">
                  <c:v>0.22447474411730339</c:v>
                </c:pt>
                <c:pt idx="2737">
                  <c:v>0.22132492605698828</c:v>
                </c:pt>
                <c:pt idx="2738">
                  <c:v>0.22193265291985442</c:v>
                </c:pt>
                <c:pt idx="2739">
                  <c:v>0.21562253874986426</c:v>
                </c:pt>
                <c:pt idx="2740">
                  <c:v>0.2146323630853666</c:v>
                </c:pt>
                <c:pt idx="2741">
                  <c:v>0.21546420378176112</c:v>
                </c:pt>
                <c:pt idx="2742">
                  <c:v>0.21546420378176112</c:v>
                </c:pt>
                <c:pt idx="2743">
                  <c:v>0.21546420378176112</c:v>
                </c:pt>
                <c:pt idx="2744">
                  <c:v>0.21868038282135482</c:v>
                </c:pt>
                <c:pt idx="2745">
                  <c:v>0.21558877614637173</c:v>
                </c:pt>
                <c:pt idx="2746">
                  <c:v>0.21532216800155113</c:v>
                </c:pt>
                <c:pt idx="2747">
                  <c:v>0.2148844183838543</c:v>
                </c:pt>
                <c:pt idx="2748">
                  <c:v>0.21170898731399301</c:v>
                </c:pt>
                <c:pt idx="2749">
                  <c:v>0.21170898731399301</c:v>
                </c:pt>
                <c:pt idx="2750">
                  <c:v>0.21170898731399301</c:v>
                </c:pt>
                <c:pt idx="2751">
                  <c:v>0.21218224587674217</c:v>
                </c:pt>
                <c:pt idx="2752">
                  <c:v>0.21525929970539237</c:v>
                </c:pt>
                <c:pt idx="2753">
                  <c:v>0.21769253561227031</c:v>
                </c:pt>
                <c:pt idx="2754">
                  <c:v>0.22358702049099</c:v>
                </c:pt>
                <c:pt idx="2755">
                  <c:v>0.22467731973825855</c:v>
                </c:pt>
                <c:pt idx="2756">
                  <c:v>0.22467731973825855</c:v>
                </c:pt>
                <c:pt idx="2757">
                  <c:v>0.22467731973825855</c:v>
                </c:pt>
                <c:pt idx="2758">
                  <c:v>0.22036327397130329</c:v>
                </c:pt>
                <c:pt idx="2759">
                  <c:v>0.22480887746910905</c:v>
                </c:pt>
                <c:pt idx="2760">
                  <c:v>0.22940699479648452</c:v>
                </c:pt>
                <c:pt idx="2761">
                  <c:v>0.2127154621663836</c:v>
                </c:pt>
                <c:pt idx="2762">
                  <c:v>0.2127154621663836</c:v>
                </c:pt>
                <c:pt idx="2763">
                  <c:v>0.2127154621663836</c:v>
                </c:pt>
                <c:pt idx="2764">
                  <c:v>0.2127154621663836</c:v>
                </c:pt>
                <c:pt idx="2765">
                  <c:v>0.2127154621663836</c:v>
                </c:pt>
                <c:pt idx="2766">
                  <c:v>0.20802071393935706</c:v>
                </c:pt>
                <c:pt idx="2767">
                  <c:v>0.21193368326137496</c:v>
                </c:pt>
                <c:pt idx="2768">
                  <c:v>0.20763069765763253</c:v>
                </c:pt>
                <c:pt idx="2769">
                  <c:v>0.20932988799547392</c:v>
                </c:pt>
                <c:pt idx="2770">
                  <c:v>0.20932988799547392</c:v>
                </c:pt>
                <c:pt idx="2771">
                  <c:v>0.20932988799547392</c:v>
                </c:pt>
                <c:pt idx="2772">
                  <c:v>0.21017337096893485</c:v>
                </c:pt>
                <c:pt idx="2773">
                  <c:v>0.20897945545577534</c:v>
                </c:pt>
                <c:pt idx="2774">
                  <c:v>0.2063541219773013</c:v>
                </c:pt>
                <c:pt idx="2775">
                  <c:v>0.20026462895771946</c:v>
                </c:pt>
                <c:pt idx="2776">
                  <c:v>0.20420030072001683</c:v>
                </c:pt>
                <c:pt idx="2777">
                  <c:v>0.20420030072001683</c:v>
                </c:pt>
                <c:pt idx="2778">
                  <c:v>0.20420030072001683</c:v>
                </c:pt>
                <c:pt idx="2779">
                  <c:v>0.20170303228927366</c:v>
                </c:pt>
                <c:pt idx="2780">
                  <c:v>0.19906139962290714</c:v>
                </c:pt>
                <c:pt idx="2781">
                  <c:v>0.19286072285734135</c:v>
                </c:pt>
                <c:pt idx="2782">
                  <c:v>0.19360408224803116</c:v>
                </c:pt>
                <c:pt idx="2783">
                  <c:v>0.19037800727293108</c:v>
                </c:pt>
                <c:pt idx="2784">
                  <c:v>0.19037800727293108</c:v>
                </c:pt>
                <c:pt idx="2785">
                  <c:v>0.19037800727293108</c:v>
                </c:pt>
                <c:pt idx="2786">
                  <c:v>0.19664213444850898</c:v>
                </c:pt>
                <c:pt idx="2787">
                  <c:v>0.2000399330103384</c:v>
                </c:pt>
                <c:pt idx="2788">
                  <c:v>0.21764596650400536</c:v>
                </c:pt>
                <c:pt idx="2789">
                  <c:v>0.22496837666491909</c:v>
                </c:pt>
                <c:pt idx="2790">
                  <c:v>0.21934573895570009</c:v>
                </c:pt>
                <c:pt idx="2791">
                  <c:v>0.21934573895570009</c:v>
                </c:pt>
                <c:pt idx="2792">
                  <c:v>0.21934573895570009</c:v>
                </c:pt>
                <c:pt idx="2793">
                  <c:v>0.2203976186886496</c:v>
                </c:pt>
                <c:pt idx="2794">
                  <c:v>0.22088950489470505</c:v>
                </c:pt>
                <c:pt idx="2795">
                  <c:v>0.22152459110867717</c:v>
                </c:pt>
                <c:pt idx="2796">
                  <c:v>0.21819140718456631</c:v>
                </c:pt>
                <c:pt idx="2797">
                  <c:v>0.22025325445302624</c:v>
                </c:pt>
                <c:pt idx="2798">
                  <c:v>0.22025325445302624</c:v>
                </c:pt>
                <c:pt idx="2799">
                  <c:v>0.22025325445302624</c:v>
                </c:pt>
                <c:pt idx="2800">
                  <c:v>0.21216536457499657</c:v>
                </c:pt>
                <c:pt idx="2801">
                  <c:v>0.21999013899132547</c:v>
                </c:pt>
                <c:pt idx="2802">
                  <c:v>0.22478908559809652</c:v>
                </c:pt>
                <c:pt idx="2803">
                  <c:v>0.22368597984605487</c:v>
                </c:pt>
                <c:pt idx="2804">
                  <c:v>0.21811922506675474</c:v>
                </c:pt>
                <c:pt idx="2805">
                  <c:v>0.21811922506675474</c:v>
                </c:pt>
                <c:pt idx="2806">
                  <c:v>0.21811922506675474</c:v>
                </c:pt>
                <c:pt idx="2807">
                  <c:v>0.21499560212983915</c:v>
                </c:pt>
                <c:pt idx="2808">
                  <c:v>0.21084221978640016</c:v>
                </c:pt>
                <c:pt idx="2809">
                  <c:v>0.20457052513072904</c:v>
                </c:pt>
                <c:pt idx="2810">
                  <c:v>0.2008380111032404</c:v>
                </c:pt>
                <c:pt idx="2811">
                  <c:v>0.2053319300508718</c:v>
                </c:pt>
                <c:pt idx="2812">
                  <c:v>0.2053319300508718</c:v>
                </c:pt>
                <c:pt idx="2813">
                  <c:v>0.2053319300508718</c:v>
                </c:pt>
                <c:pt idx="2814">
                  <c:v>0.21138940680852092</c:v>
                </c:pt>
                <c:pt idx="2815">
                  <c:v>0.21721636648025533</c:v>
                </c:pt>
                <c:pt idx="2816">
                  <c:v>0.21517023628583498</c:v>
                </c:pt>
                <c:pt idx="2817">
                  <c:v>0.21041145553494323</c:v>
                </c:pt>
                <c:pt idx="2818">
                  <c:v>0.20912032700827909</c:v>
                </c:pt>
                <c:pt idx="2819">
                  <c:v>0.20912032700827909</c:v>
                </c:pt>
                <c:pt idx="2820">
                  <c:v>0.20912032700827909</c:v>
                </c:pt>
                <c:pt idx="2821">
                  <c:v>0.20102894444712938</c:v>
                </c:pt>
                <c:pt idx="2822">
                  <c:v>0.21153027836102423</c:v>
                </c:pt>
                <c:pt idx="2823">
                  <c:v>0.20969079858453266</c:v>
                </c:pt>
                <c:pt idx="2824">
                  <c:v>0.2144781029142373</c:v>
                </c:pt>
                <c:pt idx="2825">
                  <c:v>0.21330106870282428</c:v>
                </c:pt>
                <c:pt idx="2826">
                  <c:v>0.21330106870282428</c:v>
                </c:pt>
                <c:pt idx="2827">
                  <c:v>0.21330106870282428</c:v>
                </c:pt>
                <c:pt idx="2828">
                  <c:v>0.22240649359645737</c:v>
                </c:pt>
                <c:pt idx="2829">
                  <c:v>0.23031392817995777</c:v>
                </c:pt>
                <c:pt idx="2830">
                  <c:v>0.2373394602756782</c:v>
                </c:pt>
                <c:pt idx="2831">
                  <c:v>0.2325993071680923</c:v>
                </c:pt>
                <c:pt idx="2832">
                  <c:v>0.22569892955083559</c:v>
                </c:pt>
                <c:pt idx="2833">
                  <c:v>0.22569892955083559</c:v>
                </c:pt>
                <c:pt idx="2834">
                  <c:v>0.22569892955083559</c:v>
                </c:pt>
                <c:pt idx="2835">
                  <c:v>0.22449977501299623</c:v>
                </c:pt>
                <c:pt idx="2836">
                  <c:v>0.21972236661879796</c:v>
                </c:pt>
                <c:pt idx="2837">
                  <c:v>0.21787357302065313</c:v>
                </c:pt>
                <c:pt idx="2838">
                  <c:v>0.21722276973264121</c:v>
                </c:pt>
                <c:pt idx="2839">
                  <c:v>0.22373371318202651</c:v>
                </c:pt>
                <c:pt idx="2840">
                  <c:v>0.22373371318202651</c:v>
                </c:pt>
                <c:pt idx="2841">
                  <c:v>0.22373371318202651</c:v>
                </c:pt>
                <c:pt idx="2842">
                  <c:v>0.23018644524608001</c:v>
                </c:pt>
                <c:pt idx="2843">
                  <c:v>0.23862011075298173</c:v>
                </c:pt>
                <c:pt idx="2844">
                  <c:v>0.23805546031526137</c:v>
                </c:pt>
                <c:pt idx="2845">
                  <c:v>0.23764798061793724</c:v>
                </c:pt>
                <c:pt idx="2846">
                  <c:v>0.23572118376344786</c:v>
                </c:pt>
                <c:pt idx="2847">
                  <c:v>0.23572118376344786</c:v>
                </c:pt>
                <c:pt idx="2848">
                  <c:v>0.23572118376344786</c:v>
                </c:pt>
                <c:pt idx="2849">
                  <c:v>0.22936799316831213</c:v>
                </c:pt>
                <c:pt idx="2850">
                  <c:v>0.23050777209311279</c:v>
                </c:pt>
                <c:pt idx="2851">
                  <c:v>0.22520355066165987</c:v>
                </c:pt>
                <c:pt idx="2852">
                  <c:v>0.23193744371686709</c:v>
                </c:pt>
                <c:pt idx="2853">
                  <c:v>0.22887261427913663</c:v>
                </c:pt>
                <c:pt idx="2854">
                  <c:v>0.22887261427913663</c:v>
                </c:pt>
                <c:pt idx="2855">
                  <c:v>0.22887261427913663</c:v>
                </c:pt>
                <c:pt idx="2856">
                  <c:v>0.22594283525537651</c:v>
                </c:pt>
                <c:pt idx="2857">
                  <c:v>0.22558425312173136</c:v>
                </c:pt>
                <c:pt idx="2858">
                  <c:v>0.22719554426772159</c:v>
                </c:pt>
                <c:pt idx="2859">
                  <c:v>0.23126160953316255</c:v>
                </c:pt>
                <c:pt idx="2860">
                  <c:v>0.23126160953316255</c:v>
                </c:pt>
                <c:pt idx="2861">
                  <c:v>0.23126160953316255</c:v>
                </c:pt>
                <c:pt idx="2862">
                  <c:v>0.23126160953316255</c:v>
                </c:pt>
                <c:pt idx="2863">
                  <c:v>0.2339905592775271</c:v>
                </c:pt>
                <c:pt idx="2864">
                  <c:v>0.22769499795387005</c:v>
                </c:pt>
                <c:pt idx="2865">
                  <c:v>0.22535257180810975</c:v>
                </c:pt>
                <c:pt idx="2866">
                  <c:v>0.22535257180810975</c:v>
                </c:pt>
                <c:pt idx="2867">
                  <c:v>0.22535257180810975</c:v>
                </c:pt>
                <c:pt idx="2868">
                  <c:v>0.22535257180810975</c:v>
                </c:pt>
                <c:pt idx="2869">
                  <c:v>0.22535257180810975</c:v>
                </c:pt>
                <c:pt idx="2870">
                  <c:v>0.22486941730985421</c:v>
                </c:pt>
                <c:pt idx="2871">
                  <c:v>0.22564537507633009</c:v>
                </c:pt>
                <c:pt idx="2872">
                  <c:v>0.22285530337736659</c:v>
                </c:pt>
                <c:pt idx="2873">
                  <c:v>0.22533976530333688</c:v>
                </c:pt>
                <c:pt idx="2874">
                  <c:v>0.22576296207470059</c:v>
                </c:pt>
                <c:pt idx="2875">
                  <c:v>0.22576296207470059</c:v>
                </c:pt>
                <c:pt idx="2876">
                  <c:v>0.22576296207470059</c:v>
                </c:pt>
                <c:pt idx="2877">
                  <c:v>0.2165882656325222</c:v>
                </c:pt>
                <c:pt idx="2878">
                  <c:v>0.2186745616828214</c:v>
                </c:pt>
                <c:pt idx="2879">
                  <c:v>0.21506312733682353</c:v>
                </c:pt>
                <c:pt idx="2880">
                  <c:v>0.21895514056012177</c:v>
                </c:pt>
                <c:pt idx="2881">
                  <c:v>0.21011574169745595</c:v>
                </c:pt>
                <c:pt idx="2882">
                  <c:v>0.21011574169745595</c:v>
                </c:pt>
                <c:pt idx="2883">
                  <c:v>0.21011574169745595</c:v>
                </c:pt>
                <c:pt idx="2884">
                  <c:v>0.21431394680760052</c:v>
                </c:pt>
                <c:pt idx="2885">
                  <c:v>0.20869945869232809</c:v>
                </c:pt>
                <c:pt idx="2886">
                  <c:v>0.21283479550631412</c:v>
                </c:pt>
                <c:pt idx="2887">
                  <c:v>0.1978645735404807</c:v>
                </c:pt>
                <c:pt idx="2888">
                  <c:v>0.2014195428427068</c:v>
                </c:pt>
                <c:pt idx="2889">
                  <c:v>0.2014195428427068</c:v>
                </c:pt>
                <c:pt idx="2890">
                  <c:v>0.2014195428427068</c:v>
                </c:pt>
                <c:pt idx="2891">
                  <c:v>0.20855975136753124</c:v>
                </c:pt>
                <c:pt idx="2892">
                  <c:v>0.2103165709768513</c:v>
                </c:pt>
                <c:pt idx="2893">
                  <c:v>0.22015138452869465</c:v>
                </c:pt>
                <c:pt idx="2894">
                  <c:v>0.21573546883740824</c:v>
                </c:pt>
                <c:pt idx="2895">
                  <c:v>0.20817788467975307</c:v>
                </c:pt>
                <c:pt idx="2896">
                  <c:v>0.20817788467975307</c:v>
                </c:pt>
                <c:pt idx="2897">
                  <c:v>0.20817788467975307</c:v>
                </c:pt>
                <c:pt idx="2898">
                  <c:v>0.21872928038503336</c:v>
                </c:pt>
                <c:pt idx="2899">
                  <c:v>0.21858957306023652</c:v>
                </c:pt>
                <c:pt idx="2900">
                  <c:v>0.21432384274310667</c:v>
                </c:pt>
                <c:pt idx="2901">
                  <c:v>0.20914943270094444</c:v>
                </c:pt>
                <c:pt idx="2902">
                  <c:v>0.20552519185017348</c:v>
                </c:pt>
                <c:pt idx="2903">
                  <c:v>0.20552519185017348</c:v>
                </c:pt>
                <c:pt idx="2904">
                  <c:v>0.20552519185017348</c:v>
                </c:pt>
                <c:pt idx="2905">
                  <c:v>0.21021179048325367</c:v>
                </c:pt>
                <c:pt idx="2906">
                  <c:v>0.21487743301761442</c:v>
                </c:pt>
                <c:pt idx="2907">
                  <c:v>0.21605737779829415</c:v>
                </c:pt>
                <c:pt idx="2908">
                  <c:v>0.20832166680152331</c:v>
                </c:pt>
                <c:pt idx="2909">
                  <c:v>0.19889375083315075</c:v>
                </c:pt>
                <c:pt idx="2910">
                  <c:v>0.19889375083315075</c:v>
                </c:pt>
                <c:pt idx="2911">
                  <c:v>0.19889375083315075</c:v>
                </c:pt>
                <c:pt idx="2912">
                  <c:v>0.20867675625204862</c:v>
                </c:pt>
                <c:pt idx="2913">
                  <c:v>0.20943059369209815</c:v>
                </c:pt>
                <c:pt idx="2914">
                  <c:v>0.20166635911651443</c:v>
                </c:pt>
                <c:pt idx="2915">
                  <c:v>0.19662932794373567</c:v>
                </c:pt>
                <c:pt idx="2916">
                  <c:v>0.19361397818353754</c:v>
                </c:pt>
                <c:pt idx="2917">
                  <c:v>0.19361397818353754</c:v>
                </c:pt>
                <c:pt idx="2918">
                  <c:v>0.19361397818353754</c:v>
                </c:pt>
                <c:pt idx="2919">
                  <c:v>0.18943381860284547</c:v>
                </c:pt>
                <c:pt idx="2920">
                  <c:v>0.19750366295142219</c:v>
                </c:pt>
                <c:pt idx="2921">
                  <c:v>0.20310126976494858</c:v>
                </c:pt>
                <c:pt idx="2922">
                  <c:v>0.18414182156231251</c:v>
                </c:pt>
                <c:pt idx="2923">
                  <c:v>0.16561895874966659</c:v>
                </c:pt>
                <c:pt idx="2924">
                  <c:v>0.16561895874966659</c:v>
                </c:pt>
                <c:pt idx="2925">
                  <c:v>0.16561895874966659</c:v>
                </c:pt>
                <c:pt idx="2926">
                  <c:v>0.16947837359717877</c:v>
                </c:pt>
                <c:pt idx="2927">
                  <c:v>0.18527985414555337</c:v>
                </c:pt>
                <c:pt idx="2928">
                  <c:v>0.17943077414739306</c:v>
                </c:pt>
                <c:pt idx="2929">
                  <c:v>0.17048077365259617</c:v>
                </c:pt>
                <c:pt idx="2930">
                  <c:v>0.17290527785167442</c:v>
                </c:pt>
                <c:pt idx="2931">
                  <c:v>0.17290527785167442</c:v>
                </c:pt>
                <c:pt idx="2932">
                  <c:v>0.17290527785167442</c:v>
                </c:pt>
                <c:pt idx="2933">
                  <c:v>0.18045121973226319</c:v>
                </c:pt>
                <c:pt idx="2934">
                  <c:v>0.17937256276206104</c:v>
                </c:pt>
                <c:pt idx="2935">
                  <c:v>0.18151823442539916</c:v>
                </c:pt>
                <c:pt idx="2936">
                  <c:v>0.17284240955551611</c:v>
                </c:pt>
                <c:pt idx="2937">
                  <c:v>0.16642751489192853</c:v>
                </c:pt>
                <c:pt idx="2938">
                  <c:v>0.16642751489192853</c:v>
                </c:pt>
                <c:pt idx="2939">
                  <c:v>0.16642751489192853</c:v>
                </c:pt>
                <c:pt idx="2940">
                  <c:v>0.17096800294782533</c:v>
                </c:pt>
                <c:pt idx="2941">
                  <c:v>0.16057086741367477</c:v>
                </c:pt>
                <c:pt idx="2942">
                  <c:v>0.16889218494688585</c:v>
                </c:pt>
                <c:pt idx="2943">
                  <c:v>0.17205422739812093</c:v>
                </c:pt>
                <c:pt idx="2944">
                  <c:v>0.17922878064029124</c:v>
                </c:pt>
                <c:pt idx="2945">
                  <c:v>0.17922878064029124</c:v>
                </c:pt>
                <c:pt idx="2946">
                  <c:v>0.17922878064029124</c:v>
                </c:pt>
                <c:pt idx="2947">
                  <c:v>0.18288969466382166</c:v>
                </c:pt>
                <c:pt idx="2948">
                  <c:v>0.18267955156277305</c:v>
                </c:pt>
                <c:pt idx="2949">
                  <c:v>0.19090889510715936</c:v>
                </c:pt>
                <c:pt idx="2950">
                  <c:v>0.1817458409420476</c:v>
                </c:pt>
                <c:pt idx="2951">
                  <c:v>0.16931247114898351</c:v>
                </c:pt>
                <c:pt idx="2952">
                  <c:v>0.16931247114898351</c:v>
                </c:pt>
                <c:pt idx="2953">
                  <c:v>0.16931247114898351</c:v>
                </c:pt>
                <c:pt idx="2954">
                  <c:v>0.15935541368794315</c:v>
                </c:pt>
                <c:pt idx="2955">
                  <c:v>0.16125426907747342</c:v>
                </c:pt>
                <c:pt idx="2956">
                  <c:v>0.15711951437734051</c:v>
                </c:pt>
                <c:pt idx="2957">
                  <c:v>0.16794508570753464</c:v>
                </c:pt>
                <c:pt idx="2958">
                  <c:v>0.17314743721465642</c:v>
                </c:pt>
                <c:pt idx="2959">
                  <c:v>0.17314743721465642</c:v>
                </c:pt>
                <c:pt idx="2960">
                  <c:v>0.17314743721465642</c:v>
                </c:pt>
                <c:pt idx="2961">
                  <c:v>0.173441404710583</c:v>
                </c:pt>
                <c:pt idx="2962">
                  <c:v>0.16344942041834321</c:v>
                </c:pt>
                <c:pt idx="2963">
                  <c:v>0.16832404182604588</c:v>
                </c:pt>
                <c:pt idx="2964">
                  <c:v>0.16884503372476733</c:v>
                </c:pt>
                <c:pt idx="2965">
                  <c:v>0.16048413244953053</c:v>
                </c:pt>
                <c:pt idx="2966">
                  <c:v>0.16048413244953053</c:v>
                </c:pt>
                <c:pt idx="2967">
                  <c:v>0.16048413244953053</c:v>
                </c:pt>
                <c:pt idx="2968">
                  <c:v>0.15651935499456715</c:v>
                </c:pt>
                <c:pt idx="2969">
                  <c:v>0.16569463355059888</c:v>
                </c:pt>
                <c:pt idx="2970">
                  <c:v>0.16863605485142519</c:v>
                </c:pt>
                <c:pt idx="2971">
                  <c:v>0.16931654594595646</c:v>
                </c:pt>
                <c:pt idx="2972">
                  <c:v>0.16241791467025979</c:v>
                </c:pt>
                <c:pt idx="2973">
                  <c:v>0.16241791467025979</c:v>
                </c:pt>
                <c:pt idx="2974">
                  <c:v>0.16241791467025979</c:v>
                </c:pt>
                <c:pt idx="2975">
                  <c:v>0.15191367018709823</c:v>
                </c:pt>
                <c:pt idx="2976">
                  <c:v>0.15167849619035678</c:v>
                </c:pt>
                <c:pt idx="2977">
                  <c:v>0.15741231764555996</c:v>
                </c:pt>
                <c:pt idx="2978">
                  <c:v>0.15891766407024588</c:v>
                </c:pt>
                <c:pt idx="2979">
                  <c:v>0.14498011208020234</c:v>
                </c:pt>
                <c:pt idx="2980">
                  <c:v>0.14498011208020234</c:v>
                </c:pt>
                <c:pt idx="2981">
                  <c:v>0.14498011208020234</c:v>
                </c:pt>
                <c:pt idx="2982">
                  <c:v>0.1380686742997328</c:v>
                </c:pt>
                <c:pt idx="2983">
                  <c:v>0.12866753556861288</c:v>
                </c:pt>
                <c:pt idx="2984">
                  <c:v>0.14169116880894395</c:v>
                </c:pt>
                <c:pt idx="2985">
                  <c:v>0.14268658349812124</c:v>
                </c:pt>
                <c:pt idx="2986">
                  <c:v>0.14268658349812124</c:v>
                </c:pt>
                <c:pt idx="2987">
                  <c:v>0.14268658349812124</c:v>
                </c:pt>
                <c:pt idx="2988">
                  <c:v>0.14268658349812124</c:v>
                </c:pt>
                <c:pt idx="2989">
                  <c:v>0.14541378690092599</c:v>
                </c:pt>
                <c:pt idx="2990">
                  <c:v>0.14146589074770888</c:v>
                </c:pt>
                <c:pt idx="2991">
                  <c:v>0.14790523419313595</c:v>
                </c:pt>
                <c:pt idx="2992">
                  <c:v>0.14983610584459894</c:v>
                </c:pt>
                <c:pt idx="2993">
                  <c:v>0.14816427485786354</c:v>
                </c:pt>
                <c:pt idx="2994">
                  <c:v>0.14816427485786354</c:v>
                </c:pt>
                <c:pt idx="2995">
                  <c:v>0.14816427485786354</c:v>
                </c:pt>
                <c:pt idx="2996">
                  <c:v>0.15352845401620852</c:v>
                </c:pt>
                <c:pt idx="2997">
                  <c:v>0.13835914911253955</c:v>
                </c:pt>
                <c:pt idx="2998">
                  <c:v>0.12653641675160809</c:v>
                </c:pt>
                <c:pt idx="2999">
                  <c:v>0.12961638114952478</c:v>
                </c:pt>
                <c:pt idx="3000">
                  <c:v>0.13054019583474363</c:v>
                </c:pt>
                <c:pt idx="3001">
                  <c:v>0.13054019583474363</c:v>
                </c:pt>
                <c:pt idx="3002">
                  <c:v>0.13054019583474363</c:v>
                </c:pt>
                <c:pt idx="3003">
                  <c:v>0.13505216031182798</c:v>
                </c:pt>
                <c:pt idx="3004">
                  <c:v>0.13735849539868239</c:v>
                </c:pt>
                <c:pt idx="3005">
                  <c:v>0.12087012050339019</c:v>
                </c:pt>
                <c:pt idx="3006">
                  <c:v>0.12782696316441888</c:v>
                </c:pt>
                <c:pt idx="3007">
                  <c:v>0.12596012403682111</c:v>
                </c:pt>
                <c:pt idx="3008">
                  <c:v>0.12596012403682111</c:v>
                </c:pt>
                <c:pt idx="3009">
                  <c:v>0.12596012403682111</c:v>
                </c:pt>
                <c:pt idx="3010">
                  <c:v>0.12679953221330886</c:v>
                </c:pt>
                <c:pt idx="3011">
                  <c:v>0.12029499201630989</c:v>
                </c:pt>
                <c:pt idx="3012">
                  <c:v>0.11531675434271627</c:v>
                </c:pt>
                <c:pt idx="3013">
                  <c:v>0.11355236725330298</c:v>
                </c:pt>
                <c:pt idx="3014">
                  <c:v>0.11142066632244485</c:v>
                </c:pt>
                <c:pt idx="3015">
                  <c:v>0.11142066632244485</c:v>
                </c:pt>
                <c:pt idx="3016">
                  <c:v>0.11142066632244485</c:v>
                </c:pt>
                <c:pt idx="3017">
                  <c:v>0.10259349185069855</c:v>
                </c:pt>
                <c:pt idx="3018">
                  <c:v>0.10236239265093028</c:v>
                </c:pt>
                <c:pt idx="3019">
                  <c:v>9.7687436294916496E-2</c:v>
                </c:pt>
                <c:pt idx="3020">
                  <c:v>0.10089954053753702</c:v>
                </c:pt>
                <c:pt idx="3021">
                  <c:v>9.5004473544964219E-2</c:v>
                </c:pt>
                <c:pt idx="3022">
                  <c:v>9.5004473544964219E-2</c:v>
                </c:pt>
                <c:pt idx="3023">
                  <c:v>9.5004473544964219E-2</c:v>
                </c:pt>
                <c:pt idx="3024">
                  <c:v>8.8155321946799647E-2</c:v>
                </c:pt>
                <c:pt idx="3025">
                  <c:v>9.5325218278143442E-2</c:v>
                </c:pt>
                <c:pt idx="3026">
                  <c:v>9.6366619961733013E-2</c:v>
                </c:pt>
                <c:pt idx="3027">
                  <c:v>9.7937163137990835E-2</c:v>
                </c:pt>
                <c:pt idx="3028">
                  <c:v>9.4675579217838202E-2</c:v>
                </c:pt>
                <c:pt idx="3029">
                  <c:v>9.4675579217838202E-2</c:v>
                </c:pt>
                <c:pt idx="3030">
                  <c:v>9.4675579217838202E-2</c:v>
                </c:pt>
                <c:pt idx="3031">
                  <c:v>9.2013572566605584E-2</c:v>
                </c:pt>
                <c:pt idx="3032">
                  <c:v>9.0350473287669875E-2</c:v>
                </c:pt>
                <c:pt idx="3033">
                  <c:v>9.4800151582449033E-2</c:v>
                </c:pt>
                <c:pt idx="3034">
                  <c:v>9.4128392195717447E-2</c:v>
                </c:pt>
                <c:pt idx="3035">
                  <c:v>8.6879328380322196E-2</c:v>
                </c:pt>
                <c:pt idx="3036">
                  <c:v>8.6879328380322196E-2</c:v>
                </c:pt>
                <c:pt idx="3037">
                  <c:v>8.6879328380322196E-2</c:v>
                </c:pt>
                <c:pt idx="3038">
                  <c:v>7.9008566969581029E-2</c:v>
                </c:pt>
                <c:pt idx="3039">
                  <c:v>8.2800456610108153E-2</c:v>
                </c:pt>
                <c:pt idx="3040">
                  <c:v>7.7178401014742493E-2</c:v>
                </c:pt>
                <c:pt idx="3041">
                  <c:v>7.4929695199366764E-2</c:v>
                </c:pt>
                <c:pt idx="3042">
                  <c:v>7.2837578010534365E-2</c:v>
                </c:pt>
                <c:pt idx="3043">
                  <c:v>7.2837578010534365E-2</c:v>
                </c:pt>
                <c:pt idx="3044">
                  <c:v>7.2837578010534365E-2</c:v>
                </c:pt>
                <c:pt idx="3045">
                  <c:v>7.3739272369327313E-2</c:v>
                </c:pt>
                <c:pt idx="3046">
                  <c:v>7.5948976556530656E-2</c:v>
                </c:pt>
                <c:pt idx="3047">
                  <c:v>8.0477240221507707E-2</c:v>
                </c:pt>
                <c:pt idx="3048">
                  <c:v>8.8424840660887405E-2</c:v>
                </c:pt>
                <c:pt idx="3049">
                  <c:v>8.9231650461589096E-2</c:v>
                </c:pt>
                <c:pt idx="3050">
                  <c:v>8.9231650461589096E-2</c:v>
                </c:pt>
                <c:pt idx="3051">
                  <c:v>8.9231650461589096E-2</c:v>
                </c:pt>
                <c:pt idx="3052">
                  <c:v>8.7582521915133382E-2</c:v>
                </c:pt>
                <c:pt idx="3053">
                  <c:v>8.4047926597773603E-2</c:v>
                </c:pt>
                <c:pt idx="3054">
                  <c:v>8.2390066343517976E-2</c:v>
                </c:pt>
                <c:pt idx="3055">
                  <c:v>8.4393120112792541E-2</c:v>
                </c:pt>
                <c:pt idx="3056">
                  <c:v>8.5428700657849133E-2</c:v>
                </c:pt>
                <c:pt idx="3057">
                  <c:v>8.5428700657849133E-2</c:v>
                </c:pt>
                <c:pt idx="3058">
                  <c:v>8.5428700657849133E-2</c:v>
                </c:pt>
                <c:pt idx="3059">
                  <c:v>8.762443411257248E-2</c:v>
                </c:pt>
                <c:pt idx="3060">
                  <c:v>8.2189819177975965E-2</c:v>
                </c:pt>
                <c:pt idx="3061">
                  <c:v>7.9537126348396159E-2</c:v>
                </c:pt>
                <c:pt idx="3062">
                  <c:v>8.2043126486939233E-2</c:v>
                </c:pt>
                <c:pt idx="3063">
                  <c:v>8.4217903842943143E-2</c:v>
                </c:pt>
                <c:pt idx="3064">
                  <c:v>8.4217903842943143E-2</c:v>
                </c:pt>
                <c:pt idx="3065">
                  <c:v>8.4217903842943143E-2</c:v>
                </c:pt>
                <c:pt idx="3066">
                  <c:v>8.016057028530188E-2</c:v>
                </c:pt>
                <c:pt idx="3067">
                  <c:v>7.9873588155614961E-2</c:v>
                </c:pt>
                <c:pt idx="3068">
                  <c:v>7.5712056218229629E-2</c:v>
                </c:pt>
                <c:pt idx="3069">
                  <c:v>8.1445877673432809E-2</c:v>
                </c:pt>
                <c:pt idx="3070">
                  <c:v>8.1425503688566714E-2</c:v>
                </c:pt>
                <c:pt idx="3071">
                  <c:v>8.1425503688566714E-2</c:v>
                </c:pt>
                <c:pt idx="3072">
                  <c:v>8.1425503688566714E-2</c:v>
                </c:pt>
                <c:pt idx="3073">
                  <c:v>8.32638192373516E-2</c:v>
                </c:pt>
                <c:pt idx="3074">
                  <c:v>8.4222560753769882E-2</c:v>
                </c:pt>
                <c:pt idx="3075">
                  <c:v>8.0555243477853145E-2</c:v>
                </c:pt>
                <c:pt idx="3076">
                  <c:v>8.0281067852939314E-2</c:v>
                </c:pt>
                <c:pt idx="3077">
                  <c:v>8.0281067852939314E-2</c:v>
                </c:pt>
                <c:pt idx="3078">
                  <c:v>8.0281067852939314E-2</c:v>
                </c:pt>
                <c:pt idx="3079">
                  <c:v>8.0281067852939314E-2</c:v>
                </c:pt>
                <c:pt idx="3080">
                  <c:v>7.9735627172378365E-2</c:v>
                </c:pt>
                <c:pt idx="3081">
                  <c:v>7.6873955469456634E-2</c:v>
                </c:pt>
                <c:pt idx="3082">
                  <c:v>7.4558306560949195E-2</c:v>
                </c:pt>
                <c:pt idx="3083">
                  <c:v>7.651944813278444E-2</c:v>
                </c:pt>
                <c:pt idx="3084">
                  <c:v>7.3051795908556372E-2</c:v>
                </c:pt>
                <c:pt idx="3085">
                  <c:v>7.3051795908556372E-2</c:v>
                </c:pt>
                <c:pt idx="3086">
                  <c:v>7.3051795908556372E-2</c:v>
                </c:pt>
                <c:pt idx="3087">
                  <c:v>6.9406598959065757E-2</c:v>
                </c:pt>
                <c:pt idx="3088">
                  <c:v>7.0136569731129139E-2</c:v>
                </c:pt>
                <c:pt idx="3089">
                  <c:v>7.1767652748132127E-2</c:v>
                </c:pt>
                <c:pt idx="3090">
                  <c:v>7.0387460801910162E-2</c:v>
                </c:pt>
                <c:pt idx="3091">
                  <c:v>7.1363665733927828E-2</c:v>
                </c:pt>
                <c:pt idx="3092">
                  <c:v>7.1363665733927828E-2</c:v>
                </c:pt>
                <c:pt idx="3093">
                  <c:v>7.1363665733927828E-2</c:v>
                </c:pt>
                <c:pt idx="3094">
                  <c:v>7.1683246239400589E-2</c:v>
                </c:pt>
                <c:pt idx="3095">
                  <c:v>6.7409948442177514E-2</c:v>
                </c:pt>
                <c:pt idx="3096">
                  <c:v>7.1455057608899031E-2</c:v>
                </c:pt>
                <c:pt idx="3097">
                  <c:v>7.2529639782128008E-2</c:v>
                </c:pt>
                <c:pt idx="3098">
                  <c:v>6.9613831490847655E-2</c:v>
                </c:pt>
                <c:pt idx="3099">
                  <c:v>6.9613831490847655E-2</c:v>
                </c:pt>
                <c:pt idx="3100">
                  <c:v>6.9613831490847655E-2</c:v>
                </c:pt>
                <c:pt idx="3101">
                  <c:v>7.0545795770013298E-2</c:v>
                </c:pt>
                <c:pt idx="3102">
                  <c:v>7.3263685351165009E-2</c:v>
                </c:pt>
                <c:pt idx="3103">
                  <c:v>7.2316003997959788E-2</c:v>
                </c:pt>
                <c:pt idx="3104">
                  <c:v>6.7043798828439582E-2</c:v>
                </c:pt>
                <c:pt idx="3105">
                  <c:v>6.6801057351604909E-2</c:v>
                </c:pt>
                <c:pt idx="3106">
                  <c:v>6.6801057351604909E-2</c:v>
                </c:pt>
                <c:pt idx="3107">
                  <c:v>6.6801057351604909E-2</c:v>
                </c:pt>
                <c:pt idx="3108">
                  <c:v>6.6557733760917115E-2</c:v>
                </c:pt>
                <c:pt idx="3109">
                  <c:v>5.92760715697358E-2</c:v>
                </c:pt>
                <c:pt idx="3110">
                  <c:v>6.5276501169759582E-2</c:v>
                </c:pt>
                <c:pt idx="3111">
                  <c:v>6.043913504866949E-2</c:v>
                </c:pt>
                <c:pt idx="3112">
                  <c:v>6.043913504866949E-2</c:v>
                </c:pt>
                <c:pt idx="3113">
                  <c:v>6.043913504866949E-2</c:v>
                </c:pt>
                <c:pt idx="3114">
                  <c:v>6.043913504866949E-2</c:v>
                </c:pt>
                <c:pt idx="3115">
                  <c:v>6.043913504866949E-2</c:v>
                </c:pt>
                <c:pt idx="3116">
                  <c:v>5.6901629162042999E-2</c:v>
                </c:pt>
                <c:pt idx="3117">
                  <c:v>5.7850474742954683E-2</c:v>
                </c:pt>
                <c:pt idx="3118">
                  <c:v>5.9659102485220217E-2</c:v>
                </c:pt>
                <c:pt idx="3119">
                  <c:v>5.5867794958546213E-2</c:v>
                </c:pt>
                <c:pt idx="3120">
                  <c:v>5.5867794958546213E-2</c:v>
                </c:pt>
                <c:pt idx="3121">
                  <c:v>5.5867794958546213E-2</c:v>
                </c:pt>
                <c:pt idx="3122">
                  <c:v>4.9141469383432224E-2</c:v>
                </c:pt>
                <c:pt idx="3123">
                  <c:v>4.7012679021840587E-2</c:v>
                </c:pt>
                <c:pt idx="3124">
                  <c:v>4.7020828615787158E-2</c:v>
                </c:pt>
                <c:pt idx="3125">
                  <c:v>3.7655198829720016E-2</c:v>
                </c:pt>
                <c:pt idx="3126">
                  <c:v>3.8767618403414694E-2</c:v>
                </c:pt>
                <c:pt idx="3127">
                  <c:v>3.8767618403414694E-2</c:v>
                </c:pt>
                <c:pt idx="3128">
                  <c:v>3.8767618403414694E-2</c:v>
                </c:pt>
                <c:pt idx="3129">
                  <c:v>4.3534548748253243E-2</c:v>
                </c:pt>
                <c:pt idx="3130">
                  <c:v>4.244541372869115E-2</c:v>
                </c:pt>
                <c:pt idx="3131">
                  <c:v>4.2506535683289659E-2</c:v>
                </c:pt>
                <c:pt idx="3132">
                  <c:v>4.6397966792734557E-2</c:v>
                </c:pt>
                <c:pt idx="3133">
                  <c:v>4.5193573230215334E-2</c:v>
                </c:pt>
                <c:pt idx="3134">
                  <c:v>4.5193573230215334E-2</c:v>
                </c:pt>
                <c:pt idx="3135">
                  <c:v>4.5193573230215334E-2</c:v>
                </c:pt>
                <c:pt idx="3136">
                  <c:v>4.6541166800651457E-2</c:v>
                </c:pt>
                <c:pt idx="3137">
                  <c:v>4.6585989567357045E-2</c:v>
                </c:pt>
                <c:pt idx="3138">
                  <c:v>4.906055555782074E-2</c:v>
                </c:pt>
                <c:pt idx="3139">
                  <c:v>4.9837677552003079E-2</c:v>
                </c:pt>
                <c:pt idx="3140">
                  <c:v>5.0093807647463962E-2</c:v>
                </c:pt>
                <c:pt idx="3141">
                  <c:v>5.0093807647463962E-2</c:v>
                </c:pt>
                <c:pt idx="3142">
                  <c:v>5.0093807647463962E-2</c:v>
                </c:pt>
                <c:pt idx="3143">
                  <c:v>5.0738207683089342E-2</c:v>
                </c:pt>
                <c:pt idx="3144">
                  <c:v>5.3037557403703861E-2</c:v>
                </c:pt>
                <c:pt idx="3145">
                  <c:v>4.9261966951069658E-2</c:v>
                </c:pt>
                <c:pt idx="3146">
                  <c:v>5.4462572116631414E-2</c:v>
                </c:pt>
                <c:pt idx="3147">
                  <c:v>5.647959661838553E-2</c:v>
                </c:pt>
                <c:pt idx="3148">
                  <c:v>5.647959661838553E-2</c:v>
                </c:pt>
                <c:pt idx="3149">
                  <c:v>5.647959661838553E-2</c:v>
                </c:pt>
                <c:pt idx="3150">
                  <c:v>5.3085872853529059E-2</c:v>
                </c:pt>
                <c:pt idx="3151">
                  <c:v>5.9668416306873029E-2</c:v>
                </c:pt>
                <c:pt idx="3152">
                  <c:v>5.3807694031646092E-2</c:v>
                </c:pt>
                <c:pt idx="3153">
                  <c:v>5.1777280911265544E-2</c:v>
                </c:pt>
                <c:pt idx="3154">
                  <c:v>4.8070379893323079E-2</c:v>
                </c:pt>
                <c:pt idx="3155">
                  <c:v>4.8070379893323079E-2</c:v>
                </c:pt>
                <c:pt idx="3156">
                  <c:v>4.8070379893323079E-2</c:v>
                </c:pt>
                <c:pt idx="3157">
                  <c:v>4.5974187907517283E-2</c:v>
                </c:pt>
                <c:pt idx="3158">
                  <c:v>3.9573263976409478E-2</c:v>
                </c:pt>
                <c:pt idx="3159">
                  <c:v>3.8527205381993168E-2</c:v>
                </c:pt>
                <c:pt idx="3160">
                  <c:v>4.1468626682819476E-2</c:v>
                </c:pt>
                <c:pt idx="3161">
                  <c:v>4.0908633155925633E-2</c:v>
                </c:pt>
                <c:pt idx="3162">
                  <c:v>4.0908633155925633E-2</c:v>
                </c:pt>
                <c:pt idx="3163">
                  <c:v>4.0908633155925633E-2</c:v>
                </c:pt>
                <c:pt idx="3164">
                  <c:v>3.5620710912365627E-2</c:v>
                </c:pt>
                <c:pt idx="3165">
                  <c:v>3.9634385931007765E-2</c:v>
                </c:pt>
                <c:pt idx="3166">
                  <c:v>4.1258483581771088E-2</c:v>
                </c:pt>
                <c:pt idx="3167">
                  <c:v>4.2276600711227852E-2</c:v>
                </c:pt>
                <c:pt idx="3168">
                  <c:v>4.0721774609009831E-2</c:v>
                </c:pt>
                <c:pt idx="3169">
                  <c:v>4.0721774609009831E-2</c:v>
                </c:pt>
                <c:pt idx="3170">
                  <c:v>4.0721774609009831E-2</c:v>
                </c:pt>
                <c:pt idx="3171">
                  <c:v>4.051919898805445E-2</c:v>
                </c:pt>
                <c:pt idx="3172">
                  <c:v>3.8470158224367612E-2</c:v>
                </c:pt>
                <c:pt idx="3173">
                  <c:v>3.816920536220092E-2</c:v>
                </c:pt>
                <c:pt idx="3174">
                  <c:v>3.4322597019461609E-2</c:v>
                </c:pt>
                <c:pt idx="3175">
                  <c:v>2.8169071476014551E-2</c:v>
                </c:pt>
                <c:pt idx="3176">
                  <c:v>2.8169071476014551E-2</c:v>
                </c:pt>
                <c:pt idx="3177">
                  <c:v>2.8169071476014551E-2</c:v>
                </c:pt>
                <c:pt idx="3178">
                  <c:v>3.0284473218979757E-2</c:v>
                </c:pt>
                <c:pt idx="3179">
                  <c:v>2.6618320170769705E-2</c:v>
                </c:pt>
                <c:pt idx="3180">
                  <c:v>2.5713715242710267E-2</c:v>
                </c:pt>
                <c:pt idx="3181">
                  <c:v>2.7517103960295941E-2</c:v>
                </c:pt>
                <c:pt idx="3182">
                  <c:v>2.5153721715816202E-2</c:v>
                </c:pt>
                <c:pt idx="3183">
                  <c:v>2.5153721715816202E-2</c:v>
                </c:pt>
                <c:pt idx="3184">
                  <c:v>2.5153721715816202E-2</c:v>
                </c:pt>
                <c:pt idx="3185">
                  <c:v>2.1816462994732166E-2</c:v>
                </c:pt>
                <c:pt idx="3186">
                  <c:v>2.0206918190301737E-2</c:v>
                </c:pt>
                <c:pt idx="3187">
                  <c:v>2.3784007818953956E-2</c:v>
                </c:pt>
                <c:pt idx="3188">
                  <c:v>2.4245041990783367E-2</c:v>
                </c:pt>
                <c:pt idx="3189">
                  <c:v>2.4440632245498861E-2</c:v>
                </c:pt>
                <c:pt idx="3190">
                  <c:v>2.4440632245498861E-2</c:v>
                </c:pt>
                <c:pt idx="3191">
                  <c:v>2.4440632245498861E-2</c:v>
                </c:pt>
                <c:pt idx="3192">
                  <c:v>2.7545045425255044E-2</c:v>
                </c:pt>
                <c:pt idx="3193">
                  <c:v>2.7479848673683138E-2</c:v>
                </c:pt>
                <c:pt idx="3194">
                  <c:v>3.0693699257863472E-2</c:v>
                </c:pt>
                <c:pt idx="3195">
                  <c:v>3.4692821430172716E-2</c:v>
                </c:pt>
                <c:pt idx="3196">
                  <c:v>3.44174815775522E-2</c:v>
                </c:pt>
                <c:pt idx="3197">
                  <c:v>3.44174815775522E-2</c:v>
                </c:pt>
                <c:pt idx="3198">
                  <c:v>3.44174815775522E-2</c:v>
                </c:pt>
                <c:pt idx="3199">
                  <c:v>3.2097175758218244E-2</c:v>
                </c:pt>
                <c:pt idx="3200">
                  <c:v>3.2624570909326245E-2</c:v>
                </c:pt>
                <c:pt idx="3201">
                  <c:v>3.6140538583379733E-2</c:v>
                </c:pt>
                <c:pt idx="3202">
                  <c:v>3.2927852226906085E-2</c:v>
                </c:pt>
                <c:pt idx="3203">
                  <c:v>3.1813104197798037E-2</c:v>
                </c:pt>
                <c:pt idx="3204">
                  <c:v>3.1813104197798037E-2</c:v>
                </c:pt>
                <c:pt idx="3205">
                  <c:v>3.1813104197798037E-2</c:v>
                </c:pt>
                <c:pt idx="3206">
                  <c:v>3.1215855384291613E-2</c:v>
                </c:pt>
                <c:pt idx="3207">
                  <c:v>3.4439019790124981E-2</c:v>
                </c:pt>
                <c:pt idx="3208">
                  <c:v>3.1703666793373886E-2</c:v>
                </c:pt>
                <c:pt idx="3209">
                  <c:v>3.4863962903048717E-2</c:v>
                </c:pt>
                <c:pt idx="3210">
                  <c:v>3.5528154809686852E-2</c:v>
                </c:pt>
                <c:pt idx="3211">
                  <c:v>3.5528154809686852E-2</c:v>
                </c:pt>
                <c:pt idx="3212">
                  <c:v>3.5528154809686852E-2</c:v>
                </c:pt>
                <c:pt idx="3213">
                  <c:v>3.5316847480931779E-2</c:v>
                </c:pt>
                <c:pt idx="3214">
                  <c:v>3.2478460332142634E-2</c:v>
                </c:pt>
                <c:pt idx="3215">
                  <c:v>3.778268176359556E-2</c:v>
                </c:pt>
                <c:pt idx="3216">
                  <c:v>4.3619537370836348E-2</c:v>
                </c:pt>
                <c:pt idx="3217">
                  <c:v>4.3416379636027624E-2</c:v>
                </c:pt>
                <c:pt idx="3218">
                  <c:v>4.3416379636027624E-2</c:v>
                </c:pt>
                <c:pt idx="3219">
                  <c:v>4.3416379636027624E-2</c:v>
                </c:pt>
                <c:pt idx="3220">
                  <c:v>4.2850564970600358E-2</c:v>
                </c:pt>
                <c:pt idx="3221">
                  <c:v>4.0565768096319177E-2</c:v>
                </c:pt>
                <c:pt idx="3222">
                  <c:v>4.8933654737795873E-2</c:v>
                </c:pt>
                <c:pt idx="3223">
                  <c:v>5.5595365675191299E-2</c:v>
                </c:pt>
                <c:pt idx="3224">
                  <c:v>5.5228051833746461E-2</c:v>
                </c:pt>
                <c:pt idx="3225">
                  <c:v>5.5228051833746461E-2</c:v>
                </c:pt>
                <c:pt idx="3226">
                  <c:v>5.5228051833746461E-2</c:v>
                </c:pt>
                <c:pt idx="3227">
                  <c:v>4.8789872616025853E-2</c:v>
                </c:pt>
                <c:pt idx="3228">
                  <c:v>4.1243930735437084E-2</c:v>
                </c:pt>
                <c:pt idx="3229">
                  <c:v>4.769491645793078E-2</c:v>
                </c:pt>
                <c:pt idx="3230">
                  <c:v>4.769491645793078E-2</c:v>
                </c:pt>
                <c:pt idx="3231">
                  <c:v>4.769491645793078E-2</c:v>
                </c:pt>
                <c:pt idx="3232">
                  <c:v>4.769491645793078E-2</c:v>
                </c:pt>
                <c:pt idx="3233">
                  <c:v>4.769491645793078E-2</c:v>
                </c:pt>
                <c:pt idx="3234">
                  <c:v>4.6051609050008047E-2</c:v>
                </c:pt>
                <c:pt idx="3235">
                  <c:v>4.5147004121948608E-2</c:v>
                </c:pt>
                <c:pt idx="3236">
                  <c:v>4.524596347701304E-2</c:v>
                </c:pt>
                <c:pt idx="3237">
                  <c:v>4.692245137457518E-2</c:v>
                </c:pt>
                <c:pt idx="3238">
                  <c:v>3.8047543566856579E-2</c:v>
                </c:pt>
                <c:pt idx="3239">
                  <c:v>3.8047543566856579E-2</c:v>
                </c:pt>
                <c:pt idx="3240">
                  <c:v>3.8047543566856579E-2</c:v>
                </c:pt>
                <c:pt idx="3241">
                  <c:v>3.2296840809907135E-2</c:v>
                </c:pt>
                <c:pt idx="3242">
                  <c:v>3.215189446043043E-2</c:v>
                </c:pt>
                <c:pt idx="3243">
                  <c:v>3.0817689508620738E-2</c:v>
                </c:pt>
                <c:pt idx="3244">
                  <c:v>3.4991445836926038E-2</c:v>
                </c:pt>
                <c:pt idx="3245">
                  <c:v>3.9749644473964674E-2</c:v>
                </c:pt>
                <c:pt idx="3246">
                  <c:v>3.9749644473964674E-2</c:v>
                </c:pt>
                <c:pt idx="3247">
                  <c:v>3.9749644473964674E-2</c:v>
                </c:pt>
                <c:pt idx="3248">
                  <c:v>4.0077956687237126E-2</c:v>
                </c:pt>
                <c:pt idx="3249">
                  <c:v>3.4543800283722836E-2</c:v>
                </c:pt>
                <c:pt idx="3250">
                  <c:v>3.9914964808307474E-2</c:v>
                </c:pt>
                <c:pt idx="3251">
                  <c:v>4.4690044747092372E-2</c:v>
                </c:pt>
                <c:pt idx="3252">
                  <c:v>4.3538041431371965E-2</c:v>
                </c:pt>
                <c:pt idx="3253">
                  <c:v>4.3538041431371965E-2</c:v>
                </c:pt>
                <c:pt idx="3254">
                  <c:v>4.3538041431371965E-2</c:v>
                </c:pt>
                <c:pt idx="3255">
                  <c:v>4.394377478713607E-2</c:v>
                </c:pt>
                <c:pt idx="3256">
                  <c:v>4.7696662799490808E-2</c:v>
                </c:pt>
                <c:pt idx="3257">
                  <c:v>5.7106533238410417E-2</c:v>
                </c:pt>
                <c:pt idx="3258">
                  <c:v>4.8647254721962518E-2</c:v>
                </c:pt>
                <c:pt idx="3259">
                  <c:v>4.8788708388319391E-2</c:v>
                </c:pt>
                <c:pt idx="3260">
                  <c:v>4.8788708388319391E-2</c:v>
                </c:pt>
                <c:pt idx="3261">
                  <c:v>4.8788708388319391E-2</c:v>
                </c:pt>
                <c:pt idx="3262">
                  <c:v>4.8544802683778254E-2</c:v>
                </c:pt>
                <c:pt idx="3263">
                  <c:v>4.9330656385760507E-2</c:v>
                </c:pt>
                <c:pt idx="3264">
                  <c:v>5.4615668060053801E-2</c:v>
                </c:pt>
                <c:pt idx="3265">
                  <c:v>4.9018643360380754E-2</c:v>
                </c:pt>
                <c:pt idx="3266">
                  <c:v>4.314860726350056E-2</c:v>
                </c:pt>
                <c:pt idx="3267">
                  <c:v>4.314860726350056E-2</c:v>
                </c:pt>
                <c:pt idx="3268">
                  <c:v>4.314860726350056E-2</c:v>
                </c:pt>
                <c:pt idx="3269">
                  <c:v>4.3161995882126991E-2</c:v>
                </c:pt>
                <c:pt idx="3270">
                  <c:v>5.0232932858406354E-2</c:v>
                </c:pt>
                <c:pt idx="3271">
                  <c:v>4.5943917987143479E-2</c:v>
                </c:pt>
                <c:pt idx="3272">
                  <c:v>4.7515043277254421E-2</c:v>
                </c:pt>
                <c:pt idx="3273">
                  <c:v>5.3711063131993919E-2</c:v>
                </c:pt>
                <c:pt idx="3274">
                  <c:v>5.3711063131993919E-2</c:v>
                </c:pt>
                <c:pt idx="3275">
                  <c:v>5.3711063131993919E-2</c:v>
                </c:pt>
                <c:pt idx="3276">
                  <c:v>5.6904539731307935E-2</c:v>
                </c:pt>
                <c:pt idx="3277">
                  <c:v>5.7311437314778724E-2</c:v>
                </c:pt>
                <c:pt idx="3278">
                  <c:v>6.539758085124836E-2</c:v>
                </c:pt>
                <c:pt idx="3279">
                  <c:v>6.801418262192227E-2</c:v>
                </c:pt>
                <c:pt idx="3280">
                  <c:v>6.9865886789333587E-2</c:v>
                </c:pt>
                <c:pt idx="3281">
                  <c:v>6.9865886789333587E-2</c:v>
                </c:pt>
                <c:pt idx="3282">
                  <c:v>6.9865886789333587E-2</c:v>
                </c:pt>
                <c:pt idx="3283">
                  <c:v>7.2106443010762744E-2</c:v>
                </c:pt>
                <c:pt idx="3284">
                  <c:v>7.0135987617274242E-2</c:v>
                </c:pt>
                <c:pt idx="3285">
                  <c:v>6.6943093131813569E-2</c:v>
                </c:pt>
                <c:pt idx="3286">
                  <c:v>6.6665424823779906E-2</c:v>
                </c:pt>
                <c:pt idx="3287">
                  <c:v>6.3785125477552107E-2</c:v>
                </c:pt>
                <c:pt idx="3288">
                  <c:v>6.3785125477552107E-2</c:v>
                </c:pt>
                <c:pt idx="3289">
                  <c:v>6.3785125477552107E-2</c:v>
                </c:pt>
                <c:pt idx="3290">
                  <c:v>5.7659541399064373E-2</c:v>
                </c:pt>
                <c:pt idx="3291">
                  <c:v>5.7428442199296104E-2</c:v>
                </c:pt>
                <c:pt idx="3292">
                  <c:v>6.6058280074766884E-2</c:v>
                </c:pt>
                <c:pt idx="3293">
                  <c:v>7.5132852934174155E-2</c:v>
                </c:pt>
                <c:pt idx="3294">
                  <c:v>7.2193177974907652E-2</c:v>
                </c:pt>
                <c:pt idx="3295">
                  <c:v>7.2193177974907652E-2</c:v>
                </c:pt>
                <c:pt idx="3296">
                  <c:v>7.2193177974907652E-2</c:v>
                </c:pt>
                <c:pt idx="3297">
                  <c:v>7.4535604120667953E-2</c:v>
                </c:pt>
                <c:pt idx="3298">
                  <c:v>6.936002985079881E-2</c:v>
                </c:pt>
                <c:pt idx="3299">
                  <c:v>6.7216104529020715E-2</c:v>
                </c:pt>
                <c:pt idx="3300">
                  <c:v>7.078970147455288E-2</c:v>
                </c:pt>
                <c:pt idx="3301">
                  <c:v>7.1639005586547011E-2</c:v>
                </c:pt>
                <c:pt idx="3302">
                  <c:v>7.1639005586547011E-2</c:v>
                </c:pt>
                <c:pt idx="3303">
                  <c:v>7.1639005586547011E-2</c:v>
                </c:pt>
                <c:pt idx="3304">
                  <c:v>7.8146456352812477E-2</c:v>
                </c:pt>
                <c:pt idx="3305">
                  <c:v>7.7610329493904784E-2</c:v>
                </c:pt>
                <c:pt idx="3306">
                  <c:v>8.1113490663185184E-2</c:v>
                </c:pt>
                <c:pt idx="3307">
                  <c:v>7.9228023892281119E-2</c:v>
                </c:pt>
                <c:pt idx="3308">
                  <c:v>8.2351646829196934E-2</c:v>
                </c:pt>
                <c:pt idx="3309">
                  <c:v>8.2351646829196934E-2</c:v>
                </c:pt>
                <c:pt idx="3310">
                  <c:v>8.2351646829196934E-2</c:v>
                </c:pt>
                <c:pt idx="3311">
                  <c:v>7.7032872551410891E-2</c:v>
                </c:pt>
                <c:pt idx="3312">
                  <c:v>7.9457958864342482E-2</c:v>
                </c:pt>
                <c:pt idx="3313">
                  <c:v>7.5830225330451473E-2</c:v>
                </c:pt>
                <c:pt idx="3314">
                  <c:v>8.0261858095777461E-2</c:v>
                </c:pt>
                <c:pt idx="3315">
                  <c:v>7.7872280727898424E-2</c:v>
                </c:pt>
                <c:pt idx="3316">
                  <c:v>7.7872280727898424E-2</c:v>
                </c:pt>
                <c:pt idx="3317">
                  <c:v>7.7872280727898424E-2</c:v>
                </c:pt>
                <c:pt idx="3318">
                  <c:v>7.9111019007763517E-2</c:v>
                </c:pt>
                <c:pt idx="3319">
                  <c:v>8.3342404607547493E-2</c:v>
                </c:pt>
                <c:pt idx="3320">
                  <c:v>7.9245487307880724E-2</c:v>
                </c:pt>
                <c:pt idx="3321">
                  <c:v>7.3928459371654709E-2</c:v>
                </c:pt>
                <c:pt idx="3322">
                  <c:v>6.7964702944390165E-2</c:v>
                </c:pt>
                <c:pt idx="3323">
                  <c:v>6.7964702944390165E-2</c:v>
                </c:pt>
                <c:pt idx="3324">
                  <c:v>6.7964702944390165E-2</c:v>
                </c:pt>
                <c:pt idx="3325">
                  <c:v>7.4758553726489207E-2</c:v>
                </c:pt>
                <c:pt idx="3326">
                  <c:v>7.1722829981424763E-2</c:v>
                </c:pt>
                <c:pt idx="3327">
                  <c:v>5.8312673142489224E-2</c:v>
                </c:pt>
                <c:pt idx="3328">
                  <c:v>5.5411999811395107E-2</c:v>
                </c:pt>
                <c:pt idx="3329">
                  <c:v>5.7426695857735854E-2</c:v>
                </c:pt>
                <c:pt idx="3330">
                  <c:v>5.7426695857735854E-2</c:v>
                </c:pt>
                <c:pt idx="3331">
                  <c:v>5.7426695857735854E-2</c:v>
                </c:pt>
                <c:pt idx="3332">
                  <c:v>5.6214152701270059E-2</c:v>
                </c:pt>
                <c:pt idx="3333">
                  <c:v>6.2363603447743721E-2</c:v>
                </c:pt>
                <c:pt idx="3334">
                  <c:v>6.2711125418175806E-2</c:v>
                </c:pt>
                <c:pt idx="3335">
                  <c:v>5.8650299177414711E-2</c:v>
                </c:pt>
                <c:pt idx="3336">
                  <c:v>5.807517069033441E-2</c:v>
                </c:pt>
                <c:pt idx="3337">
                  <c:v>5.807517069033441E-2</c:v>
                </c:pt>
                <c:pt idx="3338">
                  <c:v>5.807517069033441E-2</c:v>
                </c:pt>
                <c:pt idx="3339">
                  <c:v>6.5547766225404702E-2</c:v>
                </c:pt>
                <c:pt idx="3340">
                  <c:v>7.0748953504820022E-2</c:v>
                </c:pt>
                <c:pt idx="3341">
                  <c:v>7.5601454586096573E-2</c:v>
                </c:pt>
                <c:pt idx="3342">
                  <c:v>6.9748881904815985E-2</c:v>
                </c:pt>
                <c:pt idx="3343">
                  <c:v>6.6384845946479087E-2</c:v>
                </c:pt>
                <c:pt idx="3344">
                  <c:v>6.6384845946479087E-2</c:v>
                </c:pt>
                <c:pt idx="3345">
                  <c:v>6.6384845946479087E-2</c:v>
                </c:pt>
                <c:pt idx="3346">
                  <c:v>7.1193688488756512E-2</c:v>
                </c:pt>
                <c:pt idx="3347">
                  <c:v>7.5473971652219252E-2</c:v>
                </c:pt>
                <c:pt idx="3348">
                  <c:v>8.5267455120476843E-2</c:v>
                </c:pt>
                <c:pt idx="3349">
                  <c:v>7.9627353995658456E-2</c:v>
                </c:pt>
                <c:pt idx="3350">
                  <c:v>7.9627353995658456E-2</c:v>
                </c:pt>
                <c:pt idx="3351">
                  <c:v>7.9627353995658456E-2</c:v>
                </c:pt>
                <c:pt idx="3352">
                  <c:v>7.9627353995658456E-2</c:v>
                </c:pt>
                <c:pt idx="3353">
                  <c:v>8.1373113441765454E-2</c:v>
                </c:pt>
                <c:pt idx="3354">
                  <c:v>8.3081035487406751E-2</c:v>
                </c:pt>
                <c:pt idx="3355">
                  <c:v>7.8766407606598143E-2</c:v>
                </c:pt>
                <c:pt idx="3356">
                  <c:v>6.8267984261969783E-2</c:v>
                </c:pt>
                <c:pt idx="3357">
                  <c:v>6.7297018354631755E-2</c:v>
                </c:pt>
                <c:pt idx="3358">
                  <c:v>6.7297018354631755E-2</c:v>
                </c:pt>
                <c:pt idx="3359">
                  <c:v>6.7297018354631755E-2</c:v>
                </c:pt>
                <c:pt idx="3360">
                  <c:v>6.5127480023307704E-2</c:v>
                </c:pt>
                <c:pt idx="3361">
                  <c:v>6.2939314048677364E-2</c:v>
                </c:pt>
                <c:pt idx="3362">
                  <c:v>6.164411072504028E-2</c:v>
                </c:pt>
                <c:pt idx="3363">
                  <c:v>6.2895073395825118E-2</c:v>
                </c:pt>
                <c:pt idx="3364">
                  <c:v>5.3625492395555474E-2</c:v>
                </c:pt>
                <c:pt idx="3365">
                  <c:v>5.3625492395555474E-2</c:v>
                </c:pt>
                <c:pt idx="3366">
                  <c:v>5.3625492395555474E-2</c:v>
                </c:pt>
                <c:pt idx="3367">
                  <c:v>5.3974178593694244E-2</c:v>
                </c:pt>
                <c:pt idx="3368">
                  <c:v>4.8727004319866651E-2</c:v>
                </c:pt>
                <c:pt idx="3369">
                  <c:v>4.3946103242548551E-2</c:v>
                </c:pt>
                <c:pt idx="3370">
                  <c:v>4.594217164558323E-2</c:v>
                </c:pt>
                <c:pt idx="3371">
                  <c:v>4.7512714821840829E-2</c:v>
                </c:pt>
                <c:pt idx="3372">
                  <c:v>4.7512714821840829E-2</c:v>
                </c:pt>
                <c:pt idx="3373">
                  <c:v>4.7512714821840829E-2</c:v>
                </c:pt>
                <c:pt idx="3374">
                  <c:v>4.7454503436508588E-2</c:v>
                </c:pt>
                <c:pt idx="3375">
                  <c:v>4.2480340559888141E-2</c:v>
                </c:pt>
                <c:pt idx="3376">
                  <c:v>4.2425039743822834E-2</c:v>
                </c:pt>
                <c:pt idx="3377">
                  <c:v>3.6799491465337342E-2</c:v>
                </c:pt>
                <c:pt idx="3378">
                  <c:v>3.7498028089321567E-2</c:v>
                </c:pt>
                <c:pt idx="3379">
                  <c:v>3.7498028089321567E-2</c:v>
                </c:pt>
                <c:pt idx="3380">
                  <c:v>3.7498028089321567E-2</c:v>
                </c:pt>
                <c:pt idx="3381">
                  <c:v>2.9467767482770579E-2</c:v>
                </c:pt>
                <c:pt idx="3382">
                  <c:v>2.5341162376584236E-2</c:v>
                </c:pt>
                <c:pt idx="3383">
                  <c:v>2.5298668065292018E-2</c:v>
                </c:pt>
                <c:pt idx="3384">
                  <c:v>2.9758242295577331E-2</c:v>
                </c:pt>
                <c:pt idx="3385">
                  <c:v>3.2201956251815211E-2</c:v>
                </c:pt>
                <c:pt idx="3386">
                  <c:v>3.2201956251815211E-2</c:v>
                </c:pt>
                <c:pt idx="3387">
                  <c:v>3.2201956251815211E-2</c:v>
                </c:pt>
                <c:pt idx="3388">
                  <c:v>3.7510252480241313E-2</c:v>
                </c:pt>
                <c:pt idx="3389">
                  <c:v>3.773087363064942E-2</c:v>
                </c:pt>
                <c:pt idx="3390">
                  <c:v>3.9416675349864372E-2</c:v>
                </c:pt>
                <c:pt idx="3391">
                  <c:v>4.0630382734036852E-2</c:v>
                </c:pt>
                <c:pt idx="3392">
                  <c:v>4.2635764958724565E-2</c:v>
                </c:pt>
                <c:pt idx="3393">
                  <c:v>4.2635764958724565E-2</c:v>
                </c:pt>
                <c:pt idx="3394">
                  <c:v>4.2635764958724565E-2</c:v>
                </c:pt>
                <c:pt idx="3395">
                  <c:v>3.9965608713545153E-2</c:v>
                </c:pt>
                <c:pt idx="3396">
                  <c:v>3.8166294792932653E-2</c:v>
                </c:pt>
                <c:pt idx="3397">
                  <c:v>4.0098912785955454E-2</c:v>
                </c:pt>
                <c:pt idx="3398">
                  <c:v>4.2234106399933857E-2</c:v>
                </c:pt>
                <c:pt idx="3399">
                  <c:v>4.3008317824849485E-2</c:v>
                </c:pt>
                <c:pt idx="3400">
                  <c:v>4.3008317824849485E-2</c:v>
                </c:pt>
                <c:pt idx="3401">
                  <c:v>4.3008317824849485E-2</c:v>
                </c:pt>
                <c:pt idx="3402">
                  <c:v>4.036086401994976E-2</c:v>
                </c:pt>
                <c:pt idx="3403">
                  <c:v>4.1660724254413584E-2</c:v>
                </c:pt>
                <c:pt idx="3404">
                  <c:v>4.2981540587597067E-2</c:v>
                </c:pt>
                <c:pt idx="3405">
                  <c:v>4.624370662160282E-2</c:v>
                </c:pt>
                <c:pt idx="3406">
                  <c:v>4.2256808840213322E-2</c:v>
                </c:pt>
                <c:pt idx="3407">
                  <c:v>4.2256808840213322E-2</c:v>
                </c:pt>
                <c:pt idx="3408">
                  <c:v>4.2256808840213322E-2</c:v>
                </c:pt>
                <c:pt idx="3409">
                  <c:v>4.4830916299595014E-2</c:v>
                </c:pt>
                <c:pt idx="3410">
                  <c:v>4.0054090019250088E-2</c:v>
                </c:pt>
                <c:pt idx="3411">
                  <c:v>3.433889620735342E-2</c:v>
                </c:pt>
                <c:pt idx="3412">
                  <c:v>3.5152691374294998E-2</c:v>
                </c:pt>
                <c:pt idx="3413">
                  <c:v>3.5535722289779637E-2</c:v>
                </c:pt>
                <c:pt idx="3414">
                  <c:v>3.5535722289779637E-2</c:v>
                </c:pt>
                <c:pt idx="3415">
                  <c:v>3.5535722289779637E-2</c:v>
                </c:pt>
                <c:pt idx="3416">
                  <c:v>3.6498538603171093E-2</c:v>
                </c:pt>
                <c:pt idx="3417">
                  <c:v>3.3325435988723173E-2</c:v>
                </c:pt>
                <c:pt idx="3418">
                  <c:v>3.2609435949139343E-2</c:v>
                </c:pt>
                <c:pt idx="3419">
                  <c:v>2.9694791885565675E-2</c:v>
                </c:pt>
                <c:pt idx="3420">
                  <c:v>2.5948307125597259E-2</c:v>
                </c:pt>
                <c:pt idx="3421">
                  <c:v>2.5948307125597259E-2</c:v>
                </c:pt>
                <c:pt idx="3422">
                  <c:v>2.5948307125597259E-2</c:v>
                </c:pt>
                <c:pt idx="3423">
                  <c:v>2.8598671499763917E-2</c:v>
                </c:pt>
                <c:pt idx="3424">
                  <c:v>2.5135094072509245E-2</c:v>
                </c:pt>
                <c:pt idx="3425">
                  <c:v>2.5201455051787613E-2</c:v>
                </c:pt>
                <c:pt idx="3426">
                  <c:v>2.5647936377284131E-2</c:v>
                </c:pt>
                <c:pt idx="3427">
                  <c:v>3.2523283098847999E-2</c:v>
                </c:pt>
                <c:pt idx="3428">
                  <c:v>3.2523283098847999E-2</c:v>
                </c:pt>
                <c:pt idx="3429">
                  <c:v>3.2523283098847999E-2</c:v>
                </c:pt>
                <c:pt idx="3430">
                  <c:v>2.5813256711627153E-2</c:v>
                </c:pt>
                <c:pt idx="3431">
                  <c:v>2.8513682877179258E-2</c:v>
                </c:pt>
                <c:pt idx="3432">
                  <c:v>3.1755474926318916E-2</c:v>
                </c:pt>
                <c:pt idx="3433">
                  <c:v>2.9683149608499493E-2</c:v>
                </c:pt>
                <c:pt idx="3434">
                  <c:v>2.6820313677871299E-2</c:v>
                </c:pt>
                <c:pt idx="3435">
                  <c:v>2.6820313677871299E-2</c:v>
                </c:pt>
                <c:pt idx="3436">
                  <c:v>2.6820313677871299E-2</c:v>
                </c:pt>
                <c:pt idx="3437">
                  <c:v>2.1829851613357931E-2</c:v>
                </c:pt>
                <c:pt idx="3438">
                  <c:v>2.5714297356562943E-2</c:v>
                </c:pt>
                <c:pt idx="3439">
                  <c:v>2.4367285899980384E-2</c:v>
                </c:pt>
                <c:pt idx="3440">
                  <c:v>2.4321881019421232E-2</c:v>
                </c:pt>
                <c:pt idx="3441">
                  <c:v>2.3960970430362716E-2</c:v>
                </c:pt>
                <c:pt idx="3442">
                  <c:v>2.3960970430362716E-2</c:v>
                </c:pt>
                <c:pt idx="3443">
                  <c:v>2.3960970430362716E-2</c:v>
                </c:pt>
                <c:pt idx="3444">
                  <c:v>2.2953331350265449E-2</c:v>
                </c:pt>
                <c:pt idx="3445">
                  <c:v>2.672019009509996E-2</c:v>
                </c:pt>
                <c:pt idx="3446">
                  <c:v>3.4770242572663701E-2</c:v>
                </c:pt>
                <c:pt idx="3447">
                  <c:v>2.854686336681822E-2</c:v>
                </c:pt>
                <c:pt idx="3448">
                  <c:v>3.0091793533529865E-2</c:v>
                </c:pt>
                <c:pt idx="3449">
                  <c:v>3.0091793533529865E-2</c:v>
                </c:pt>
                <c:pt idx="3450">
                  <c:v>3.0091793533529865E-2</c:v>
                </c:pt>
                <c:pt idx="3451">
                  <c:v>2.6426804713026497E-2</c:v>
                </c:pt>
                <c:pt idx="3452">
                  <c:v>1.7280049735807657E-2</c:v>
                </c:pt>
                <c:pt idx="3453">
                  <c:v>1.0078719256384483E-2</c:v>
                </c:pt>
                <c:pt idx="3454">
                  <c:v>1.1482195756739255E-2</c:v>
                </c:pt>
                <c:pt idx="3455">
                  <c:v>1.04774672459087E-2</c:v>
                </c:pt>
                <c:pt idx="3456">
                  <c:v>1.04774672459087E-2</c:v>
                </c:pt>
                <c:pt idx="3457">
                  <c:v>1.04774672459087E-2</c:v>
                </c:pt>
                <c:pt idx="3458">
                  <c:v>4.0759612009473312E-3</c:v>
                </c:pt>
                <c:pt idx="3459">
                  <c:v>3.7540522400612009E-3</c:v>
                </c:pt>
                <c:pt idx="3460">
                  <c:v>7.1192524261021184E-4</c:v>
                </c:pt>
                <c:pt idx="3461">
                  <c:v>2.1887480884807964E-4</c:v>
                </c:pt>
                <c:pt idx="3462">
                  <c:v>8.0512167052702033E-3</c:v>
                </c:pt>
                <c:pt idx="3463">
                  <c:v>8.0512167052702033E-3</c:v>
                </c:pt>
                <c:pt idx="3464">
                  <c:v>8.0512167052702033E-3</c:v>
                </c:pt>
                <c:pt idx="3465">
                  <c:v>9.3248818163345071E-3</c:v>
                </c:pt>
                <c:pt idx="3466">
                  <c:v>6.9731418489211716E-3</c:v>
                </c:pt>
                <c:pt idx="3467">
                  <c:v>5.9125304081719676E-3</c:v>
                </c:pt>
                <c:pt idx="3468">
                  <c:v>-4.9305043376246527E-4</c:v>
                </c:pt>
                <c:pt idx="3469">
                  <c:v>-4.9305043376246527E-4</c:v>
                </c:pt>
                <c:pt idx="3470">
                  <c:v>-4.9305043376246527E-4</c:v>
                </c:pt>
                <c:pt idx="3471">
                  <c:v>-4.9305043376246527E-4</c:v>
                </c:pt>
                <c:pt idx="3472">
                  <c:v>-7.1291483616119367E-3</c:v>
                </c:pt>
                <c:pt idx="3473">
                  <c:v>-6.4905694645196466E-3</c:v>
                </c:pt>
                <c:pt idx="3474">
                  <c:v>-8.5850151087653037E-3</c:v>
                </c:pt>
                <c:pt idx="3475">
                  <c:v>-1.1600946982816773E-2</c:v>
                </c:pt>
                <c:pt idx="3476">
                  <c:v>-1.4329896727181435E-2</c:v>
                </c:pt>
                <c:pt idx="3477">
                  <c:v>-1.4329896727181435E-2</c:v>
                </c:pt>
                <c:pt idx="3478">
                  <c:v>-1.4329896727181435E-2</c:v>
                </c:pt>
                <c:pt idx="3479">
                  <c:v>-1.0359298133684858E-2</c:v>
                </c:pt>
                <c:pt idx="3480">
                  <c:v>-1.2074205545566041E-2</c:v>
                </c:pt>
                <c:pt idx="3481">
                  <c:v>-1.1688846174668255E-2</c:v>
                </c:pt>
                <c:pt idx="3482">
                  <c:v>-1.0714969698063626E-2</c:v>
                </c:pt>
                <c:pt idx="3483">
                  <c:v>-1.0163707878969475E-2</c:v>
                </c:pt>
                <c:pt idx="3484">
                  <c:v>-1.0163707878969475E-2</c:v>
                </c:pt>
                <c:pt idx="3485">
                  <c:v>-1.0163707878969475E-2</c:v>
                </c:pt>
                <c:pt idx="3486">
                  <c:v>-1.3364751958376719E-2</c:v>
                </c:pt>
                <c:pt idx="3487">
                  <c:v>-1.233149986873372E-2</c:v>
                </c:pt>
                <c:pt idx="3488">
                  <c:v>-1.2488670609130059E-2</c:v>
                </c:pt>
                <c:pt idx="3489">
                  <c:v>-1.4847395942783281E-2</c:v>
                </c:pt>
                <c:pt idx="3490">
                  <c:v>-1.5253711412400617E-2</c:v>
                </c:pt>
                <c:pt idx="3491">
                  <c:v>-1.5253711412400617E-2</c:v>
                </c:pt>
                <c:pt idx="3492">
                  <c:v>-1.5253711412400617E-2</c:v>
                </c:pt>
                <c:pt idx="3493">
                  <c:v>-1.213183481704494E-2</c:v>
                </c:pt>
                <c:pt idx="3494">
                  <c:v>-1.5298534179106205E-2</c:v>
                </c:pt>
                <c:pt idx="3495">
                  <c:v>-1.15677664931777E-2</c:v>
                </c:pt>
                <c:pt idx="3496">
                  <c:v>-4.7279287166662742E-3</c:v>
                </c:pt>
                <c:pt idx="3497">
                  <c:v>-4.7279287166662742E-3</c:v>
                </c:pt>
                <c:pt idx="3498">
                  <c:v>-4.7279287166662742E-3</c:v>
                </c:pt>
                <c:pt idx="3499">
                  <c:v>-4.7279287166662742E-3</c:v>
                </c:pt>
                <c:pt idx="3500">
                  <c:v>-4.7279287166662742E-3</c:v>
                </c:pt>
                <c:pt idx="3501">
                  <c:v>-6.56333369618467E-3</c:v>
                </c:pt>
                <c:pt idx="3502">
                  <c:v>-1.1366355099928782E-2</c:v>
                </c:pt>
                <c:pt idx="3503">
                  <c:v>-1.0295265609819859E-2</c:v>
                </c:pt>
                <c:pt idx="3504">
                  <c:v>-1.5800898434521593E-2</c:v>
                </c:pt>
                <c:pt idx="3505">
                  <c:v>-1.5800898434521593E-2</c:v>
                </c:pt>
                <c:pt idx="3506">
                  <c:v>-1.5800898434521593E-2</c:v>
                </c:pt>
                <c:pt idx="3507">
                  <c:v>-1.5750254529282692E-2</c:v>
                </c:pt>
                <c:pt idx="3508">
                  <c:v>-1.403010809272176E-2</c:v>
                </c:pt>
                <c:pt idx="3509">
                  <c:v>-9.362137102947754E-3</c:v>
                </c:pt>
                <c:pt idx="3510">
                  <c:v>-9.2759842526564107E-3</c:v>
                </c:pt>
                <c:pt idx="3511">
                  <c:v>-1.2495655975369946E-2</c:v>
                </c:pt>
                <c:pt idx="3512">
                  <c:v>-1.2495655975369946E-2</c:v>
                </c:pt>
                <c:pt idx="3513">
                  <c:v>-1.2495655975369946E-2</c:v>
                </c:pt>
                <c:pt idx="3514">
                  <c:v>-1.3638345469437319E-2</c:v>
                </c:pt>
                <c:pt idx="3515">
                  <c:v>-1.3722169864315292E-2</c:v>
                </c:pt>
                <c:pt idx="3516">
                  <c:v>-1.5629174847791805E-2</c:v>
                </c:pt>
                <c:pt idx="3517">
                  <c:v>-1.821550669809302E-2</c:v>
                </c:pt>
                <c:pt idx="3518">
                  <c:v>-2.0327997871791736E-2</c:v>
                </c:pt>
                <c:pt idx="3519">
                  <c:v>-2.0327997871791736E-2</c:v>
                </c:pt>
                <c:pt idx="3520">
                  <c:v>-2.0327997871791736E-2</c:v>
                </c:pt>
                <c:pt idx="3521">
                  <c:v>-2.2785100446655937E-2</c:v>
                </c:pt>
                <c:pt idx="3522">
                  <c:v>-1.801293107713775E-2</c:v>
                </c:pt>
                <c:pt idx="3523">
                  <c:v>-1.5646638263391521E-2</c:v>
                </c:pt>
                <c:pt idx="3524">
                  <c:v>-1.9566010837795744E-2</c:v>
                </c:pt>
                <c:pt idx="3525">
                  <c:v>-1.748320747061638E-2</c:v>
                </c:pt>
                <c:pt idx="3526">
                  <c:v>-1.748320747061638E-2</c:v>
                </c:pt>
                <c:pt idx="3527">
                  <c:v>-1.748320747061638E-2</c:v>
                </c:pt>
                <c:pt idx="3528">
                  <c:v>-1.3337392607270515E-2</c:v>
                </c:pt>
                <c:pt idx="3529">
                  <c:v>-1.6678726125327836E-2</c:v>
                </c:pt>
                <c:pt idx="3530">
                  <c:v>-1.4988267495286367E-2</c:v>
                </c:pt>
                <c:pt idx="3531">
                  <c:v>-1.9230713258283294E-2</c:v>
                </c:pt>
                <c:pt idx="3532">
                  <c:v>-1.5299116292959214E-2</c:v>
                </c:pt>
                <c:pt idx="3533">
                  <c:v>-1.5299116292959214E-2</c:v>
                </c:pt>
                <c:pt idx="3534">
                  <c:v>-1.5299116292959214E-2</c:v>
                </c:pt>
                <c:pt idx="3535">
                  <c:v>-1.6672322872941403E-2</c:v>
                </c:pt>
                <c:pt idx="3536">
                  <c:v>-2.0419389746762828E-2</c:v>
                </c:pt>
                <c:pt idx="3537">
                  <c:v>-2.646231365807894E-2</c:v>
                </c:pt>
                <c:pt idx="3538">
                  <c:v>-2.8361751161462556E-2</c:v>
                </c:pt>
                <c:pt idx="3539">
                  <c:v>-2.9681403266939355E-2</c:v>
                </c:pt>
                <c:pt idx="3540">
                  <c:v>-2.9681403266939355E-2</c:v>
                </c:pt>
                <c:pt idx="3541">
                  <c:v>-2.9681403266939355E-2</c:v>
                </c:pt>
                <c:pt idx="3542">
                  <c:v>-2.5055344474604446E-2</c:v>
                </c:pt>
                <c:pt idx="3543">
                  <c:v>-2.1081253197987926E-2</c:v>
                </c:pt>
                <c:pt idx="3544">
                  <c:v>-2.0947949125577736E-2</c:v>
                </c:pt>
                <c:pt idx="3545">
                  <c:v>-2.2527224009635249E-2</c:v>
                </c:pt>
                <c:pt idx="3546">
                  <c:v>-2.1062625554681857E-2</c:v>
                </c:pt>
                <c:pt idx="3547">
                  <c:v>-2.1062625554681857E-2</c:v>
                </c:pt>
                <c:pt idx="3548">
                  <c:v>-2.1062625554681857E-2</c:v>
                </c:pt>
                <c:pt idx="3549">
                  <c:v>-1.823355222754619E-2</c:v>
                </c:pt>
                <c:pt idx="3550">
                  <c:v>-1.2532329148128851E-2</c:v>
                </c:pt>
                <c:pt idx="3551">
                  <c:v>-1.4250729243129867E-2</c:v>
                </c:pt>
                <c:pt idx="3552">
                  <c:v>-1.3341467404243801E-2</c:v>
                </c:pt>
                <c:pt idx="3553">
                  <c:v>-9.5885793918890627E-3</c:v>
                </c:pt>
                <c:pt idx="3554">
                  <c:v>-9.5885793918890627E-3</c:v>
                </c:pt>
                <c:pt idx="3555">
                  <c:v>-9.5885793918890627E-3</c:v>
                </c:pt>
                <c:pt idx="3556">
                  <c:v>-1.0153811943462876E-2</c:v>
                </c:pt>
                <c:pt idx="3557">
                  <c:v>-1.1057252643815629E-2</c:v>
                </c:pt>
                <c:pt idx="3558">
                  <c:v>-1.1015922560230096E-2</c:v>
                </c:pt>
                <c:pt idx="3559">
                  <c:v>-1.0150901374196275E-2</c:v>
                </c:pt>
                <c:pt idx="3560">
                  <c:v>-1.1344816887356002E-2</c:v>
                </c:pt>
                <c:pt idx="3561">
                  <c:v>-1.1344816887356002E-2</c:v>
                </c:pt>
                <c:pt idx="3562">
                  <c:v>-1.1344816887356002E-2</c:v>
                </c:pt>
                <c:pt idx="3563">
                  <c:v>-1.4822947160943678E-2</c:v>
                </c:pt>
                <c:pt idx="3564">
                  <c:v>-8.7899191851339431E-3</c:v>
                </c:pt>
                <c:pt idx="3565">
                  <c:v>-9.4739029627850524E-3</c:v>
                </c:pt>
                <c:pt idx="3566">
                  <c:v>-1.2092251075018989E-2</c:v>
                </c:pt>
                <c:pt idx="3567">
                  <c:v>-1.2842595831948578E-2</c:v>
                </c:pt>
                <c:pt idx="3568">
                  <c:v>-1.2842595831948578E-2</c:v>
                </c:pt>
                <c:pt idx="3569">
                  <c:v>-1.2842595831948578E-2</c:v>
                </c:pt>
                <c:pt idx="3570">
                  <c:v>-1.2594615330434156E-2</c:v>
                </c:pt>
                <c:pt idx="3571">
                  <c:v>-1.8325526216370625E-2</c:v>
                </c:pt>
                <c:pt idx="3572">
                  <c:v>-1.7902911558860257E-2</c:v>
                </c:pt>
                <c:pt idx="3573">
                  <c:v>-1.2574823459421181E-2</c:v>
                </c:pt>
                <c:pt idx="3574">
                  <c:v>-1.3280345449645181E-2</c:v>
                </c:pt>
                <c:pt idx="3575">
                  <c:v>-1.3280345449645181E-2</c:v>
                </c:pt>
                <c:pt idx="3576">
                  <c:v>-1.3280345449645181E-2</c:v>
                </c:pt>
                <c:pt idx="3577">
                  <c:v>-1.6712488728820585E-2</c:v>
                </c:pt>
                <c:pt idx="3578">
                  <c:v>-1.5605890293658997E-2</c:v>
                </c:pt>
                <c:pt idx="3579">
                  <c:v>-1.3475935704360675E-2</c:v>
                </c:pt>
                <c:pt idx="3580">
                  <c:v>-1.6490121236852118E-2</c:v>
                </c:pt>
                <c:pt idx="3581">
                  <c:v>-2.3081396397996001E-2</c:v>
                </c:pt>
                <c:pt idx="3582">
                  <c:v>-2.3081396397996001E-2</c:v>
                </c:pt>
                <c:pt idx="3583">
                  <c:v>-2.3081396397996001E-2</c:v>
                </c:pt>
                <c:pt idx="3584">
                  <c:v>-2.3330541127216886E-2</c:v>
                </c:pt>
                <c:pt idx="3585">
                  <c:v>-2.3598313499744061E-2</c:v>
                </c:pt>
                <c:pt idx="3586">
                  <c:v>-2.0255815753980055E-2</c:v>
                </c:pt>
                <c:pt idx="3587">
                  <c:v>-1.5229844744414023E-2</c:v>
                </c:pt>
                <c:pt idx="3588">
                  <c:v>-1.875570835397411E-2</c:v>
                </c:pt>
                <c:pt idx="3589">
                  <c:v>-1.875570835397411E-2</c:v>
                </c:pt>
                <c:pt idx="3590">
                  <c:v>-1.875570835397411E-2</c:v>
                </c:pt>
                <c:pt idx="3591">
                  <c:v>-1.875570835397411E-2</c:v>
                </c:pt>
                <c:pt idx="3592">
                  <c:v>-2.3349750884376408E-2</c:v>
                </c:pt>
                <c:pt idx="3593">
                  <c:v>-2.4480798101377377E-2</c:v>
                </c:pt>
                <c:pt idx="3594">
                  <c:v>-1.9849500284362498E-2</c:v>
                </c:pt>
                <c:pt idx="3595">
                  <c:v>-1.9849500284362498E-2</c:v>
                </c:pt>
                <c:pt idx="3596">
                  <c:v>-1.9849500284362498E-2</c:v>
                </c:pt>
                <c:pt idx="3597">
                  <c:v>-1.9849500284362498E-2</c:v>
                </c:pt>
                <c:pt idx="3598">
                  <c:v>-1.9849500284362498E-2</c:v>
                </c:pt>
                <c:pt idx="3599">
                  <c:v>-1.9159113254324955E-2</c:v>
                </c:pt>
                <c:pt idx="3600">
                  <c:v>-1.2828625099468693E-2</c:v>
                </c:pt>
                <c:pt idx="3601">
                  <c:v>-8.7474248738412808E-3</c:v>
                </c:pt>
                <c:pt idx="3602">
                  <c:v>-1.2166179534388588E-3</c:v>
                </c:pt>
                <c:pt idx="3603">
                  <c:v>-1.2166179534388588E-3</c:v>
                </c:pt>
                <c:pt idx="3604">
                  <c:v>-1.2166179534388588E-3</c:v>
                </c:pt>
                <c:pt idx="3605">
                  <c:v>-8.8824752878113866E-3</c:v>
                </c:pt>
                <c:pt idx="3606">
                  <c:v>-1.2663886878978792E-2</c:v>
                </c:pt>
                <c:pt idx="3607">
                  <c:v>-1.4119753626132492E-2</c:v>
                </c:pt>
                <c:pt idx="3608">
                  <c:v>-1.1003116055456563E-2</c:v>
                </c:pt>
                <c:pt idx="3609">
                  <c:v>-1.4660537395866813E-2</c:v>
                </c:pt>
                <c:pt idx="3610">
                  <c:v>-1.4660537395866813E-2</c:v>
                </c:pt>
                <c:pt idx="3611">
                  <c:v>-1.4660537395866813E-2</c:v>
                </c:pt>
                <c:pt idx="3612">
                  <c:v>-1.1110807118320909E-2</c:v>
                </c:pt>
                <c:pt idx="3613">
                  <c:v>-1.1962439685726522E-3</c:v>
                </c:pt>
                <c:pt idx="3614">
                  <c:v>-2.2539448400552553E-3</c:v>
                </c:pt>
                <c:pt idx="3615">
                  <c:v>-2.0769822286458295E-3</c:v>
                </c:pt>
                <c:pt idx="3616">
                  <c:v>-3.497340030746976E-3</c:v>
                </c:pt>
                <c:pt idx="3617">
                  <c:v>-3.497340030746976E-3</c:v>
                </c:pt>
                <c:pt idx="3618">
                  <c:v>-3.497340030746976E-3</c:v>
                </c:pt>
                <c:pt idx="3619">
                  <c:v>1.2888000712509839E-3</c:v>
                </c:pt>
                <c:pt idx="3620">
                  <c:v>4.5620262684702428E-3</c:v>
                </c:pt>
                <c:pt idx="3621">
                  <c:v>7.2502280431023802E-3</c:v>
                </c:pt>
                <c:pt idx="3622">
                  <c:v>9.3638834445077812E-3</c:v>
                </c:pt>
                <c:pt idx="3623">
                  <c:v>6.444582470107374E-3</c:v>
                </c:pt>
                <c:pt idx="3624">
                  <c:v>6.444582470107374E-3</c:v>
                </c:pt>
                <c:pt idx="3625">
                  <c:v>6.444582470107374E-3</c:v>
                </c:pt>
                <c:pt idx="3626">
                  <c:v>9.0687517208745128E-3</c:v>
                </c:pt>
                <c:pt idx="3627">
                  <c:v>3.8180847639270876E-3</c:v>
                </c:pt>
                <c:pt idx="3628">
                  <c:v>3.2185074950072945E-3</c:v>
                </c:pt>
                <c:pt idx="3629">
                  <c:v>2.4221757436653224E-3</c:v>
                </c:pt>
                <c:pt idx="3630">
                  <c:v>3.6294798754512581E-3</c:v>
                </c:pt>
                <c:pt idx="3631">
                  <c:v>3.6294798754512581E-3</c:v>
                </c:pt>
                <c:pt idx="3632">
                  <c:v>3.6294798754512581E-3</c:v>
                </c:pt>
                <c:pt idx="3633">
                  <c:v>2.8622538167752953E-3</c:v>
                </c:pt>
                <c:pt idx="3634">
                  <c:v>-8.696780968602269E-4</c:v>
                </c:pt>
                <c:pt idx="3635">
                  <c:v>-4.7675124586898932E-4</c:v>
                </c:pt>
                <c:pt idx="3636">
                  <c:v>-7.8335061241286974E-3</c:v>
                </c:pt>
                <c:pt idx="3637">
                  <c:v>-1.1783730732759068E-2</c:v>
                </c:pt>
                <c:pt idx="3638">
                  <c:v>-1.1783730732759068E-2</c:v>
                </c:pt>
                <c:pt idx="3639">
                  <c:v>-1.1783730732759068E-2</c:v>
                </c:pt>
                <c:pt idx="3640">
                  <c:v>-8.940104559290174E-3</c:v>
                </c:pt>
                <c:pt idx="3641">
                  <c:v>-6.9178410328561979E-3</c:v>
                </c:pt>
                <c:pt idx="3642">
                  <c:v>-9.7614672063249808E-3</c:v>
                </c:pt>
                <c:pt idx="3643">
                  <c:v>-1.4269356886435935E-2</c:v>
                </c:pt>
                <c:pt idx="3644">
                  <c:v>-1.7891851395646974E-2</c:v>
                </c:pt>
                <c:pt idx="3645">
                  <c:v>-1.7891851395646974E-2</c:v>
                </c:pt>
                <c:pt idx="3646">
                  <c:v>-1.7891851395646974E-2</c:v>
                </c:pt>
                <c:pt idx="3647">
                  <c:v>-1.7275974938834371E-2</c:v>
                </c:pt>
                <c:pt idx="3648">
                  <c:v>-1.3982956870602359E-2</c:v>
                </c:pt>
                <c:pt idx="3649">
                  <c:v>-8.8644297583586606E-3</c:v>
                </c:pt>
                <c:pt idx="3650">
                  <c:v>-3.7994571206204641E-3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D3-41CE-A2E0-F18B9FA26E1D}"/>
            </c:ext>
          </c:extLst>
        </c:ser>
        <c:ser>
          <c:idx val="3"/>
          <c:order val="3"/>
          <c:tx>
            <c:strRef>
              <c:f>Data2!$U$2</c:f>
              <c:strCache>
                <c:ptCount val="1"/>
                <c:pt idx="0">
                  <c:v>Cash +3.87%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[0]!LIBID10Y</c:f>
              <c:numCache>
                <c:formatCode>\+0.00%;\-0.00%</c:formatCode>
                <c:ptCount val="3653"/>
                <c:pt idx="0">
                  <c:v>3.8672319612637063E-2</c:v>
                </c:pt>
                <c:pt idx="1">
                  <c:v>3.8656003322796284E-2</c:v>
                </c:pt>
                <c:pt idx="2">
                  <c:v>3.8639687289264701E-2</c:v>
                </c:pt>
                <c:pt idx="3">
                  <c:v>3.8623364398291393E-2</c:v>
                </c:pt>
                <c:pt idx="4">
                  <c:v>3.8607127127470831E-2</c:v>
                </c:pt>
                <c:pt idx="5">
                  <c:v>3.859095413222402E-2</c:v>
                </c:pt>
                <c:pt idx="6">
                  <c:v>3.8574781388819979E-2</c:v>
                </c:pt>
                <c:pt idx="7">
                  <c:v>3.8558608897254931E-2</c:v>
                </c:pt>
                <c:pt idx="8">
                  <c:v>3.8542607374199234E-2</c:v>
                </c:pt>
                <c:pt idx="9">
                  <c:v>3.852652785374211E-2</c:v>
                </c:pt>
                <c:pt idx="10">
                  <c:v>3.8510395377189255E-2</c:v>
                </c:pt>
                <c:pt idx="11">
                  <c:v>3.8494305828423725E-2</c:v>
                </c:pt>
                <c:pt idx="12">
                  <c:v>3.8478099026244328E-2</c:v>
                </c:pt>
                <c:pt idx="13">
                  <c:v>3.8461892476989279E-2</c:v>
                </c:pt>
                <c:pt idx="14">
                  <c:v>3.8445686180654581E-2</c:v>
                </c:pt>
                <c:pt idx="15">
                  <c:v>3.8429537036596795E-2</c:v>
                </c:pt>
                <c:pt idx="16">
                  <c:v>3.8413409480608784E-2</c:v>
                </c:pt>
                <c:pt idx="17">
                  <c:v>3.8397200527047204E-2</c:v>
                </c:pt>
                <c:pt idx="18">
                  <c:v>3.8381134068267375E-2</c:v>
                </c:pt>
                <c:pt idx="19">
                  <c:v>3.8364985928076578E-2</c:v>
                </c:pt>
                <c:pt idx="20">
                  <c:v>3.8348838039009792E-2</c:v>
                </c:pt>
                <c:pt idx="21">
                  <c:v>3.8332690401063019E-2</c:v>
                </c:pt>
                <c:pt idx="22">
                  <c:v>3.8316479009417481E-2</c:v>
                </c:pt>
                <c:pt idx="23">
                  <c:v>3.8300331874694615E-2</c:v>
                </c:pt>
                <c:pt idx="24">
                  <c:v>3.8284270328186265E-2</c:v>
                </c:pt>
                <c:pt idx="25">
                  <c:v>3.8268045469891154E-2</c:v>
                </c:pt>
                <c:pt idx="26">
                  <c:v>3.8251952564626546E-2</c:v>
                </c:pt>
                <c:pt idx="27">
                  <c:v>3.8235859908797964E-2</c:v>
                </c:pt>
                <c:pt idx="28">
                  <c:v>3.8219767502401636E-2</c:v>
                </c:pt>
                <c:pt idx="29">
                  <c:v>3.8203639791065669E-2</c:v>
                </c:pt>
                <c:pt idx="30">
                  <c:v>3.8187554994836947E-2</c:v>
                </c:pt>
                <c:pt idx="31">
                  <c:v>3.8171388533088546E-2</c:v>
                </c:pt>
                <c:pt idx="32">
                  <c:v>3.8155087222810691E-2</c:v>
                </c:pt>
                <c:pt idx="33">
                  <c:v>3.8138956818794867E-2</c:v>
                </c:pt>
                <c:pt idx="34">
                  <c:v>3.8122826665406118E-2</c:v>
                </c:pt>
                <c:pt idx="35">
                  <c:v>3.810669676264089E-2</c:v>
                </c:pt>
                <c:pt idx="36">
                  <c:v>3.809037513786051E-2</c:v>
                </c:pt>
                <c:pt idx="37">
                  <c:v>3.8074032439743721E-2</c:v>
                </c:pt>
                <c:pt idx="38">
                  <c:v>3.8057743465152782E-2</c:v>
                </c:pt>
                <c:pt idx="39">
                  <c:v>3.8041664341969428E-2</c:v>
                </c:pt>
                <c:pt idx="40">
                  <c:v>3.8025446971801324E-2</c:v>
                </c:pt>
                <c:pt idx="41">
                  <c:v>3.8009229854998106E-2</c:v>
                </c:pt>
                <c:pt idx="42">
                  <c:v>3.7993012991555553E-2</c:v>
                </c:pt>
                <c:pt idx="43">
                  <c:v>3.7976775053512934E-2</c:v>
                </c:pt>
                <c:pt idx="44">
                  <c:v>3.7960512345080133E-2</c:v>
                </c:pt>
                <c:pt idx="45">
                  <c:v>3.7944338897333507E-2</c:v>
                </c:pt>
                <c:pt idx="46">
                  <c:v>3.7928268639731977E-2</c:v>
                </c:pt>
                <c:pt idx="47">
                  <c:v>3.7912252089704834E-2</c:v>
                </c:pt>
                <c:pt idx="48">
                  <c:v>3.7896235786833543E-2</c:v>
                </c:pt>
                <c:pt idx="49">
                  <c:v>3.7880219731114106E-2</c:v>
                </c:pt>
                <c:pt idx="50">
                  <c:v>3.7864193117547851E-2</c:v>
                </c:pt>
                <c:pt idx="51">
                  <c:v>3.784815964302024E-2</c:v>
                </c:pt>
                <c:pt idx="52">
                  <c:v>3.7832211716146036E-2</c:v>
                </c:pt>
                <c:pt idx="53">
                  <c:v>3.7816104241541693E-2</c:v>
                </c:pt>
                <c:pt idx="54">
                  <c:v>3.7800135482908948E-2</c:v>
                </c:pt>
                <c:pt idx="55">
                  <c:v>3.7784166969985655E-2</c:v>
                </c:pt>
                <c:pt idx="56">
                  <c:v>3.7768198702768041E-2</c:v>
                </c:pt>
                <c:pt idx="57">
                  <c:v>3.7752241485082161E-2</c:v>
                </c:pt>
                <c:pt idx="58">
                  <c:v>3.7736216847714887E-2</c:v>
                </c:pt>
                <c:pt idx="59">
                  <c:v>3.7720249318300425E-2</c:v>
                </c:pt>
                <c:pt idx="60">
                  <c:v>3.7704086721771501E-2</c:v>
                </c:pt>
                <c:pt idx="61">
                  <c:v>3.7688094953184814E-2</c:v>
                </c:pt>
                <c:pt idx="62">
                  <c:v>3.7672103431042991E-2</c:v>
                </c:pt>
                <c:pt idx="63">
                  <c:v>3.7656112155342036E-2</c:v>
                </c:pt>
                <c:pt idx="64">
                  <c:v>3.7640224035659697E-2</c:v>
                </c:pt>
                <c:pt idx="65">
                  <c:v>3.7624027151016648E-2</c:v>
                </c:pt>
                <c:pt idx="66">
                  <c:v>3.7607837625988516E-2</c:v>
                </c:pt>
                <c:pt idx="67">
                  <c:v>3.7591936032093098E-2</c:v>
                </c:pt>
                <c:pt idx="68">
                  <c:v>3.7576034681893633E-2</c:v>
                </c:pt>
                <c:pt idx="69">
                  <c:v>3.7560133575386123E-2</c:v>
                </c:pt>
                <c:pt idx="70">
                  <c:v>3.7544232712567016E-2</c:v>
                </c:pt>
                <c:pt idx="71">
                  <c:v>3.7528293151186665E-2</c:v>
                </c:pt>
                <c:pt idx="72">
                  <c:v>3.7512296985566573E-2</c:v>
                </c:pt>
                <c:pt idx="73">
                  <c:v>3.7496151839970793E-2</c:v>
                </c:pt>
                <c:pt idx="74">
                  <c:v>3.7480003250539351E-2</c:v>
                </c:pt>
                <c:pt idx="75">
                  <c:v>3.7464093099139006E-2</c:v>
                </c:pt>
                <c:pt idx="76">
                  <c:v>3.7448183191727047E-2</c:v>
                </c:pt>
                <c:pt idx="77">
                  <c:v>3.7432273528299476E-2</c:v>
                </c:pt>
                <c:pt idx="78">
                  <c:v>3.7416310675626452E-2</c:v>
                </c:pt>
                <c:pt idx="79">
                  <c:v>3.7400255698737617E-2</c:v>
                </c:pt>
                <c:pt idx="80">
                  <c:v>3.7384105191401451E-2</c:v>
                </c:pt>
                <c:pt idx="81">
                  <c:v>3.7367962040649738E-2</c:v>
                </c:pt>
                <c:pt idx="82">
                  <c:v>3.7351957547284043E-2</c:v>
                </c:pt>
                <c:pt idx="83">
                  <c:v>3.7335953300835278E-2</c:v>
                </c:pt>
                <c:pt idx="84">
                  <c:v>3.7319949301299671E-2</c:v>
                </c:pt>
                <c:pt idx="85">
                  <c:v>3.7303938443961515E-2</c:v>
                </c:pt>
                <c:pt idx="86">
                  <c:v>3.7287849683130148E-2</c:v>
                </c:pt>
                <c:pt idx="87">
                  <c:v>3.7271810903277247E-2</c:v>
                </c:pt>
                <c:pt idx="88">
                  <c:v>3.7255825796372877E-2</c:v>
                </c:pt>
                <c:pt idx="89">
                  <c:v>3.7239652530525191E-2</c:v>
                </c:pt>
                <c:pt idx="90">
                  <c:v>3.7223479516856894E-2</c:v>
                </c:pt>
                <c:pt idx="91">
                  <c:v>3.7207306755363989E-2</c:v>
                </c:pt>
                <c:pt idx="92">
                  <c:v>3.7191397091818734E-2</c:v>
                </c:pt>
                <c:pt idx="93">
                  <c:v>3.7175445049316247E-2</c:v>
                </c:pt>
                <c:pt idx="94">
                  <c:v>3.7159606911735477E-2</c:v>
                </c:pt>
                <c:pt idx="95">
                  <c:v>3.714364825455263E-2</c:v>
                </c:pt>
                <c:pt idx="96">
                  <c:v>3.7127459121132578E-2</c:v>
                </c:pt>
                <c:pt idx="97">
                  <c:v>3.7111270240414163E-2</c:v>
                </c:pt>
                <c:pt idx="98">
                  <c:v>3.709508161239361E-2</c:v>
                </c:pt>
                <c:pt idx="99">
                  <c:v>3.7079152360744771E-2</c:v>
                </c:pt>
                <c:pt idx="100">
                  <c:v>3.7062946334352143E-2</c:v>
                </c:pt>
                <c:pt idx="101">
                  <c:v>3.7046772666534666E-2</c:v>
                </c:pt>
                <c:pt idx="102">
                  <c:v>3.7030588454641356E-2</c:v>
                </c:pt>
                <c:pt idx="103">
                  <c:v>3.7014443702377386E-2</c:v>
                </c:pt>
                <c:pt idx="104">
                  <c:v>3.6998299201459028E-2</c:v>
                </c:pt>
                <c:pt idx="105">
                  <c:v>3.6982154951882285E-2</c:v>
                </c:pt>
                <c:pt idx="106">
                  <c:v>3.696620982077925E-2</c:v>
                </c:pt>
                <c:pt idx="107">
                  <c:v>3.6950236525697511E-2</c:v>
                </c:pt>
                <c:pt idx="108">
                  <c:v>3.6934227965767175E-2</c:v>
                </c:pt>
                <c:pt idx="109">
                  <c:v>3.6918347490253467E-2</c:v>
                </c:pt>
                <c:pt idx="110">
                  <c:v>3.6902168975589511E-2</c:v>
                </c:pt>
                <c:pt idx="111">
                  <c:v>3.6885990713350969E-2</c:v>
                </c:pt>
                <c:pt idx="112">
                  <c:v>3.6869812703533622E-2</c:v>
                </c:pt>
                <c:pt idx="113">
                  <c:v>3.6853872708640711E-2</c:v>
                </c:pt>
                <c:pt idx="114">
                  <c:v>3.6837972159190935E-2</c:v>
                </c:pt>
                <c:pt idx="115">
                  <c:v>3.6821791205850607E-2</c:v>
                </c:pt>
                <c:pt idx="116">
                  <c:v>3.6805635501598655E-2</c:v>
                </c:pt>
                <c:pt idx="117">
                  <c:v>3.6789973439802726E-2</c:v>
                </c:pt>
                <c:pt idx="118">
                  <c:v>3.6774311614599098E-2</c:v>
                </c:pt>
                <c:pt idx="119">
                  <c:v>3.6758650025983997E-2</c:v>
                </c:pt>
                <c:pt idx="120">
                  <c:v>3.6742708331598983E-2</c:v>
                </c:pt>
                <c:pt idx="121">
                  <c:v>3.6726827096781545E-2</c:v>
                </c:pt>
                <c:pt idx="122">
                  <c:v>3.6710843287820927E-2</c:v>
                </c:pt>
                <c:pt idx="123">
                  <c:v>3.6694731915583034E-2</c:v>
                </c:pt>
                <c:pt idx="124">
                  <c:v>3.667878751180953E-2</c:v>
                </c:pt>
                <c:pt idx="125">
                  <c:v>3.6662843353261421E-2</c:v>
                </c:pt>
                <c:pt idx="126">
                  <c:v>3.6646899439935154E-2</c:v>
                </c:pt>
                <c:pt idx="127">
                  <c:v>3.6630746460837749E-2</c:v>
                </c:pt>
                <c:pt idx="128">
                  <c:v>3.6614717841263689E-2</c:v>
                </c:pt>
                <c:pt idx="129">
                  <c:v>3.6598526172284762E-2</c:v>
                </c:pt>
                <c:pt idx="130">
                  <c:v>3.6582480443477783E-2</c:v>
                </c:pt>
                <c:pt idx="131">
                  <c:v>3.6566328468153886E-2</c:v>
                </c:pt>
                <c:pt idx="132">
                  <c:v>3.6550176744509333E-2</c:v>
                </c:pt>
                <c:pt idx="133">
                  <c:v>3.6534025272540127E-2</c:v>
                </c:pt>
                <c:pt idx="134">
                  <c:v>3.6517902449550554E-2</c:v>
                </c:pt>
                <c:pt idx="135">
                  <c:v>3.6501822472646994E-2</c:v>
                </c:pt>
                <c:pt idx="136">
                  <c:v>3.6485810044740941E-2</c:v>
                </c:pt>
                <c:pt idx="137">
                  <c:v>3.6469769468210123E-2</c:v>
                </c:pt>
                <c:pt idx="138">
                  <c:v>3.6453484370311706E-2</c:v>
                </c:pt>
                <c:pt idx="139">
                  <c:v>3.6437199528286168E-2</c:v>
                </c:pt>
                <c:pt idx="140">
                  <c:v>3.6420914942129512E-2</c:v>
                </c:pt>
                <c:pt idx="141">
                  <c:v>3.6404779681415755E-2</c:v>
                </c:pt>
                <c:pt idx="142">
                  <c:v>3.6388744050095179E-2</c:v>
                </c:pt>
                <c:pt idx="143">
                  <c:v>3.6372619795757455E-2</c:v>
                </c:pt>
                <c:pt idx="144">
                  <c:v>3.6356495792282839E-2</c:v>
                </c:pt>
                <c:pt idx="145">
                  <c:v>3.6340173292588984E-2</c:v>
                </c:pt>
                <c:pt idx="146">
                  <c:v>3.63238510499726E-2</c:v>
                </c:pt>
                <c:pt idx="147">
                  <c:v>3.6307529064429689E-2</c:v>
                </c:pt>
                <c:pt idx="148">
                  <c:v>3.629126071121358E-2</c:v>
                </c:pt>
                <c:pt idx="149">
                  <c:v>3.6275038606239374E-2</c:v>
                </c:pt>
                <c:pt idx="150">
                  <c:v>3.6258841738589842E-2</c:v>
                </c:pt>
                <c:pt idx="151">
                  <c:v>3.6242510272725958E-2</c:v>
                </c:pt>
                <c:pt idx="152">
                  <c:v>3.622616486959096E-2</c:v>
                </c:pt>
                <c:pt idx="153">
                  <c:v>3.6209819724283943E-2</c:v>
                </c:pt>
                <c:pt idx="154">
                  <c:v>3.6193474836800688E-2</c:v>
                </c:pt>
                <c:pt idx="155">
                  <c:v>3.6177137304128859E-2</c:v>
                </c:pt>
                <c:pt idx="156">
                  <c:v>3.6160800029048978E-2</c:v>
                </c:pt>
                <c:pt idx="157">
                  <c:v>3.6144533979241666E-2</c:v>
                </c:pt>
                <c:pt idx="158">
                  <c:v>3.6128243204551103E-2</c:v>
                </c:pt>
                <c:pt idx="159">
                  <c:v>3.6111952685992099E-2</c:v>
                </c:pt>
                <c:pt idx="160">
                  <c:v>3.6095662423560659E-2</c:v>
                </c:pt>
                <c:pt idx="161">
                  <c:v>3.6079372417252786E-2</c:v>
                </c:pt>
                <c:pt idx="162">
                  <c:v>3.6063018801170132E-2</c:v>
                </c:pt>
                <c:pt idx="163">
                  <c:v>3.604679686296719E-2</c:v>
                </c:pt>
                <c:pt idx="164">
                  <c:v>3.6030500528959841E-2</c:v>
                </c:pt>
                <c:pt idx="165">
                  <c:v>3.6014186853510655E-2</c:v>
                </c:pt>
                <c:pt idx="166">
                  <c:v>3.5997827170562102E-2</c:v>
                </c:pt>
                <c:pt idx="167">
                  <c:v>3.5981467745949125E-2</c:v>
                </c:pt>
                <c:pt idx="168">
                  <c:v>3.5965108579667504E-2</c:v>
                </c:pt>
                <c:pt idx="169">
                  <c:v>3.5948873983614904E-2</c:v>
                </c:pt>
                <c:pt idx="170">
                  <c:v>3.5932572094552917E-2</c:v>
                </c:pt>
                <c:pt idx="171">
                  <c:v>3.5916274151527317E-2</c:v>
                </c:pt>
                <c:pt idx="172">
                  <c:v>3.5900047415853065E-2</c:v>
                </c:pt>
                <c:pt idx="173">
                  <c:v>3.5883948644075847E-2</c:v>
                </c:pt>
                <c:pt idx="174">
                  <c:v>3.5867850122487388E-2</c:v>
                </c:pt>
                <c:pt idx="175">
                  <c:v>3.5851751851083691E-2</c:v>
                </c:pt>
                <c:pt idx="176">
                  <c:v>3.5835373449190966E-2</c:v>
                </c:pt>
                <c:pt idx="177">
                  <c:v>3.5819105413514851E-2</c:v>
                </c:pt>
                <c:pt idx="178">
                  <c:v>3.5802986616353394E-2</c:v>
                </c:pt>
                <c:pt idx="179">
                  <c:v>3.5786782938187489E-2</c:v>
                </c:pt>
                <c:pt idx="180">
                  <c:v>3.5770579513505263E-2</c:v>
                </c:pt>
                <c:pt idx="181">
                  <c:v>3.5754376342302718E-2</c:v>
                </c:pt>
                <c:pt idx="182">
                  <c:v>3.5738173424575859E-2</c:v>
                </c:pt>
                <c:pt idx="183">
                  <c:v>3.5721843070584347E-2</c:v>
                </c:pt>
                <c:pt idx="184">
                  <c:v>3.570547041150407E-2</c:v>
                </c:pt>
                <c:pt idx="185">
                  <c:v>3.5689176041385107E-2</c:v>
                </c:pt>
                <c:pt idx="186">
                  <c:v>3.5672899519594514E-2</c:v>
                </c:pt>
                <c:pt idx="187">
                  <c:v>3.565667290759178E-2</c:v>
                </c:pt>
                <c:pt idx="188">
                  <c:v>3.5640446549822569E-2</c:v>
                </c:pt>
                <c:pt idx="189">
                  <c:v>3.5624220446283106E-2</c:v>
                </c:pt>
                <c:pt idx="190">
                  <c:v>3.560798409918986E-2</c:v>
                </c:pt>
                <c:pt idx="191">
                  <c:v>3.55917230393481E-2</c:v>
                </c:pt>
                <c:pt idx="192">
                  <c:v>3.5575469327707943E-2</c:v>
                </c:pt>
                <c:pt idx="193">
                  <c:v>3.5559340136341655E-2</c:v>
                </c:pt>
                <c:pt idx="194">
                  <c:v>3.5543211196189084E-2</c:v>
                </c:pt>
                <c:pt idx="195">
                  <c:v>3.5527082507246455E-2</c:v>
                </c:pt>
                <c:pt idx="196">
                  <c:v>3.551095406950977E-2</c:v>
                </c:pt>
                <c:pt idx="197">
                  <c:v>3.5494825882975034E-2</c:v>
                </c:pt>
                <c:pt idx="198">
                  <c:v>3.5478694259689636E-2</c:v>
                </c:pt>
                <c:pt idx="199">
                  <c:v>3.5462566575604759E-2</c:v>
                </c:pt>
                <c:pt idx="200">
                  <c:v>3.5446531338567899E-2</c:v>
                </c:pt>
                <c:pt idx="201">
                  <c:v>3.5430467982335179E-2</c:v>
                </c:pt>
                <c:pt idx="202">
                  <c:v>3.5414404875300676E-2</c:v>
                </c:pt>
                <c:pt idx="203">
                  <c:v>3.5398342017460394E-2</c:v>
                </c:pt>
                <c:pt idx="204">
                  <c:v>3.5382190622619492E-2</c:v>
                </c:pt>
                <c:pt idx="205">
                  <c:v>3.5366057350150415E-2</c:v>
                </c:pt>
                <c:pt idx="206">
                  <c:v>3.53499419155614E-2</c:v>
                </c:pt>
                <c:pt idx="207">
                  <c:v>3.5333819640591235E-2</c:v>
                </c:pt>
                <c:pt idx="208">
                  <c:v>3.5317584158979676E-2</c:v>
                </c:pt>
                <c:pt idx="209">
                  <c:v>3.5301348931963128E-2</c:v>
                </c:pt>
                <c:pt idx="210">
                  <c:v>3.5285113959537595E-2</c:v>
                </c:pt>
                <c:pt idx="211">
                  <c:v>3.5268843787842563E-2</c:v>
                </c:pt>
                <c:pt idx="212">
                  <c:v>3.5252637687784638E-2</c:v>
                </c:pt>
                <c:pt idx="213">
                  <c:v>3.5236527705654996E-2</c:v>
                </c:pt>
                <c:pt idx="214">
                  <c:v>3.5220407196749681E-2</c:v>
                </c:pt>
                <c:pt idx="215">
                  <c:v>3.520429402919989E-2</c:v>
                </c:pt>
                <c:pt idx="216">
                  <c:v>3.5188181112451034E-2</c:v>
                </c:pt>
                <c:pt idx="217">
                  <c:v>3.5172068446499116E-2</c:v>
                </c:pt>
                <c:pt idx="218">
                  <c:v>3.5155963121339395E-2</c:v>
                </c:pt>
                <c:pt idx="219">
                  <c:v>3.5139748295282214E-2</c:v>
                </c:pt>
                <c:pt idx="220">
                  <c:v>3.5123487497877637E-2</c:v>
                </c:pt>
                <c:pt idx="221">
                  <c:v>3.5107460914880706E-2</c:v>
                </c:pt>
                <c:pt idx="222">
                  <c:v>3.5091409908359905E-2</c:v>
                </c:pt>
                <c:pt idx="223">
                  <c:v>3.5075359150735785E-2</c:v>
                </c:pt>
                <c:pt idx="224">
                  <c:v>3.5059308642004572E-2</c:v>
                </c:pt>
                <c:pt idx="225">
                  <c:v>3.5043157148004322E-2</c:v>
                </c:pt>
                <c:pt idx="226">
                  <c:v>3.5026965356299566E-2</c:v>
                </c:pt>
                <c:pt idx="227">
                  <c:v>3.501073837287394E-2</c:v>
                </c:pt>
                <c:pt idx="228">
                  <c:v>3.4994557579876906E-2</c:v>
                </c:pt>
                <c:pt idx="229">
                  <c:v>3.497839830618843E-2</c:v>
                </c:pt>
                <c:pt idx="230">
                  <c:v>3.4962239284793251E-2</c:v>
                </c:pt>
                <c:pt idx="231">
                  <c:v>3.4946080515687372E-2</c:v>
                </c:pt>
                <c:pt idx="232">
                  <c:v>3.4929929087317291E-2</c:v>
                </c:pt>
                <c:pt idx="233">
                  <c:v>3.4913756645988059E-2</c:v>
                </c:pt>
                <c:pt idx="234">
                  <c:v>3.4897524349202014E-2</c:v>
                </c:pt>
                <c:pt idx="235">
                  <c:v>3.4881302797427516E-2</c:v>
                </c:pt>
                <c:pt idx="236">
                  <c:v>3.4865099361693686E-2</c:v>
                </c:pt>
                <c:pt idx="237">
                  <c:v>3.4848896179661804E-2</c:v>
                </c:pt>
                <c:pt idx="238">
                  <c:v>3.4832693251327873E-2</c:v>
                </c:pt>
                <c:pt idx="239">
                  <c:v>3.4816508154117631E-2</c:v>
                </c:pt>
                <c:pt idx="240">
                  <c:v>3.4800266609549491E-2</c:v>
                </c:pt>
                <c:pt idx="241">
                  <c:v>3.4784057355171649E-2</c:v>
                </c:pt>
                <c:pt idx="242">
                  <c:v>3.4767851756621004E-2</c:v>
                </c:pt>
                <c:pt idx="243">
                  <c:v>3.475164641186379E-2</c:v>
                </c:pt>
                <c:pt idx="244">
                  <c:v>3.473544132089601E-2</c:v>
                </c:pt>
                <c:pt idx="245">
                  <c:v>3.4719236483713889E-2</c:v>
                </c:pt>
                <c:pt idx="246">
                  <c:v>3.4703010639625331E-2</c:v>
                </c:pt>
                <c:pt idx="247">
                  <c:v>3.4686845429389601E-2</c:v>
                </c:pt>
                <c:pt idx="248">
                  <c:v>3.4670574171593138E-2</c:v>
                </c:pt>
                <c:pt idx="249">
                  <c:v>3.4654338602485346E-2</c:v>
                </c:pt>
                <c:pt idx="250">
                  <c:v>3.4638163381247811E-2</c:v>
                </c:pt>
                <c:pt idx="251">
                  <c:v>3.4621988412884885E-2</c:v>
                </c:pt>
                <c:pt idx="252">
                  <c:v>3.4605813697392573E-2</c:v>
                </c:pt>
                <c:pt idx="253">
                  <c:v>3.4589547115219998E-2</c:v>
                </c:pt>
                <c:pt idx="254">
                  <c:v>3.4573319903558497E-2</c:v>
                </c:pt>
                <c:pt idx="255">
                  <c:v>3.4557124691232399E-2</c:v>
                </c:pt>
                <c:pt idx="256">
                  <c:v>3.4540897988106334E-2</c:v>
                </c:pt>
                <c:pt idx="257">
                  <c:v>3.4524696197638205E-2</c:v>
                </c:pt>
                <c:pt idx="258">
                  <c:v>3.4508494660903999E-2</c:v>
                </c:pt>
                <c:pt idx="259">
                  <c:v>3.4492293377899497E-2</c:v>
                </c:pt>
                <c:pt idx="260">
                  <c:v>3.447603935026744E-2</c:v>
                </c:pt>
                <c:pt idx="261">
                  <c:v>3.445979974847968E-2</c:v>
                </c:pt>
                <c:pt idx="262">
                  <c:v>3.4443478781067016E-2</c:v>
                </c:pt>
                <c:pt idx="263">
                  <c:v>3.4427204265394362E-2</c:v>
                </c:pt>
                <c:pt idx="264">
                  <c:v>3.4410944175552682E-2</c:v>
                </c:pt>
                <c:pt idx="265">
                  <c:v>3.4394684341302106E-2</c:v>
                </c:pt>
                <c:pt idx="266">
                  <c:v>3.4378424762638859E-2</c:v>
                </c:pt>
                <c:pt idx="267">
                  <c:v>3.4362260939450051E-2</c:v>
                </c:pt>
                <c:pt idx="268">
                  <c:v>3.4345902688153407E-2</c:v>
                </c:pt>
                <c:pt idx="269">
                  <c:v>3.4329714719673055E-2</c:v>
                </c:pt>
                <c:pt idx="270">
                  <c:v>3.4313409973102393E-2</c:v>
                </c:pt>
                <c:pt idx="271">
                  <c:v>3.429709499906286E-2</c:v>
                </c:pt>
                <c:pt idx="272">
                  <c:v>3.4280780282371026E-2</c:v>
                </c:pt>
                <c:pt idx="273">
                  <c:v>3.4264465823023116E-2</c:v>
                </c:pt>
                <c:pt idx="274">
                  <c:v>3.4248112518552309E-2</c:v>
                </c:pt>
                <c:pt idx="275">
                  <c:v>3.4231688635985469E-2</c:v>
                </c:pt>
                <c:pt idx="276">
                  <c:v>3.4215261614124692E-2</c:v>
                </c:pt>
                <c:pt idx="277">
                  <c:v>3.4198831169790056E-2</c:v>
                </c:pt>
                <c:pt idx="278">
                  <c:v>3.4182454253117278E-2</c:v>
                </c:pt>
                <c:pt idx="279">
                  <c:v>3.4166077595778832E-2</c:v>
                </c:pt>
                <c:pt idx="280">
                  <c:v>3.4149701197770721E-2</c:v>
                </c:pt>
                <c:pt idx="281">
                  <c:v>3.4133310893103452E-2</c:v>
                </c:pt>
                <c:pt idx="282">
                  <c:v>3.4116984594134481E-2</c:v>
                </c:pt>
                <c:pt idx="283">
                  <c:v>3.4100676118183904E-2</c:v>
                </c:pt>
                <c:pt idx="284">
                  <c:v>3.4084293673175114E-2</c:v>
                </c:pt>
                <c:pt idx="285">
                  <c:v>3.4067914887322193E-2</c:v>
                </c:pt>
                <c:pt idx="286">
                  <c:v>3.4051536360891532E-2</c:v>
                </c:pt>
                <c:pt idx="287">
                  <c:v>3.4035158093879136E-2</c:v>
                </c:pt>
                <c:pt idx="288">
                  <c:v>3.4018815497323329E-2</c:v>
                </c:pt>
                <c:pt idx="289">
                  <c:v>3.4002494405348083E-2</c:v>
                </c:pt>
                <c:pt idx="290">
                  <c:v>3.3986230226872527E-2</c:v>
                </c:pt>
                <c:pt idx="291">
                  <c:v>3.3970037122973418E-2</c:v>
                </c:pt>
                <c:pt idx="292">
                  <c:v>3.3953808863849577E-2</c:v>
                </c:pt>
                <c:pt idx="293">
                  <c:v>3.3937580859429772E-2</c:v>
                </c:pt>
                <c:pt idx="294">
                  <c:v>3.3921353109710006E-2</c:v>
                </c:pt>
                <c:pt idx="295">
                  <c:v>3.390512929703049E-2</c:v>
                </c:pt>
                <c:pt idx="296">
                  <c:v>3.3888809999493397E-2</c:v>
                </c:pt>
                <c:pt idx="297">
                  <c:v>3.3872441391098018E-2</c:v>
                </c:pt>
                <c:pt idx="298">
                  <c:v>3.385597758871528E-2</c:v>
                </c:pt>
                <c:pt idx="299">
                  <c:v>3.383957069635013E-2</c:v>
                </c:pt>
                <c:pt idx="300">
                  <c:v>3.3823164064356037E-2</c:v>
                </c:pt>
                <c:pt idx="301">
                  <c:v>3.3806757692728784E-2</c:v>
                </c:pt>
                <c:pt idx="302">
                  <c:v>3.3790457791127215E-2</c:v>
                </c:pt>
                <c:pt idx="303">
                  <c:v>3.3773998692939289E-2</c:v>
                </c:pt>
                <c:pt idx="304">
                  <c:v>3.3757621423224471E-2</c:v>
                </c:pt>
                <c:pt idx="305">
                  <c:v>3.374124441296189E-2</c:v>
                </c:pt>
                <c:pt idx="306">
                  <c:v>3.3724818100783871E-2</c:v>
                </c:pt>
                <c:pt idx="307">
                  <c:v>3.3708392049622615E-2</c:v>
                </c:pt>
                <c:pt idx="308">
                  <c:v>3.3691966259473904E-2</c:v>
                </c:pt>
                <c:pt idx="309">
                  <c:v>3.367549456966823E-2</c:v>
                </c:pt>
                <c:pt idx="310">
                  <c:v>3.3659048063033659E-2</c:v>
                </c:pt>
                <c:pt idx="311">
                  <c:v>3.3642601818074436E-2</c:v>
                </c:pt>
                <c:pt idx="312">
                  <c:v>3.3626155834786564E-2</c:v>
                </c:pt>
                <c:pt idx="313">
                  <c:v>3.3609703033760319E-2</c:v>
                </c:pt>
                <c:pt idx="314">
                  <c:v>3.3593250494622362E-2</c:v>
                </c:pt>
                <c:pt idx="315">
                  <c:v>3.3576798217368697E-2</c:v>
                </c:pt>
                <c:pt idx="316">
                  <c:v>3.3560434548768336E-2</c:v>
                </c:pt>
                <c:pt idx="317">
                  <c:v>3.3544007428630618E-2</c:v>
                </c:pt>
                <c:pt idx="318">
                  <c:v>3.3527509781150489E-2</c:v>
                </c:pt>
                <c:pt idx="319">
                  <c:v>3.3511019475738868E-2</c:v>
                </c:pt>
                <c:pt idx="320">
                  <c:v>3.3494511878466859E-2</c:v>
                </c:pt>
                <c:pt idx="321">
                  <c:v>3.3478004544859941E-2</c:v>
                </c:pt>
                <c:pt idx="322">
                  <c:v>3.3461497474913893E-2</c:v>
                </c:pt>
                <c:pt idx="323">
                  <c:v>3.3445103921073693E-2</c:v>
                </c:pt>
                <c:pt idx="324">
                  <c:v>3.3428710627280589E-2</c:v>
                </c:pt>
                <c:pt idx="325">
                  <c:v>3.3412345905748264E-2</c:v>
                </c:pt>
                <c:pt idx="326">
                  <c:v>3.339573003489793E-2</c:v>
                </c:pt>
                <c:pt idx="327">
                  <c:v>3.3379217201242151E-2</c:v>
                </c:pt>
                <c:pt idx="328">
                  <c:v>3.3362704631448192E-2</c:v>
                </c:pt>
                <c:pt idx="329">
                  <c:v>3.3346192325511836E-2</c:v>
                </c:pt>
                <c:pt idx="330">
                  <c:v>3.3329687360916349E-2</c:v>
                </c:pt>
                <c:pt idx="331">
                  <c:v>3.3313111886203783E-2</c:v>
                </c:pt>
                <c:pt idx="332">
                  <c:v>3.3296529600115754E-2</c:v>
                </c:pt>
                <c:pt idx="333">
                  <c:v>3.3280060814488976E-2</c:v>
                </c:pt>
                <c:pt idx="334">
                  <c:v>3.3263567380180437E-2</c:v>
                </c:pt>
                <c:pt idx="335">
                  <c:v>3.3247074209143523E-2</c:v>
                </c:pt>
                <c:pt idx="336">
                  <c:v>3.3230581301374018E-2</c:v>
                </c:pt>
                <c:pt idx="337">
                  <c:v>3.3214071106662413E-2</c:v>
                </c:pt>
                <c:pt idx="338">
                  <c:v>3.3197486730127457E-2</c:v>
                </c:pt>
                <c:pt idx="339">
                  <c:v>3.3180909696260308E-2</c:v>
                </c:pt>
                <c:pt idx="340">
                  <c:v>3.316432585200757E-2</c:v>
                </c:pt>
                <c:pt idx="341">
                  <c:v>3.314770349614804E-2</c:v>
                </c:pt>
                <c:pt idx="342">
                  <c:v>3.3131081407721918E-2</c:v>
                </c:pt>
                <c:pt idx="343">
                  <c:v>3.3114459586724987E-2</c:v>
                </c:pt>
                <c:pt idx="344">
                  <c:v>3.3097908792145248E-2</c:v>
                </c:pt>
                <c:pt idx="345">
                  <c:v>3.3081259201714452E-2</c:v>
                </c:pt>
                <c:pt idx="346">
                  <c:v>3.3064620351604512E-2</c:v>
                </c:pt>
                <c:pt idx="347">
                  <c:v>3.3047971297656131E-2</c:v>
                </c:pt>
                <c:pt idx="348">
                  <c:v>3.3031389587230731E-2</c:v>
                </c:pt>
                <c:pt idx="349">
                  <c:v>3.3014808142962426E-2</c:v>
                </c:pt>
                <c:pt idx="350">
                  <c:v>3.2998226964846999E-2</c:v>
                </c:pt>
                <c:pt idx="351">
                  <c:v>3.2981723879021096E-2</c:v>
                </c:pt>
                <c:pt idx="352">
                  <c:v>3.2965161060924952E-2</c:v>
                </c:pt>
                <c:pt idx="353">
                  <c:v>3.2948545305324872E-2</c:v>
                </c:pt>
                <c:pt idx="354">
                  <c:v>3.2932011318266952E-2</c:v>
                </c:pt>
                <c:pt idx="355">
                  <c:v>3.2915502215645542E-2</c:v>
                </c:pt>
                <c:pt idx="356">
                  <c:v>3.2898993376885288E-2</c:v>
                </c:pt>
                <c:pt idx="357">
                  <c:v>3.2882484801981748E-2</c:v>
                </c:pt>
                <c:pt idx="358">
                  <c:v>3.2865767940271962E-2</c:v>
                </c:pt>
                <c:pt idx="359">
                  <c:v>3.2849143313650186E-2</c:v>
                </c:pt>
                <c:pt idx="360">
                  <c:v>3.2832483584205985E-2</c:v>
                </c:pt>
                <c:pt idx="361">
                  <c:v>3.2815831197448242E-2</c:v>
                </c:pt>
                <c:pt idx="362">
                  <c:v>3.27993027301412E-2</c:v>
                </c:pt>
                <c:pt idx="363">
                  <c:v>3.2782774527344349E-2</c:v>
                </c:pt>
                <c:pt idx="364">
                  <c:v>3.2766246589053249E-2</c:v>
                </c:pt>
                <c:pt idx="365">
                  <c:v>3.2749506709857323E-2</c:v>
                </c:pt>
                <c:pt idx="366">
                  <c:v>3.2732940541728928E-2</c:v>
                </c:pt>
                <c:pt idx="367">
                  <c:v>3.2716395859195391E-2</c:v>
                </c:pt>
                <c:pt idx="368">
                  <c:v>3.2699879734406467E-2</c:v>
                </c:pt>
                <c:pt idx="369">
                  <c:v>3.2683374341888172E-2</c:v>
                </c:pt>
                <c:pt idx="370">
                  <c:v>3.2666869213171523E-2</c:v>
                </c:pt>
                <c:pt idx="371">
                  <c:v>3.2650364348252303E-2</c:v>
                </c:pt>
                <c:pt idx="372">
                  <c:v>3.2633941224885721E-2</c:v>
                </c:pt>
                <c:pt idx="373">
                  <c:v>3.2617504217489879E-2</c:v>
                </c:pt>
                <c:pt idx="374">
                  <c:v>3.2601032109244921E-2</c:v>
                </c:pt>
                <c:pt idx="375">
                  <c:v>3.2584556586120028E-2</c:v>
                </c:pt>
                <c:pt idx="376">
                  <c:v>3.2568095470410618E-2</c:v>
                </c:pt>
                <c:pt idx="377">
                  <c:v>3.255163461711863E-2</c:v>
                </c:pt>
                <c:pt idx="378">
                  <c:v>3.2535174026240066E-2</c:v>
                </c:pt>
                <c:pt idx="379">
                  <c:v>3.2518703231309898E-2</c:v>
                </c:pt>
                <c:pt idx="380">
                  <c:v>3.250225730905365E-2</c:v>
                </c:pt>
                <c:pt idx="381">
                  <c:v>3.2485801182619678E-2</c:v>
                </c:pt>
                <c:pt idx="382">
                  <c:v>3.2469394819633512E-2</c:v>
                </c:pt>
                <c:pt idx="383">
                  <c:v>3.2452949682759913E-2</c:v>
                </c:pt>
                <c:pt idx="384">
                  <c:v>3.2436504807823896E-2</c:v>
                </c:pt>
                <c:pt idx="385">
                  <c:v>3.2420060194821243E-2</c:v>
                </c:pt>
                <c:pt idx="386">
                  <c:v>3.2403640734178785E-2</c:v>
                </c:pt>
                <c:pt idx="387">
                  <c:v>3.2387203715666724E-2</c:v>
                </c:pt>
                <c:pt idx="388">
                  <c:v>3.2370759887930145E-2</c:v>
                </c:pt>
                <c:pt idx="389">
                  <c:v>3.2354334140545005E-2</c:v>
                </c:pt>
                <c:pt idx="390">
                  <c:v>3.2337890836353855E-2</c:v>
                </c:pt>
                <c:pt idx="391">
                  <c:v>3.2321447794071201E-2</c:v>
                </c:pt>
                <c:pt idx="392">
                  <c:v>3.2305005013692822E-2</c:v>
                </c:pt>
                <c:pt idx="393">
                  <c:v>3.228857324215717E-2</c:v>
                </c:pt>
                <c:pt idx="394">
                  <c:v>3.2272042748760166E-2</c:v>
                </c:pt>
                <c:pt idx="395">
                  <c:v>3.2255441818778152E-2</c:v>
                </c:pt>
                <c:pt idx="396">
                  <c:v>3.2238841155771247E-2</c:v>
                </c:pt>
                <c:pt idx="397">
                  <c:v>3.222219296720219E-2</c:v>
                </c:pt>
                <c:pt idx="398">
                  <c:v>3.2205545047139017E-2</c:v>
                </c:pt>
                <c:pt idx="399">
                  <c:v>3.2188897395577287E-2</c:v>
                </c:pt>
                <c:pt idx="400">
                  <c:v>3.217225538537738E-2</c:v>
                </c:pt>
                <c:pt idx="401">
                  <c:v>3.2155588759051446E-2</c:v>
                </c:pt>
                <c:pt idx="402">
                  <c:v>3.2138901193852432E-2</c:v>
                </c:pt>
                <c:pt idx="403">
                  <c:v>3.2122245851309739E-2</c:v>
                </c:pt>
                <c:pt idx="404">
                  <c:v>3.2105594170698915E-2</c:v>
                </c:pt>
                <c:pt idx="405">
                  <c:v>3.2088942758736971E-2</c:v>
                </c:pt>
                <c:pt idx="406">
                  <c:v>3.2072291615419468E-2</c:v>
                </c:pt>
                <c:pt idx="407">
                  <c:v>3.2055739703394481E-2</c:v>
                </c:pt>
                <c:pt idx="408">
                  <c:v>3.2039074958463143E-2</c:v>
                </c:pt>
                <c:pt idx="409">
                  <c:v>3.2022375139958426E-2</c:v>
                </c:pt>
                <c:pt idx="410">
                  <c:v>3.2005654386427107E-2</c:v>
                </c:pt>
                <c:pt idx="411">
                  <c:v>3.1988933903804195E-2</c:v>
                </c:pt>
                <c:pt idx="412">
                  <c:v>3.1972213692085472E-2</c:v>
                </c:pt>
                <c:pt idx="413">
                  <c:v>3.1955493751266273E-2</c:v>
                </c:pt>
                <c:pt idx="414">
                  <c:v>3.1938943712393142E-2</c:v>
                </c:pt>
                <c:pt idx="415">
                  <c:v>3.1922323260464402E-2</c:v>
                </c:pt>
                <c:pt idx="416">
                  <c:v>3.1905688940758736E-2</c:v>
                </c:pt>
                <c:pt idx="417">
                  <c:v>3.1889090227291916E-2</c:v>
                </c:pt>
                <c:pt idx="418">
                  <c:v>3.18724459833859E-2</c:v>
                </c:pt>
                <c:pt idx="419">
                  <c:v>3.1855802007949352E-2</c:v>
                </c:pt>
                <c:pt idx="420">
                  <c:v>3.1839158300978054E-2</c:v>
                </c:pt>
                <c:pt idx="421">
                  <c:v>3.1822620869931262E-2</c:v>
                </c:pt>
                <c:pt idx="422">
                  <c:v>3.1806048368674844E-2</c:v>
                </c:pt>
                <c:pt idx="423">
                  <c:v>3.1789514860415924E-2</c:v>
                </c:pt>
                <c:pt idx="424">
                  <c:v>3.1772974550262623E-2</c:v>
                </c:pt>
                <c:pt idx="425">
                  <c:v>3.1756473513511629E-2</c:v>
                </c:pt>
                <c:pt idx="426">
                  <c:v>3.1739972740659983E-2</c:v>
                </c:pt>
                <c:pt idx="427">
                  <c:v>3.1723472231703465E-2</c:v>
                </c:pt>
                <c:pt idx="428">
                  <c:v>3.1706830659195218E-2</c:v>
                </c:pt>
                <c:pt idx="429">
                  <c:v>3.1690152327927379E-2</c:v>
                </c:pt>
                <c:pt idx="430">
                  <c:v>3.1673474266277424E-2</c:v>
                </c:pt>
                <c:pt idx="431">
                  <c:v>3.1656907552216618E-2</c:v>
                </c:pt>
                <c:pt idx="432">
                  <c:v>3.1640341104185676E-2</c:v>
                </c:pt>
                <c:pt idx="433">
                  <c:v>3.1623774922180381E-2</c:v>
                </c:pt>
                <c:pt idx="434">
                  <c:v>3.1607209006196513E-2</c:v>
                </c:pt>
                <c:pt idx="435">
                  <c:v>3.1590678684110252E-2</c:v>
                </c:pt>
                <c:pt idx="436">
                  <c:v>3.1574141561440339E-2</c:v>
                </c:pt>
                <c:pt idx="437">
                  <c:v>3.1557580116455597E-2</c:v>
                </c:pt>
                <c:pt idx="438">
                  <c:v>3.1541022328670509E-2</c:v>
                </c:pt>
                <c:pt idx="439">
                  <c:v>3.1524535457889913E-2</c:v>
                </c:pt>
                <c:pt idx="440">
                  <c:v>3.1508048850614978E-2</c:v>
                </c:pt>
                <c:pt idx="441">
                  <c:v>3.1491562506841486E-2</c:v>
                </c:pt>
                <c:pt idx="442">
                  <c:v>3.1475076426565218E-2</c:v>
                </c:pt>
                <c:pt idx="443">
                  <c:v>3.1458555286423495E-2</c:v>
                </c:pt>
                <c:pt idx="444">
                  <c:v>3.1442031019912831E-2</c:v>
                </c:pt>
                <c:pt idx="445">
                  <c:v>3.1425468022390435E-2</c:v>
                </c:pt>
                <c:pt idx="446">
                  <c:v>3.1408905290838174E-2</c:v>
                </c:pt>
                <c:pt idx="447">
                  <c:v>3.1392342825251829E-2</c:v>
                </c:pt>
                <c:pt idx="448">
                  <c:v>3.1375780625627181E-2</c:v>
                </c:pt>
                <c:pt idx="449">
                  <c:v>3.1359293005148725E-2</c:v>
                </c:pt>
                <c:pt idx="450">
                  <c:v>3.134277032884869E-2</c:v>
                </c:pt>
                <c:pt idx="451">
                  <c:v>3.132623378971644E-2</c:v>
                </c:pt>
                <c:pt idx="452">
                  <c:v>3.1309609078818079E-2</c:v>
                </c:pt>
                <c:pt idx="453">
                  <c:v>3.1292995372481647E-2</c:v>
                </c:pt>
                <c:pt idx="454">
                  <c:v>3.1276381933780906E-2</c:v>
                </c:pt>
                <c:pt idx="455">
                  <c:v>3.1259768762711415E-2</c:v>
                </c:pt>
                <c:pt idx="456">
                  <c:v>3.1243907948874661E-2</c:v>
                </c:pt>
                <c:pt idx="457">
                  <c:v>3.1228898624151569E-2</c:v>
                </c:pt>
                <c:pt idx="458">
                  <c:v>3.1214846414827857E-2</c:v>
                </c:pt>
                <c:pt idx="459">
                  <c:v>3.1202037472916944E-2</c:v>
                </c:pt>
                <c:pt idx="460">
                  <c:v>3.1191420156544192E-2</c:v>
                </c:pt>
                <c:pt idx="461">
                  <c:v>3.1180802949487996E-2</c:v>
                </c:pt>
                <c:pt idx="462">
                  <c:v>3.1170185851747023E-2</c:v>
                </c:pt>
                <c:pt idx="463">
                  <c:v>3.1160248574557015E-2</c:v>
                </c:pt>
                <c:pt idx="464">
                  <c:v>3.1150274385081111E-2</c:v>
                </c:pt>
                <c:pt idx="465">
                  <c:v>3.1140305377109545E-2</c:v>
                </c:pt>
                <c:pt idx="466">
                  <c:v>3.1130371777859489E-2</c:v>
                </c:pt>
                <c:pt idx="467">
                  <c:v>3.1120445336706659E-2</c:v>
                </c:pt>
                <c:pt idx="468">
                  <c:v>3.1110518991113167E-2</c:v>
                </c:pt>
                <c:pt idx="469">
                  <c:v>3.1100592741078126E-2</c:v>
                </c:pt>
                <c:pt idx="470">
                  <c:v>3.1090670258943076E-2</c:v>
                </c:pt>
                <c:pt idx="471">
                  <c:v>3.1080744199986965E-2</c:v>
                </c:pt>
                <c:pt idx="472">
                  <c:v>3.1070818236586639E-2</c:v>
                </c:pt>
                <c:pt idx="473">
                  <c:v>3.1060888978984513E-2</c:v>
                </c:pt>
                <c:pt idx="474">
                  <c:v>3.1050846826216061E-2</c:v>
                </c:pt>
                <c:pt idx="475">
                  <c:v>3.1040804771254482E-2</c:v>
                </c:pt>
                <c:pt idx="476">
                  <c:v>3.1030762814098889E-2</c:v>
                </c:pt>
                <c:pt idx="477">
                  <c:v>3.1020720954748171E-2</c:v>
                </c:pt>
                <c:pt idx="478">
                  <c:v>3.1010643884961553E-2</c:v>
                </c:pt>
                <c:pt idx="479">
                  <c:v>3.1000584426382538E-2</c:v>
                </c:pt>
                <c:pt idx="480">
                  <c:v>3.0990595681057886E-2</c:v>
                </c:pt>
                <c:pt idx="481">
                  <c:v>3.0980607032508267E-2</c:v>
                </c:pt>
                <c:pt idx="482">
                  <c:v>3.097061848073257E-2</c:v>
                </c:pt>
                <c:pt idx="483">
                  <c:v>3.0960630025729907E-2</c:v>
                </c:pt>
                <c:pt idx="484">
                  <c:v>3.095064166749939E-2</c:v>
                </c:pt>
                <c:pt idx="485">
                  <c:v>3.0940688711886155E-2</c:v>
                </c:pt>
                <c:pt idx="486">
                  <c:v>3.0930718340829166E-2</c:v>
                </c:pt>
                <c:pt idx="487">
                  <c:v>3.0920659662075023E-2</c:v>
                </c:pt>
                <c:pt idx="488">
                  <c:v>3.0910606447793976E-2</c:v>
                </c:pt>
                <c:pt idx="489">
                  <c:v>3.090055333154873E-2</c:v>
                </c:pt>
                <c:pt idx="490">
                  <c:v>3.0890500313338176E-2</c:v>
                </c:pt>
                <c:pt idx="491">
                  <c:v>3.0880385540941635E-2</c:v>
                </c:pt>
                <c:pt idx="492">
                  <c:v>3.0870270867788152E-2</c:v>
                </c:pt>
                <c:pt idx="493">
                  <c:v>3.0860142172643323E-2</c:v>
                </c:pt>
                <c:pt idx="494">
                  <c:v>3.085005424576992E-2</c:v>
                </c:pt>
                <c:pt idx="495">
                  <c:v>3.0839931115224317E-2</c:v>
                </c:pt>
                <c:pt idx="496">
                  <c:v>3.0829808084089638E-2</c:v>
                </c:pt>
                <c:pt idx="497">
                  <c:v>3.0819685152364995E-2</c:v>
                </c:pt>
                <c:pt idx="498">
                  <c:v>3.0809384118862138E-2</c:v>
                </c:pt>
                <c:pt idx="499">
                  <c:v>3.0799074433653706E-2</c:v>
                </c:pt>
                <c:pt idx="500">
                  <c:v>3.0788844207384924E-2</c:v>
                </c:pt>
                <c:pt idx="501">
                  <c:v>3.0778472881517249E-2</c:v>
                </c:pt>
                <c:pt idx="502">
                  <c:v>3.0768163505468848E-2</c:v>
                </c:pt>
                <c:pt idx="503">
                  <c:v>3.0757854232530191E-2</c:v>
                </c:pt>
                <c:pt idx="504">
                  <c:v>3.0747545062700166E-2</c:v>
                </c:pt>
                <c:pt idx="505">
                  <c:v>3.0737235995977663E-2</c:v>
                </c:pt>
                <c:pt idx="506">
                  <c:v>3.0726997629395347E-2</c:v>
                </c:pt>
                <c:pt idx="507">
                  <c:v>3.0716785626349274E-2</c:v>
                </c:pt>
                <c:pt idx="508">
                  <c:v>3.0706618058544022E-2</c:v>
                </c:pt>
                <c:pt idx="509">
                  <c:v>3.0696450591037205E-2</c:v>
                </c:pt>
                <c:pt idx="510">
                  <c:v>3.0686283223827937E-2</c:v>
                </c:pt>
                <c:pt idx="511">
                  <c:v>3.0676115956915329E-2</c:v>
                </c:pt>
                <c:pt idx="512">
                  <c:v>3.0665948790298492E-2</c:v>
                </c:pt>
                <c:pt idx="513">
                  <c:v>3.0655746427894703E-2</c:v>
                </c:pt>
                <c:pt idx="514">
                  <c:v>3.0645614757948803E-2</c:v>
                </c:pt>
                <c:pt idx="515">
                  <c:v>3.063541259682756E-2</c:v>
                </c:pt>
                <c:pt idx="516">
                  <c:v>3.0625192747998353E-2</c:v>
                </c:pt>
                <c:pt idx="517">
                  <c:v>3.061497300050986E-2</c:v>
                </c:pt>
                <c:pt idx="518">
                  <c:v>3.060475335436097E-2</c:v>
                </c:pt>
                <c:pt idx="519">
                  <c:v>3.0594463221588875E-2</c:v>
                </c:pt>
                <c:pt idx="520">
                  <c:v>3.0584226273175918E-2</c:v>
                </c:pt>
                <c:pt idx="521">
                  <c:v>3.0574024719727477E-2</c:v>
                </c:pt>
                <c:pt idx="522">
                  <c:v>3.0563902605780013E-2</c:v>
                </c:pt>
                <c:pt idx="523">
                  <c:v>3.0553780591250135E-2</c:v>
                </c:pt>
                <c:pt idx="524">
                  <c:v>3.0543658676136953E-2</c:v>
                </c:pt>
                <c:pt idx="525">
                  <c:v>3.0533536860439359E-2</c:v>
                </c:pt>
                <c:pt idx="526">
                  <c:v>3.0523415144156463E-2</c:v>
                </c:pt>
                <c:pt idx="527">
                  <c:v>3.0513320066273719E-2</c:v>
                </c:pt>
                <c:pt idx="528">
                  <c:v>3.0503154505566732E-2</c:v>
                </c:pt>
                <c:pt idx="529">
                  <c:v>3.0493024335647378E-2</c:v>
                </c:pt>
                <c:pt idx="530">
                  <c:v>3.0482911769231791E-2</c:v>
                </c:pt>
                <c:pt idx="531">
                  <c:v>3.0472799302054154E-2</c:v>
                </c:pt>
                <c:pt idx="532">
                  <c:v>3.0462686934113581E-2</c:v>
                </c:pt>
                <c:pt idx="533">
                  <c:v>3.045257466540896E-2</c:v>
                </c:pt>
                <c:pt idx="534">
                  <c:v>3.0442435958778047E-2</c:v>
                </c:pt>
                <c:pt idx="535">
                  <c:v>3.0432262063473825E-2</c:v>
                </c:pt>
                <c:pt idx="536">
                  <c:v>3.0422132590449458E-2</c:v>
                </c:pt>
                <c:pt idx="537">
                  <c:v>3.0412029471076574E-2</c:v>
                </c:pt>
                <c:pt idx="538">
                  <c:v>3.0401926450763117E-2</c:v>
                </c:pt>
                <c:pt idx="539">
                  <c:v>3.03918235295082E-2</c:v>
                </c:pt>
                <c:pt idx="540">
                  <c:v>3.0381505599637038E-2</c:v>
                </c:pt>
                <c:pt idx="541">
                  <c:v>3.0371064129795844E-2</c:v>
                </c:pt>
                <c:pt idx="542">
                  <c:v>3.0360676965009548E-2</c:v>
                </c:pt>
                <c:pt idx="543">
                  <c:v>3.0350530411731302E-2</c:v>
                </c:pt>
                <c:pt idx="544">
                  <c:v>3.0340383958372019E-2</c:v>
                </c:pt>
                <c:pt idx="545">
                  <c:v>3.033023760493081E-2</c:v>
                </c:pt>
                <c:pt idx="546">
                  <c:v>3.0320091351406564E-2</c:v>
                </c:pt>
                <c:pt idx="547">
                  <c:v>3.0309874629323774E-2</c:v>
                </c:pt>
                <c:pt idx="548">
                  <c:v>3.0299649258147321E-2</c:v>
                </c:pt>
                <c:pt idx="549">
                  <c:v>3.0289370922020442E-2</c:v>
                </c:pt>
                <c:pt idx="550">
                  <c:v>3.0279057405253607E-2</c:v>
                </c:pt>
                <c:pt idx="551">
                  <c:v>3.0268797057096508E-2</c:v>
                </c:pt>
                <c:pt idx="552">
                  <c:v>3.025853681112034E-2</c:v>
                </c:pt>
                <c:pt idx="553">
                  <c:v>3.0248276667323992E-2</c:v>
                </c:pt>
                <c:pt idx="554">
                  <c:v>3.0237975981106002E-2</c:v>
                </c:pt>
                <c:pt idx="555">
                  <c:v>3.0227670035101628E-2</c:v>
                </c:pt>
                <c:pt idx="556">
                  <c:v>3.0217434754324479E-2</c:v>
                </c:pt>
                <c:pt idx="557">
                  <c:v>3.0207358479612978E-2</c:v>
                </c:pt>
                <c:pt idx="558">
                  <c:v>3.0197176462314124E-2</c:v>
                </c:pt>
                <c:pt idx="559">
                  <c:v>3.0186994545648993E-2</c:v>
                </c:pt>
                <c:pt idx="560">
                  <c:v>3.0176812729616476E-2</c:v>
                </c:pt>
                <c:pt idx="561">
                  <c:v>3.0166590372428193E-2</c:v>
                </c:pt>
                <c:pt idx="562">
                  <c:v>3.0156435287853167E-2</c:v>
                </c:pt>
                <c:pt idx="563">
                  <c:v>3.0146289052485731E-2</c:v>
                </c:pt>
                <c:pt idx="564">
                  <c:v>3.0136054580226057E-2</c:v>
                </c:pt>
                <c:pt idx="565">
                  <c:v>3.0125776182789554E-2</c:v>
                </c:pt>
                <c:pt idx="566">
                  <c:v>3.0115497887907905E-2</c:v>
                </c:pt>
                <c:pt idx="567">
                  <c:v>3.0105219695580221E-2</c:v>
                </c:pt>
                <c:pt idx="568">
                  <c:v>3.0094998048803667E-2</c:v>
                </c:pt>
                <c:pt idx="569">
                  <c:v>3.0084764086118598E-2</c:v>
                </c:pt>
                <c:pt idx="570">
                  <c:v>3.007457453198481E-2</c:v>
                </c:pt>
                <c:pt idx="571">
                  <c:v>3.0064332023802098E-2</c:v>
                </c:pt>
                <c:pt idx="572">
                  <c:v>3.0054146058227316E-2</c:v>
                </c:pt>
                <c:pt idx="573">
                  <c:v>3.0043960193378183E-2</c:v>
                </c:pt>
                <c:pt idx="574">
                  <c:v>3.003377442925359E-2</c:v>
                </c:pt>
                <c:pt idx="575">
                  <c:v>3.0023646898119427E-2</c:v>
                </c:pt>
                <c:pt idx="576">
                  <c:v>3.0013493222639909E-2</c:v>
                </c:pt>
                <c:pt idx="577">
                  <c:v>3.0003286595551515E-2</c:v>
                </c:pt>
                <c:pt idx="578">
                  <c:v>2.9993009522835345E-2</c:v>
                </c:pt>
                <c:pt idx="579">
                  <c:v>2.9982732552660929E-2</c:v>
                </c:pt>
                <c:pt idx="580">
                  <c:v>2.9972455685026933E-2</c:v>
                </c:pt>
                <c:pt idx="581">
                  <c:v>2.9962178919932692E-2</c:v>
                </c:pt>
                <c:pt idx="582">
                  <c:v>2.9951902257376872E-2</c:v>
                </c:pt>
                <c:pt idx="583">
                  <c:v>2.9941660968981543E-2</c:v>
                </c:pt>
                <c:pt idx="584">
                  <c:v>2.9931423450632488E-2</c:v>
                </c:pt>
                <c:pt idx="585">
                  <c:v>2.9921309341204516E-2</c:v>
                </c:pt>
                <c:pt idx="586">
                  <c:v>2.9911195331098872E-2</c:v>
                </c:pt>
                <c:pt idx="587">
                  <c:v>2.9901081420314668E-2</c:v>
                </c:pt>
                <c:pt idx="588">
                  <c:v>2.9890967608850794E-2</c:v>
                </c:pt>
                <c:pt idx="589">
                  <c:v>2.9880636918505621E-2</c:v>
                </c:pt>
                <c:pt idx="590">
                  <c:v>2.9870336522202834E-2</c:v>
                </c:pt>
                <c:pt idx="591">
                  <c:v>2.9860076576459171E-2</c:v>
                </c:pt>
                <c:pt idx="592">
                  <c:v>2.9849787671703654E-2</c:v>
                </c:pt>
                <c:pt idx="593">
                  <c:v>2.9839534984300364E-2</c:v>
                </c:pt>
                <c:pt idx="594">
                  <c:v>2.9829282398967871E-2</c:v>
                </c:pt>
                <c:pt idx="595">
                  <c:v>2.9819029915705064E-2</c:v>
                </c:pt>
                <c:pt idx="596">
                  <c:v>2.9808816469360844E-2</c:v>
                </c:pt>
                <c:pt idx="597">
                  <c:v>2.9798604817113494E-2</c:v>
                </c:pt>
                <c:pt idx="598">
                  <c:v>2.9788426839716831E-2</c:v>
                </c:pt>
                <c:pt idx="599">
                  <c:v>2.9778213696885159E-2</c:v>
                </c:pt>
                <c:pt idx="600">
                  <c:v>2.9767965389668083E-2</c:v>
                </c:pt>
                <c:pt idx="601">
                  <c:v>2.9757717184441645E-2</c:v>
                </c:pt>
                <c:pt idx="602">
                  <c:v>2.9747469081204958E-2</c:v>
                </c:pt>
                <c:pt idx="603">
                  <c:v>2.9737256344580354E-2</c:v>
                </c:pt>
                <c:pt idx="604">
                  <c:v>2.9727043709242729E-2</c:v>
                </c:pt>
                <c:pt idx="605">
                  <c:v>2.9716936966977858E-2</c:v>
                </c:pt>
                <c:pt idx="606">
                  <c:v>2.9706795060325142E-2</c:v>
                </c:pt>
                <c:pt idx="607">
                  <c:v>2.9696520945915239E-2</c:v>
                </c:pt>
                <c:pt idx="608">
                  <c:v>2.9686246934017335E-2</c:v>
                </c:pt>
                <c:pt idx="609">
                  <c:v>2.9675973024630542E-2</c:v>
                </c:pt>
                <c:pt idx="610">
                  <c:v>2.9665715015207095E-2</c:v>
                </c:pt>
                <c:pt idx="611">
                  <c:v>2.9655453722842839E-2</c:v>
                </c:pt>
                <c:pt idx="612">
                  <c:v>2.9645123702353837E-2</c:v>
                </c:pt>
                <c:pt idx="613">
                  <c:v>2.9634821994390936E-2</c:v>
                </c:pt>
                <c:pt idx="614">
                  <c:v>2.9624613760001139E-2</c:v>
                </c:pt>
                <c:pt idx="615">
                  <c:v>2.9614405626820162E-2</c:v>
                </c:pt>
                <c:pt idx="616">
                  <c:v>2.9604197594846893E-2</c:v>
                </c:pt>
                <c:pt idx="617">
                  <c:v>2.9593986279147444E-2</c:v>
                </c:pt>
                <c:pt idx="618">
                  <c:v>2.9583901998463391E-2</c:v>
                </c:pt>
                <c:pt idx="619">
                  <c:v>2.9573720783702129E-2</c:v>
                </c:pt>
                <c:pt idx="620">
                  <c:v>2.9563615546297495E-2</c:v>
                </c:pt>
                <c:pt idx="621">
                  <c:v>2.9553508715675303E-2</c:v>
                </c:pt>
                <c:pt idx="622">
                  <c:v>2.954340198426797E-2</c:v>
                </c:pt>
                <c:pt idx="623">
                  <c:v>2.9533295352074607E-2</c:v>
                </c:pt>
                <c:pt idx="624">
                  <c:v>2.9523200947604522E-2</c:v>
                </c:pt>
                <c:pt idx="625">
                  <c:v>2.951311369349896E-2</c:v>
                </c:pt>
                <c:pt idx="626">
                  <c:v>2.9503026538228116E-2</c:v>
                </c:pt>
                <c:pt idx="627">
                  <c:v>2.9492939481791103E-2</c:v>
                </c:pt>
                <c:pt idx="628">
                  <c:v>2.9482856190802487E-2</c:v>
                </c:pt>
                <c:pt idx="629">
                  <c:v>2.947277299857376E-2</c:v>
                </c:pt>
                <c:pt idx="630">
                  <c:v>2.9462689905104034E-2</c:v>
                </c:pt>
                <c:pt idx="631">
                  <c:v>2.9452571655512738E-2</c:v>
                </c:pt>
                <c:pt idx="632">
                  <c:v>2.9442474658089912E-2</c:v>
                </c:pt>
                <c:pt idx="633">
                  <c:v>2.9432307251329393E-2</c:v>
                </c:pt>
                <c:pt idx="634">
                  <c:v>2.9422188172236297E-2</c:v>
                </c:pt>
                <c:pt idx="635">
                  <c:v>2.9411946792503807E-2</c:v>
                </c:pt>
                <c:pt idx="636">
                  <c:v>2.9401705514659371E-2</c:v>
                </c:pt>
                <c:pt idx="637">
                  <c:v>2.93914643387021E-2</c:v>
                </c:pt>
                <c:pt idx="638">
                  <c:v>2.9381189986336986E-2</c:v>
                </c:pt>
                <c:pt idx="639">
                  <c:v>2.9370991316978401E-2</c:v>
                </c:pt>
                <c:pt idx="640">
                  <c:v>2.9360754112766285E-2</c:v>
                </c:pt>
                <c:pt idx="641">
                  <c:v>2.9350471042567383E-2</c:v>
                </c:pt>
                <c:pt idx="642">
                  <c:v>2.9340367996352867E-2</c:v>
                </c:pt>
                <c:pt idx="643">
                  <c:v>2.9330265049299475E-2</c:v>
                </c:pt>
                <c:pt idx="644">
                  <c:v>2.9320162201406097E-2</c:v>
                </c:pt>
                <c:pt idx="645">
                  <c:v>2.9310082294671247E-2</c:v>
                </c:pt>
                <c:pt idx="646">
                  <c:v>2.9299896737693176E-2</c:v>
                </c:pt>
                <c:pt idx="647">
                  <c:v>2.9289827745202945E-2</c:v>
                </c:pt>
                <c:pt idx="648">
                  <c:v>2.9279763927061886E-2</c:v>
                </c:pt>
                <c:pt idx="649">
                  <c:v>2.9269615610643562E-2</c:v>
                </c:pt>
                <c:pt idx="650">
                  <c:v>2.9259467394283867E-2</c:v>
                </c:pt>
                <c:pt idx="651">
                  <c:v>2.9249319277981911E-2</c:v>
                </c:pt>
                <c:pt idx="652">
                  <c:v>2.9239250780259018E-2</c:v>
                </c:pt>
                <c:pt idx="653">
                  <c:v>2.9229092430106851E-2</c:v>
                </c:pt>
                <c:pt idx="654">
                  <c:v>2.9218986909544498E-2</c:v>
                </c:pt>
                <c:pt idx="655">
                  <c:v>2.9208858648450242E-2</c:v>
                </c:pt>
                <c:pt idx="656">
                  <c:v>2.9198797595766157E-2</c:v>
                </c:pt>
                <c:pt idx="657">
                  <c:v>2.9188736641434065E-2</c:v>
                </c:pt>
                <c:pt idx="658">
                  <c:v>2.9178675785453079E-2</c:v>
                </c:pt>
                <c:pt idx="659">
                  <c:v>2.9168648299250366E-2</c:v>
                </c:pt>
                <c:pt idx="660">
                  <c:v>2.9158494029429605E-2</c:v>
                </c:pt>
                <c:pt idx="661">
                  <c:v>2.9148339859795813E-2</c:v>
                </c:pt>
                <c:pt idx="662">
                  <c:v>2.9138228083282369E-2</c:v>
                </c:pt>
                <c:pt idx="663">
                  <c:v>2.9128179844906121E-2</c:v>
                </c:pt>
                <c:pt idx="664">
                  <c:v>2.9118131704638284E-2</c:v>
                </c:pt>
                <c:pt idx="665">
                  <c:v>2.9108083662477746E-2</c:v>
                </c:pt>
                <c:pt idx="666">
                  <c:v>2.9098079983306269E-2</c:v>
                </c:pt>
                <c:pt idx="667">
                  <c:v>2.9088044542249447E-2</c:v>
                </c:pt>
                <c:pt idx="668">
                  <c:v>2.9078010890673855E-2</c:v>
                </c:pt>
                <c:pt idx="669">
                  <c:v>2.9068000455489074E-2</c:v>
                </c:pt>
                <c:pt idx="670">
                  <c:v>2.9057990117681509E-2</c:v>
                </c:pt>
                <c:pt idx="671">
                  <c:v>2.9047979877250274E-2</c:v>
                </c:pt>
                <c:pt idx="672">
                  <c:v>2.903796973419448E-2</c:v>
                </c:pt>
                <c:pt idx="673">
                  <c:v>2.9027968428117834E-2</c:v>
                </c:pt>
                <c:pt idx="674">
                  <c:v>2.9017895047732001E-2</c:v>
                </c:pt>
                <c:pt idx="675">
                  <c:v>2.9007811053103794E-2</c:v>
                </c:pt>
                <c:pt idx="676">
                  <c:v>2.8997727157294984E-2</c:v>
                </c:pt>
                <c:pt idx="677">
                  <c:v>2.898764336030446E-2</c:v>
                </c:pt>
                <c:pt idx="678">
                  <c:v>2.8977559662131558E-2</c:v>
                </c:pt>
                <c:pt idx="679">
                  <c:v>2.8967476062775166E-2</c:v>
                </c:pt>
                <c:pt idx="680">
                  <c:v>2.8957383823229543E-2</c:v>
                </c:pt>
                <c:pt idx="681">
                  <c:v>2.8947252780388455E-2</c:v>
                </c:pt>
                <c:pt idx="682">
                  <c:v>2.8937155383136792E-2</c:v>
                </c:pt>
                <c:pt idx="683">
                  <c:v>2.8927139270757296E-2</c:v>
                </c:pt>
                <c:pt idx="684">
                  <c:v>2.8917082663380667E-2</c:v>
                </c:pt>
                <c:pt idx="685">
                  <c:v>2.8907026154296078E-2</c:v>
                </c:pt>
                <c:pt idx="686">
                  <c:v>2.8896969743502643E-2</c:v>
                </c:pt>
                <c:pt idx="687">
                  <c:v>2.8886913430999472E-2</c:v>
                </c:pt>
                <c:pt idx="688">
                  <c:v>2.887680253181335E-2</c:v>
                </c:pt>
                <c:pt idx="689">
                  <c:v>2.8866656497174015E-2</c:v>
                </c:pt>
                <c:pt idx="690">
                  <c:v>2.8856507180078816E-2</c:v>
                </c:pt>
                <c:pt idx="691">
                  <c:v>2.884643012257837E-2</c:v>
                </c:pt>
                <c:pt idx="692">
                  <c:v>2.8836353163776751E-2</c:v>
                </c:pt>
                <c:pt idx="693">
                  <c:v>2.8826276303673293E-2</c:v>
                </c:pt>
                <c:pt idx="694">
                  <c:v>2.8816215326689765E-2</c:v>
                </c:pt>
                <c:pt idx="695">
                  <c:v>2.8806147401544857E-2</c:v>
                </c:pt>
                <c:pt idx="696">
                  <c:v>2.8796017847767086E-2</c:v>
                </c:pt>
                <c:pt idx="697">
                  <c:v>2.87859272899047E-2</c:v>
                </c:pt>
                <c:pt idx="698">
                  <c:v>2.8775852614815411E-2</c:v>
                </c:pt>
                <c:pt idx="699">
                  <c:v>2.8765778038385204E-2</c:v>
                </c:pt>
                <c:pt idx="700">
                  <c:v>2.8755703560612966E-2</c:v>
                </c:pt>
                <c:pt idx="701">
                  <c:v>2.8745644964838446E-2</c:v>
                </c:pt>
                <c:pt idx="702">
                  <c:v>2.8735482749340902E-2</c:v>
                </c:pt>
                <c:pt idx="703">
                  <c:v>2.8725313588234158E-2</c:v>
                </c:pt>
                <c:pt idx="704">
                  <c:v>2.8715223723847938E-2</c:v>
                </c:pt>
                <c:pt idx="705">
                  <c:v>2.8705179615576393E-2</c:v>
                </c:pt>
                <c:pt idx="706">
                  <c:v>2.8695135605372846E-2</c:v>
                </c:pt>
                <c:pt idx="707">
                  <c:v>2.8685091693236409E-2</c:v>
                </c:pt>
                <c:pt idx="708">
                  <c:v>2.8675053233860659E-2</c:v>
                </c:pt>
                <c:pt idx="709">
                  <c:v>2.8664986690118299E-2</c:v>
                </c:pt>
                <c:pt idx="710">
                  <c:v>2.8654911508450676E-2</c:v>
                </c:pt>
                <c:pt idx="711">
                  <c:v>2.8644845161813759E-2</c:v>
                </c:pt>
                <c:pt idx="712">
                  <c:v>2.8634793004435277E-2</c:v>
                </c:pt>
                <c:pt idx="713">
                  <c:v>2.8624740945288885E-2</c:v>
                </c:pt>
                <c:pt idx="714">
                  <c:v>2.8614688984373471E-2</c:v>
                </c:pt>
                <c:pt idx="715">
                  <c:v>2.8604649521184689E-2</c:v>
                </c:pt>
                <c:pt idx="716">
                  <c:v>2.8594560840286443E-2</c:v>
                </c:pt>
                <c:pt idx="717">
                  <c:v>2.8584523264359118E-2</c:v>
                </c:pt>
                <c:pt idx="718">
                  <c:v>2.857447874142216E-2</c:v>
                </c:pt>
                <c:pt idx="719">
                  <c:v>2.8564452069704593E-2</c:v>
                </c:pt>
                <c:pt idx="720">
                  <c:v>2.8554425495728175E-2</c:v>
                </c:pt>
                <c:pt idx="721">
                  <c:v>2.8544399019492239E-2</c:v>
                </c:pt>
                <c:pt idx="722">
                  <c:v>2.8534377713170356E-2</c:v>
                </c:pt>
                <c:pt idx="723">
                  <c:v>2.8524309164652317E-2</c:v>
                </c:pt>
                <c:pt idx="724">
                  <c:v>2.8514279318828217E-2</c:v>
                </c:pt>
                <c:pt idx="725">
                  <c:v>2.8504205613252731E-2</c:v>
                </c:pt>
                <c:pt idx="726">
                  <c:v>2.8494132006343431E-2</c:v>
                </c:pt>
                <c:pt idx="727">
                  <c:v>2.8484058498099207E-2</c:v>
                </c:pt>
                <c:pt idx="728">
                  <c:v>2.8473985088519171E-2</c:v>
                </c:pt>
                <c:pt idx="729">
                  <c:v>2.8465584637977992E-2</c:v>
                </c:pt>
                <c:pt idx="730">
                  <c:v>2.845835020834997E-2</c:v>
                </c:pt>
                <c:pt idx="731">
                  <c:v>2.8452084258363763E-2</c:v>
                </c:pt>
                <c:pt idx="732">
                  <c:v>2.8446614331206543E-2</c:v>
                </c:pt>
                <c:pt idx="733">
                  <c:v>2.8442909400846039E-2</c:v>
                </c:pt>
                <c:pt idx="734">
                  <c:v>2.8439204483832414E-2</c:v>
                </c:pt>
                <c:pt idx="735">
                  <c:v>2.8435499580165446E-2</c:v>
                </c:pt>
                <c:pt idx="736">
                  <c:v>2.8432333135628429E-2</c:v>
                </c:pt>
                <c:pt idx="737">
                  <c:v>2.8429108658171165E-2</c:v>
                </c:pt>
                <c:pt idx="738">
                  <c:v>2.8426023380101029E-2</c:v>
                </c:pt>
                <c:pt idx="739">
                  <c:v>2.8422950508676825E-2</c:v>
                </c:pt>
                <c:pt idx="740">
                  <c:v>2.841987567412807E-2</c:v>
                </c:pt>
                <c:pt idx="741">
                  <c:v>2.8416800848772628E-2</c:v>
                </c:pt>
                <c:pt idx="742">
                  <c:v>2.8413726032610498E-2</c:v>
                </c:pt>
                <c:pt idx="743">
                  <c:v>2.8410661932350534E-2</c:v>
                </c:pt>
                <c:pt idx="744">
                  <c:v>2.8407509652016882E-2</c:v>
                </c:pt>
                <c:pt idx="745">
                  <c:v>2.8404339912613041E-2</c:v>
                </c:pt>
                <c:pt idx="746">
                  <c:v>2.8401170182978719E-2</c:v>
                </c:pt>
                <c:pt idx="747">
                  <c:v>2.8398017931739128E-2</c:v>
                </c:pt>
                <c:pt idx="748">
                  <c:v>2.8394865690161808E-2</c:v>
                </c:pt>
                <c:pt idx="749">
                  <c:v>2.8391713458246759E-2</c:v>
                </c:pt>
                <c:pt idx="750">
                  <c:v>2.8388561235993759E-2</c:v>
                </c:pt>
                <c:pt idx="751">
                  <c:v>2.838540902340303E-2</c:v>
                </c:pt>
                <c:pt idx="752">
                  <c:v>2.8382221602013091E-2</c:v>
                </c:pt>
                <c:pt idx="753">
                  <c:v>2.8379069408854596E-2</c:v>
                </c:pt>
                <c:pt idx="754">
                  <c:v>2.8375926241229088E-2</c:v>
                </c:pt>
                <c:pt idx="755">
                  <c:v>2.837278308321034E-2</c:v>
                </c:pt>
                <c:pt idx="756">
                  <c:v>2.8369639934798574E-2</c:v>
                </c:pt>
                <c:pt idx="757">
                  <c:v>2.8366487780205452E-2</c:v>
                </c:pt>
                <c:pt idx="758">
                  <c:v>2.8363268862302338E-2</c:v>
                </c:pt>
                <c:pt idx="759">
                  <c:v>2.8360020089866156E-2</c:v>
                </c:pt>
                <c:pt idx="760">
                  <c:v>2.8356885714426738E-2</c:v>
                </c:pt>
                <c:pt idx="761">
                  <c:v>2.8353716131054973E-2</c:v>
                </c:pt>
                <c:pt idx="762">
                  <c:v>2.8350546557452505E-2</c:v>
                </c:pt>
                <c:pt idx="763">
                  <c:v>2.8347376993619111E-2</c:v>
                </c:pt>
                <c:pt idx="764">
                  <c:v>2.8344216173410652E-2</c:v>
                </c:pt>
                <c:pt idx="765">
                  <c:v>2.8340976194992651E-2</c:v>
                </c:pt>
                <c:pt idx="766">
                  <c:v>2.8337753694382517E-2</c:v>
                </c:pt>
                <c:pt idx="767">
                  <c:v>2.833453120387075E-2</c:v>
                </c:pt>
                <c:pt idx="768">
                  <c:v>2.8331388172373018E-2</c:v>
                </c:pt>
                <c:pt idx="769">
                  <c:v>2.8328245150481823E-2</c:v>
                </c:pt>
                <c:pt idx="770">
                  <c:v>2.8325102138196945E-2</c:v>
                </c:pt>
                <c:pt idx="771">
                  <c:v>2.8321967869185283E-2</c:v>
                </c:pt>
                <c:pt idx="772">
                  <c:v>2.8318833609726646E-2</c:v>
                </c:pt>
                <c:pt idx="773">
                  <c:v>2.8315664143638397E-2</c:v>
                </c:pt>
                <c:pt idx="774">
                  <c:v>2.8312503420905299E-2</c:v>
                </c:pt>
                <c:pt idx="775">
                  <c:v>2.8309369190293587E-2</c:v>
                </c:pt>
                <c:pt idx="776">
                  <c:v>2.83062349692349E-2</c:v>
                </c:pt>
                <c:pt idx="777">
                  <c:v>2.8303100757729016E-2</c:v>
                </c:pt>
                <c:pt idx="778">
                  <c:v>2.8299917253875595E-2</c:v>
                </c:pt>
                <c:pt idx="779">
                  <c:v>2.8296739112638969E-2</c:v>
                </c:pt>
                <c:pt idx="780">
                  <c:v>2.8293562671565242E-2</c:v>
                </c:pt>
                <c:pt idx="781">
                  <c:v>2.8290322852740024E-2</c:v>
                </c:pt>
                <c:pt idx="782">
                  <c:v>2.8287165870279685E-2</c:v>
                </c:pt>
                <c:pt idx="783">
                  <c:v>2.8284008897511592E-2</c:v>
                </c:pt>
                <c:pt idx="784">
                  <c:v>2.8280851934435969E-2</c:v>
                </c:pt>
                <c:pt idx="785">
                  <c:v>2.8277709067005219E-2</c:v>
                </c:pt>
                <c:pt idx="786">
                  <c:v>2.8274574942444453E-2</c:v>
                </c:pt>
                <c:pt idx="787">
                  <c:v>2.8271467308867537E-2</c:v>
                </c:pt>
                <c:pt idx="788">
                  <c:v>2.8268341936542818E-2</c:v>
                </c:pt>
                <c:pt idx="789">
                  <c:v>2.8265225306902453E-2</c:v>
                </c:pt>
                <c:pt idx="790">
                  <c:v>2.8262108686708309E-2</c:v>
                </c:pt>
                <c:pt idx="791">
                  <c:v>2.8258992075960609E-2</c:v>
                </c:pt>
                <c:pt idx="792">
                  <c:v>2.8255858008448209E-2</c:v>
                </c:pt>
                <c:pt idx="793">
                  <c:v>2.8252750431437157E-2</c:v>
                </c:pt>
                <c:pt idx="794">
                  <c:v>2.8249642863817925E-2</c:v>
                </c:pt>
                <c:pt idx="795">
                  <c:v>2.8246489386776208E-2</c:v>
                </c:pt>
                <c:pt idx="796">
                  <c:v>2.8243335919405643E-2</c:v>
                </c:pt>
                <c:pt idx="797">
                  <c:v>2.8240182461706231E-2</c:v>
                </c:pt>
                <c:pt idx="798">
                  <c:v>2.8237029013677972E-2</c:v>
                </c:pt>
                <c:pt idx="799">
                  <c:v>2.8233868532644868E-2</c:v>
                </c:pt>
                <c:pt idx="800">
                  <c:v>2.8230743274599401E-2</c:v>
                </c:pt>
                <c:pt idx="801">
                  <c:v>2.8227618026053003E-2</c:v>
                </c:pt>
                <c:pt idx="802">
                  <c:v>2.8224457573946315E-2</c:v>
                </c:pt>
                <c:pt idx="803">
                  <c:v>2.8221314878880799E-2</c:v>
                </c:pt>
                <c:pt idx="804">
                  <c:v>2.821817219342071E-2</c:v>
                </c:pt>
                <c:pt idx="805">
                  <c:v>2.8215029517566048E-2</c:v>
                </c:pt>
                <c:pt idx="806">
                  <c:v>2.8211869104152631E-2</c:v>
                </c:pt>
                <c:pt idx="807">
                  <c:v>2.8208708700453222E-2</c:v>
                </c:pt>
                <c:pt idx="808">
                  <c:v>2.820551309405861E-2</c:v>
                </c:pt>
                <c:pt idx="809">
                  <c:v>2.8202292989836231E-2</c:v>
                </c:pt>
                <c:pt idx="810">
                  <c:v>2.8199108107886506E-2</c:v>
                </c:pt>
                <c:pt idx="811">
                  <c:v>2.8195923235802001E-2</c:v>
                </c:pt>
                <c:pt idx="812">
                  <c:v>2.8192738373582715E-2</c:v>
                </c:pt>
                <c:pt idx="813">
                  <c:v>2.8189551549364422E-2</c:v>
                </c:pt>
                <c:pt idx="814">
                  <c:v>2.8186408960986675E-2</c:v>
                </c:pt>
                <c:pt idx="815">
                  <c:v>2.8183248635544E-2</c:v>
                </c:pt>
                <c:pt idx="816">
                  <c:v>2.8180123531355017E-2</c:v>
                </c:pt>
                <c:pt idx="817">
                  <c:v>2.817693674623567E-2</c:v>
                </c:pt>
                <c:pt idx="818">
                  <c:v>2.8173749970993534E-2</c:v>
                </c:pt>
                <c:pt idx="819">
                  <c:v>2.8170563205628829E-2</c:v>
                </c:pt>
                <c:pt idx="820">
                  <c:v>2.8167291943502315E-2</c:v>
                </c:pt>
                <c:pt idx="821">
                  <c:v>2.8163968016153618E-2</c:v>
                </c:pt>
                <c:pt idx="822">
                  <c:v>2.8160777900863243E-2</c:v>
                </c:pt>
                <c:pt idx="823">
                  <c:v>2.8157459346608738E-2</c:v>
                </c:pt>
                <c:pt idx="824">
                  <c:v>2.8154281645663248E-2</c:v>
                </c:pt>
                <c:pt idx="825">
                  <c:v>2.8151103954539014E-2</c:v>
                </c:pt>
                <c:pt idx="826">
                  <c:v>2.8147926273235813E-2</c:v>
                </c:pt>
                <c:pt idx="827">
                  <c:v>2.8144748601753866E-2</c:v>
                </c:pt>
                <c:pt idx="828">
                  <c:v>2.8141482773712534E-2</c:v>
                </c:pt>
                <c:pt idx="829">
                  <c:v>2.8138305122145324E-2</c:v>
                </c:pt>
                <c:pt idx="830">
                  <c:v>2.8135086918482877E-2</c:v>
                </c:pt>
                <c:pt idx="831">
                  <c:v>2.8131895202728296E-2</c:v>
                </c:pt>
                <c:pt idx="832">
                  <c:v>2.8128703496882013E-2</c:v>
                </c:pt>
                <c:pt idx="833">
                  <c:v>2.8125511800944025E-2</c:v>
                </c:pt>
                <c:pt idx="834">
                  <c:v>2.8122334198737997E-2</c:v>
                </c:pt>
                <c:pt idx="835">
                  <c:v>2.811915660635278E-2</c:v>
                </c:pt>
                <c:pt idx="836">
                  <c:v>2.8115970010196945E-2</c:v>
                </c:pt>
                <c:pt idx="837">
                  <c:v>2.8112783423917875E-2</c:v>
                </c:pt>
                <c:pt idx="838">
                  <c:v>2.8109607551089155E-2</c:v>
                </c:pt>
                <c:pt idx="839">
                  <c:v>2.810643168807081E-2</c:v>
                </c:pt>
                <c:pt idx="840">
                  <c:v>2.8103255834862839E-2</c:v>
                </c:pt>
                <c:pt idx="841">
                  <c:v>2.8100072949705623E-2</c:v>
                </c:pt>
                <c:pt idx="842">
                  <c:v>2.8096904157877578E-2</c:v>
                </c:pt>
                <c:pt idx="843">
                  <c:v>2.8093726644088379E-2</c:v>
                </c:pt>
                <c:pt idx="844">
                  <c:v>2.8090575335223411E-2</c:v>
                </c:pt>
                <c:pt idx="845">
                  <c:v>2.8087441781034395E-2</c:v>
                </c:pt>
                <c:pt idx="846">
                  <c:v>2.8084308236396183E-2</c:v>
                </c:pt>
                <c:pt idx="847">
                  <c:v>2.8081174701308775E-2</c:v>
                </c:pt>
                <c:pt idx="848">
                  <c:v>2.8078018360959911E-2</c:v>
                </c:pt>
                <c:pt idx="849">
                  <c:v>2.8074893576612192E-2</c:v>
                </c:pt>
                <c:pt idx="850">
                  <c:v>2.8071703737695852E-2</c:v>
                </c:pt>
                <c:pt idx="851">
                  <c:v>2.8068622911778807E-2</c:v>
                </c:pt>
                <c:pt idx="852">
                  <c:v>2.8065492804430381E-2</c:v>
                </c:pt>
                <c:pt idx="853">
                  <c:v>2.806236270661211E-2</c:v>
                </c:pt>
                <c:pt idx="854">
                  <c:v>2.8059232618323771E-2</c:v>
                </c:pt>
                <c:pt idx="855">
                  <c:v>2.8056079725239602E-2</c:v>
                </c:pt>
                <c:pt idx="856">
                  <c:v>2.8052937544809087E-2</c:v>
                </c:pt>
                <c:pt idx="857">
                  <c:v>2.8049749463955997E-2</c:v>
                </c:pt>
                <c:pt idx="858">
                  <c:v>2.804654195874523E-2</c:v>
                </c:pt>
                <c:pt idx="859">
                  <c:v>2.8043404877253986E-2</c:v>
                </c:pt>
                <c:pt idx="860">
                  <c:v>2.8040267805335528E-2</c:v>
                </c:pt>
                <c:pt idx="861">
                  <c:v>2.8037130742989858E-2</c:v>
                </c:pt>
                <c:pt idx="862">
                  <c:v>2.8033990310389445E-2</c:v>
                </c:pt>
                <c:pt idx="863">
                  <c:v>2.8030853267199562E-2</c:v>
                </c:pt>
                <c:pt idx="864">
                  <c:v>2.8027695109789974E-2</c:v>
                </c:pt>
                <c:pt idx="865">
                  <c:v>2.8024554706013394E-2</c:v>
                </c:pt>
                <c:pt idx="866">
                  <c:v>2.8021414311830029E-2</c:v>
                </c:pt>
                <c:pt idx="867">
                  <c:v>2.8018273927239878E-2</c:v>
                </c:pt>
                <c:pt idx="868">
                  <c:v>2.8015133552242943E-2</c:v>
                </c:pt>
                <c:pt idx="869">
                  <c:v>2.8011993186839224E-2</c:v>
                </c:pt>
                <c:pt idx="870">
                  <c:v>2.80088686031712E-2</c:v>
                </c:pt>
                <c:pt idx="871">
                  <c:v>2.8005682348846817E-2</c:v>
                </c:pt>
                <c:pt idx="872">
                  <c:v>2.8002487373445017E-2</c:v>
                </c:pt>
                <c:pt idx="873">
                  <c:v>2.7999327613320135E-2</c:v>
                </c:pt>
                <c:pt idx="874">
                  <c:v>2.7996167862907262E-2</c:v>
                </c:pt>
                <c:pt idx="875">
                  <c:v>2.7993008122206398E-2</c:v>
                </c:pt>
                <c:pt idx="876">
                  <c:v>2.7989852052540121E-2</c:v>
                </c:pt>
                <c:pt idx="877">
                  <c:v>2.7986736266988554E-2</c:v>
                </c:pt>
                <c:pt idx="878">
                  <c:v>2.7983620490880767E-2</c:v>
                </c:pt>
                <c:pt idx="879">
                  <c:v>2.798046951951294E-2</c:v>
                </c:pt>
                <c:pt idx="880">
                  <c:v>2.7977318557803388E-2</c:v>
                </c:pt>
                <c:pt idx="881">
                  <c:v>2.7974167605752109E-2</c:v>
                </c:pt>
                <c:pt idx="882">
                  <c:v>2.7971016663359105E-2</c:v>
                </c:pt>
                <c:pt idx="883">
                  <c:v>2.7967865730624375E-2</c:v>
                </c:pt>
                <c:pt idx="884">
                  <c:v>2.7964718468780791E-2</c:v>
                </c:pt>
                <c:pt idx="885">
                  <c:v>2.7961447861576838E-2</c:v>
                </c:pt>
                <c:pt idx="886">
                  <c:v>2.7958300619382426E-2</c:v>
                </c:pt>
                <c:pt idx="887">
                  <c:v>2.7955153386823861E-2</c:v>
                </c:pt>
                <c:pt idx="888">
                  <c:v>2.7952006163900922E-2</c:v>
                </c:pt>
                <c:pt idx="889">
                  <c:v>2.7948858950613609E-2</c:v>
                </c:pt>
                <c:pt idx="890">
                  <c:v>2.794570808579655E-2</c:v>
                </c:pt>
                <c:pt idx="891">
                  <c:v>2.7942548500193398E-2</c:v>
                </c:pt>
                <c:pt idx="892">
                  <c:v>2.7939388924301811E-2</c:v>
                </c:pt>
                <c:pt idx="893">
                  <c:v>2.7936238088512422E-2</c:v>
                </c:pt>
                <c:pt idx="894">
                  <c:v>2.7933087262380862E-2</c:v>
                </c:pt>
                <c:pt idx="895">
                  <c:v>2.7929936445907133E-2</c:v>
                </c:pt>
                <c:pt idx="896">
                  <c:v>2.7926785639091234E-2</c:v>
                </c:pt>
                <c:pt idx="897">
                  <c:v>2.7923634841933165E-2</c:v>
                </c:pt>
                <c:pt idx="898">
                  <c:v>2.7920466593919668E-2</c:v>
                </c:pt>
                <c:pt idx="899">
                  <c:v>2.7917315816130772E-2</c:v>
                </c:pt>
                <c:pt idx="900">
                  <c:v>2.7914165047999706E-2</c:v>
                </c:pt>
                <c:pt idx="901">
                  <c:v>2.7911014289526248E-2</c:v>
                </c:pt>
                <c:pt idx="902">
                  <c:v>2.790786354071062E-2</c:v>
                </c:pt>
                <c:pt idx="903">
                  <c:v>2.79047128015526E-2</c:v>
                </c:pt>
                <c:pt idx="904">
                  <c:v>2.7901571083764454E-2</c:v>
                </c:pt>
                <c:pt idx="905">
                  <c:v>2.7898420363894116E-2</c:v>
                </c:pt>
                <c:pt idx="906">
                  <c:v>2.7895260923638698E-2</c:v>
                </c:pt>
                <c:pt idx="907">
                  <c:v>2.7892101493094401E-2</c:v>
                </c:pt>
                <c:pt idx="908">
                  <c:v>2.7888942072261225E-2</c:v>
                </c:pt>
                <c:pt idx="909">
                  <c:v>2.7885782661139169E-2</c:v>
                </c:pt>
                <c:pt idx="910">
                  <c:v>2.7882623259728234E-2</c:v>
                </c:pt>
                <c:pt idx="911">
                  <c:v>2.787947259793655E-2</c:v>
                </c:pt>
                <c:pt idx="912">
                  <c:v>2.7876167060827406E-2</c:v>
                </c:pt>
                <c:pt idx="913">
                  <c:v>2.7872861534348425E-2</c:v>
                </c:pt>
                <c:pt idx="914">
                  <c:v>2.7869710902478362E-2</c:v>
                </c:pt>
                <c:pt idx="915">
                  <c:v>2.7866560280265684E-2</c:v>
                </c:pt>
                <c:pt idx="916">
                  <c:v>2.7863409667710171E-2</c:v>
                </c:pt>
                <c:pt idx="917">
                  <c:v>2.7860259064812043E-2</c:v>
                </c:pt>
                <c:pt idx="918">
                  <c:v>2.7857117482893434E-2</c:v>
                </c:pt>
                <c:pt idx="919">
                  <c:v>2.7853922969221623E-2</c:v>
                </c:pt>
                <c:pt idx="920">
                  <c:v>2.7850772395402013E-2</c:v>
                </c:pt>
                <c:pt idx="921">
                  <c:v>2.7847577901450427E-2</c:v>
                </c:pt>
                <c:pt idx="922">
                  <c:v>2.7844374687816975E-2</c:v>
                </c:pt>
                <c:pt idx="923">
                  <c:v>2.7841171484165983E-2</c:v>
                </c:pt>
                <c:pt idx="924">
                  <c:v>2.7837968290497672E-2</c:v>
                </c:pt>
                <c:pt idx="925">
                  <c:v>2.7834765106811821E-2</c:v>
                </c:pt>
                <c:pt idx="926">
                  <c:v>2.7831588403209429E-2</c:v>
                </c:pt>
                <c:pt idx="927">
                  <c:v>2.7828437897849723E-2</c:v>
                </c:pt>
                <c:pt idx="928">
                  <c:v>2.7825322601536362E-2</c:v>
                </c:pt>
                <c:pt idx="929">
                  <c:v>2.7822207314665226E-2</c:v>
                </c:pt>
                <c:pt idx="930">
                  <c:v>2.7819092037236537E-2</c:v>
                </c:pt>
                <c:pt idx="931">
                  <c:v>2.7815976769250073E-2</c:v>
                </c:pt>
                <c:pt idx="932">
                  <c:v>2.7812861510705833E-2</c:v>
                </c:pt>
                <c:pt idx="933">
                  <c:v>2.7809711062747766E-2</c:v>
                </c:pt>
                <c:pt idx="934">
                  <c:v>2.7806560624446419E-2</c:v>
                </c:pt>
                <c:pt idx="935">
                  <c:v>2.7803410195801792E-2</c:v>
                </c:pt>
                <c:pt idx="936">
                  <c:v>2.7800251047578106E-2</c:v>
                </c:pt>
                <c:pt idx="937">
                  <c:v>2.7797091909064653E-2</c:v>
                </c:pt>
                <c:pt idx="938">
                  <c:v>2.7793932780261432E-2</c:v>
                </c:pt>
                <c:pt idx="939">
                  <c:v>2.7790756202858535E-2</c:v>
                </c:pt>
                <c:pt idx="940">
                  <c:v>2.7787517968212994E-2</c:v>
                </c:pt>
                <c:pt idx="941">
                  <c:v>2.7784314941752042E-2</c:v>
                </c:pt>
                <c:pt idx="942">
                  <c:v>2.7781155852221184E-2</c:v>
                </c:pt>
                <c:pt idx="943">
                  <c:v>2.7778031970170147E-2</c:v>
                </c:pt>
                <c:pt idx="944">
                  <c:v>2.777490809761396E-2</c:v>
                </c:pt>
                <c:pt idx="945">
                  <c:v>2.7771784234552621E-2</c:v>
                </c:pt>
                <c:pt idx="946">
                  <c:v>2.7768669109953681E-2</c:v>
                </c:pt>
                <c:pt idx="947">
                  <c:v>2.7765527807973367E-2</c:v>
                </c:pt>
                <c:pt idx="948">
                  <c:v>2.7762439170659681E-2</c:v>
                </c:pt>
                <c:pt idx="949">
                  <c:v>2.775934181373918E-2</c:v>
                </c:pt>
                <c:pt idx="950">
                  <c:v>2.7756174072106621E-2</c:v>
                </c:pt>
                <c:pt idx="951">
                  <c:v>2.7753006340237585E-2</c:v>
                </c:pt>
                <c:pt idx="952">
                  <c:v>2.7749838618132072E-2</c:v>
                </c:pt>
                <c:pt idx="953">
                  <c:v>2.774666217700994E-2</c:v>
                </c:pt>
                <c:pt idx="954">
                  <c:v>2.7743485745705065E-2</c:v>
                </c:pt>
                <c:pt idx="955">
                  <c:v>2.7740309324217449E-2</c:v>
                </c:pt>
                <c:pt idx="956">
                  <c:v>2.7737132912547091E-2</c:v>
                </c:pt>
                <c:pt idx="957">
                  <c:v>2.7733965239366443E-2</c:v>
                </c:pt>
                <c:pt idx="958">
                  <c:v>2.7730797575949095E-2</c:v>
                </c:pt>
                <c:pt idx="959">
                  <c:v>2.772762992229505E-2</c:v>
                </c:pt>
                <c:pt idx="960">
                  <c:v>2.7724453549812678E-2</c:v>
                </c:pt>
                <c:pt idx="961">
                  <c:v>2.7721241991323309E-2</c:v>
                </c:pt>
                <c:pt idx="962">
                  <c:v>2.771803044286969E-2</c:v>
                </c:pt>
                <c:pt idx="963">
                  <c:v>2.7714818904452043E-2</c:v>
                </c:pt>
                <c:pt idx="964">
                  <c:v>2.7711651300047269E-2</c:v>
                </c:pt>
                <c:pt idx="965">
                  <c:v>2.7708483705405573E-2</c:v>
                </c:pt>
                <c:pt idx="966">
                  <c:v>2.7705316120526957E-2</c:v>
                </c:pt>
                <c:pt idx="967">
                  <c:v>2.770214854541142E-2</c:v>
                </c:pt>
                <c:pt idx="968">
                  <c:v>2.7698945784998097E-2</c:v>
                </c:pt>
                <c:pt idx="969">
                  <c:v>2.7695707839617389E-2</c:v>
                </c:pt>
                <c:pt idx="970">
                  <c:v>2.7692469904438299E-2</c:v>
                </c:pt>
                <c:pt idx="971">
                  <c:v>2.7689267174187737E-2</c:v>
                </c:pt>
                <c:pt idx="972">
                  <c:v>2.7686064453918302E-2</c:v>
                </c:pt>
                <c:pt idx="973">
                  <c:v>2.7682861743629994E-2</c:v>
                </c:pt>
                <c:pt idx="974">
                  <c:v>2.767967312108266E-2</c:v>
                </c:pt>
                <c:pt idx="975">
                  <c:v>2.7676470430712419E-2</c:v>
                </c:pt>
                <c:pt idx="976">
                  <c:v>2.7673197361967494E-2</c:v>
                </c:pt>
                <c:pt idx="977">
                  <c:v>2.7669853915525122E-2</c:v>
                </c:pt>
                <c:pt idx="978">
                  <c:v>2.7666642527655272E-2</c:v>
                </c:pt>
                <c:pt idx="979">
                  <c:v>2.7663431149820727E-2</c:v>
                </c:pt>
                <c:pt idx="980">
                  <c:v>2.7660219782021489E-2</c:v>
                </c:pt>
                <c:pt idx="981">
                  <c:v>2.7657017152276087E-2</c:v>
                </c:pt>
                <c:pt idx="982">
                  <c:v>2.7653823260503252E-2</c:v>
                </c:pt>
                <c:pt idx="983">
                  <c:v>2.7650585457288823E-2</c:v>
                </c:pt>
                <c:pt idx="984">
                  <c:v>2.764738285756807E-2</c:v>
                </c:pt>
                <c:pt idx="985">
                  <c:v>2.7644180267828E-2</c:v>
                </c:pt>
                <c:pt idx="986">
                  <c:v>2.7640977688068613E-2</c:v>
                </c:pt>
                <c:pt idx="987">
                  <c:v>2.7637775118289909E-2</c:v>
                </c:pt>
                <c:pt idx="988">
                  <c:v>2.7634563830663872E-2</c:v>
                </c:pt>
                <c:pt idx="989">
                  <c:v>2.7631317360329533E-2</c:v>
                </c:pt>
                <c:pt idx="990">
                  <c:v>2.7628035707621512E-2</c:v>
                </c:pt>
                <c:pt idx="991">
                  <c:v>2.7624859642952471E-2</c:v>
                </c:pt>
                <c:pt idx="992">
                  <c:v>2.762166247265152E-2</c:v>
                </c:pt>
                <c:pt idx="993">
                  <c:v>2.7618465312297502E-2</c:v>
                </c:pt>
                <c:pt idx="994">
                  <c:v>2.7615268161890638E-2</c:v>
                </c:pt>
                <c:pt idx="995">
                  <c:v>2.7612056944597008E-2</c:v>
                </c:pt>
                <c:pt idx="996">
                  <c:v>2.7608845737338239E-2</c:v>
                </c:pt>
                <c:pt idx="997">
                  <c:v>2.7605625530997102E-2</c:v>
                </c:pt>
                <c:pt idx="998">
                  <c:v>2.7602414343836035E-2</c:v>
                </c:pt>
                <c:pt idx="999">
                  <c:v>2.7599203166709607E-2</c:v>
                </c:pt>
                <c:pt idx="1000">
                  <c:v>2.7595991999617819E-2</c:v>
                </c:pt>
                <c:pt idx="1001">
                  <c:v>2.7592780842560671E-2</c:v>
                </c:pt>
                <c:pt idx="1002">
                  <c:v>2.7589566035641555E-2</c:v>
                </c:pt>
                <c:pt idx="1003">
                  <c:v>2.7586134742542789E-2</c:v>
                </c:pt>
                <c:pt idx="1004">
                  <c:v>2.7582712469815807E-2</c:v>
                </c:pt>
                <c:pt idx="1005">
                  <c:v>2.7579290208486373E-2</c:v>
                </c:pt>
                <c:pt idx="1006">
                  <c:v>2.7575911876721371E-2</c:v>
                </c:pt>
                <c:pt idx="1007">
                  <c:v>2.7572533556063261E-2</c:v>
                </c:pt>
                <c:pt idx="1008">
                  <c:v>2.7569155246511823E-2</c:v>
                </c:pt>
                <c:pt idx="1009">
                  <c:v>2.7565896595757478E-2</c:v>
                </c:pt>
                <c:pt idx="1010">
                  <c:v>2.7562694259963605E-2</c:v>
                </c:pt>
                <c:pt idx="1011">
                  <c:v>2.7559502350473775E-2</c:v>
                </c:pt>
                <c:pt idx="1012">
                  <c:v>2.7556310450898902E-2</c:v>
                </c:pt>
                <c:pt idx="1013">
                  <c:v>2.7553118561238987E-2</c:v>
                </c:pt>
                <c:pt idx="1014">
                  <c:v>2.754992668149403E-2</c:v>
                </c:pt>
                <c:pt idx="1015">
                  <c:v>2.7546734811664031E-2</c:v>
                </c:pt>
                <c:pt idx="1016">
                  <c:v>2.7543578141488112E-2</c:v>
                </c:pt>
                <c:pt idx="1017">
                  <c:v>2.7540411064878478E-2</c:v>
                </c:pt>
                <c:pt idx="1018">
                  <c:v>2.7537173618989108E-2</c:v>
                </c:pt>
                <c:pt idx="1019">
                  <c:v>2.7533936183299801E-2</c:v>
                </c:pt>
                <c:pt idx="1020">
                  <c:v>2.7530698757810779E-2</c:v>
                </c:pt>
                <c:pt idx="1021">
                  <c:v>2.752746134252182E-2</c:v>
                </c:pt>
                <c:pt idx="1022">
                  <c:v>2.7524223937432923E-2</c:v>
                </c:pt>
                <c:pt idx="1023">
                  <c:v>2.7521027080231963E-2</c:v>
                </c:pt>
                <c:pt idx="1024">
                  <c:v>2.751788653515197E-2</c:v>
                </c:pt>
                <c:pt idx="1025">
                  <c:v>2.7514640433420778E-2</c:v>
                </c:pt>
                <c:pt idx="1026">
                  <c:v>2.7511429530580944E-2</c:v>
                </c:pt>
                <c:pt idx="1027">
                  <c:v>2.7508236091285054E-2</c:v>
                </c:pt>
                <c:pt idx="1028">
                  <c:v>2.7505042661914114E-2</c:v>
                </c:pt>
                <c:pt idx="1029">
                  <c:v>2.7501849242468124E-2</c:v>
                </c:pt>
                <c:pt idx="1030">
                  <c:v>2.7498406137535181E-2</c:v>
                </c:pt>
                <c:pt idx="1031">
                  <c:v>2.7494920818462498E-2</c:v>
                </c:pt>
                <c:pt idx="1032">
                  <c:v>2.749166578116613E-2</c:v>
                </c:pt>
                <c:pt idx="1033">
                  <c:v>2.7488620192294366E-2</c:v>
                </c:pt>
                <c:pt idx="1034">
                  <c:v>2.7485574612450048E-2</c:v>
                </c:pt>
                <c:pt idx="1035">
                  <c:v>2.7482529041633175E-2</c:v>
                </c:pt>
                <c:pt idx="1036">
                  <c:v>2.7479483479843525E-2</c:v>
                </c:pt>
                <c:pt idx="1037">
                  <c:v>2.7476376278681602E-2</c:v>
                </c:pt>
                <c:pt idx="1038">
                  <c:v>2.7473357196008852E-2</c:v>
                </c:pt>
                <c:pt idx="1039">
                  <c:v>2.7470119961384487E-2</c:v>
                </c:pt>
                <c:pt idx="1040">
                  <c:v>2.7466882736959519E-2</c:v>
                </c:pt>
                <c:pt idx="1041">
                  <c:v>2.7463645522733948E-2</c:v>
                </c:pt>
                <c:pt idx="1042">
                  <c:v>2.7460408318707774E-2</c:v>
                </c:pt>
                <c:pt idx="1043">
                  <c:v>2.7457171124880997E-2</c:v>
                </c:pt>
                <c:pt idx="1044">
                  <c:v>2.7453925214959929E-2</c:v>
                </c:pt>
                <c:pt idx="1045">
                  <c:v>2.745066158126952E-2</c:v>
                </c:pt>
                <c:pt idx="1046">
                  <c:v>2.7447371497741235E-2</c:v>
                </c:pt>
                <c:pt idx="1047">
                  <c:v>2.7444116611078151E-2</c:v>
                </c:pt>
                <c:pt idx="1048">
                  <c:v>2.7440870742398538E-2</c:v>
                </c:pt>
                <c:pt idx="1049">
                  <c:v>2.7437624883973166E-2</c:v>
                </c:pt>
                <c:pt idx="1050">
                  <c:v>2.7434379035802037E-2</c:v>
                </c:pt>
                <c:pt idx="1051">
                  <c:v>2.7431133197884927E-2</c:v>
                </c:pt>
                <c:pt idx="1052">
                  <c:v>2.7427883710901435E-2</c:v>
                </c:pt>
                <c:pt idx="1053">
                  <c:v>2.7424607774576781E-2</c:v>
                </c:pt>
                <c:pt idx="1054">
                  <c:v>2.7421363656435549E-2</c:v>
                </c:pt>
                <c:pt idx="1055">
                  <c:v>2.7418110822548192E-2</c:v>
                </c:pt>
                <c:pt idx="1056">
                  <c:v>2.7414857998959263E-2</c:v>
                </c:pt>
                <c:pt idx="1057">
                  <c:v>2.7411605185668986E-2</c:v>
                </c:pt>
                <c:pt idx="1058">
                  <c:v>2.7408185183079858E-2</c:v>
                </c:pt>
                <c:pt idx="1059">
                  <c:v>2.740476519187518E-2</c:v>
                </c:pt>
                <c:pt idx="1060">
                  <c:v>2.740136266374571E-2</c:v>
                </c:pt>
                <c:pt idx="1061">
                  <c:v>2.7398004338926585E-2</c:v>
                </c:pt>
                <c:pt idx="1062">
                  <c:v>2.7394629980892704E-2</c:v>
                </c:pt>
                <c:pt idx="1063">
                  <c:v>2.7391255633941514E-2</c:v>
                </c:pt>
                <c:pt idx="1064">
                  <c:v>2.7387881298072791E-2</c:v>
                </c:pt>
                <c:pt idx="1065">
                  <c:v>2.738432936304469E-2</c:v>
                </c:pt>
                <c:pt idx="1066">
                  <c:v>2.7380777440296544E-2</c:v>
                </c:pt>
                <c:pt idx="1067">
                  <c:v>2.7377339807570289E-2</c:v>
                </c:pt>
                <c:pt idx="1068">
                  <c:v>2.7373941029395388E-2</c:v>
                </c:pt>
                <c:pt idx="1069">
                  <c:v>2.7370508767482038E-2</c:v>
                </c:pt>
                <c:pt idx="1070">
                  <c:v>2.7367076517035294E-2</c:v>
                </c:pt>
                <c:pt idx="1071">
                  <c:v>2.7363644278054933E-2</c:v>
                </c:pt>
                <c:pt idx="1072">
                  <c:v>2.7360321259985776E-2</c:v>
                </c:pt>
                <c:pt idx="1073">
                  <c:v>2.7356966446921982E-2</c:v>
                </c:pt>
                <c:pt idx="1074">
                  <c:v>2.7353520168428513E-2</c:v>
                </c:pt>
                <c:pt idx="1075">
                  <c:v>2.7350073901495575E-2</c:v>
                </c:pt>
                <c:pt idx="1076">
                  <c:v>2.7346620609526084E-2</c:v>
                </c:pt>
                <c:pt idx="1077">
                  <c:v>2.7343167329164419E-2</c:v>
                </c:pt>
                <c:pt idx="1078">
                  <c:v>2.7339714060410358E-2</c:v>
                </c:pt>
                <c:pt idx="1079">
                  <c:v>2.7336285571836649E-2</c:v>
                </c:pt>
                <c:pt idx="1080">
                  <c:v>2.7332892277220466E-2</c:v>
                </c:pt>
                <c:pt idx="1081">
                  <c:v>2.7329446079483954E-2</c:v>
                </c:pt>
                <c:pt idx="1082">
                  <c:v>2.7326008618513198E-2</c:v>
                </c:pt>
                <c:pt idx="1083">
                  <c:v>2.7322625771762699E-2</c:v>
                </c:pt>
                <c:pt idx="1084">
                  <c:v>2.7319242936151511E-2</c:v>
                </c:pt>
                <c:pt idx="1085">
                  <c:v>2.7315860111679413E-2</c:v>
                </c:pt>
                <c:pt idx="1086">
                  <c:v>2.7312466884528597E-2</c:v>
                </c:pt>
                <c:pt idx="1087">
                  <c:v>2.7309098155050338E-2</c:v>
                </c:pt>
                <c:pt idx="1088">
                  <c:v>2.7305722400301047E-2</c:v>
                </c:pt>
                <c:pt idx="1089">
                  <c:v>2.7302308097753247E-2</c:v>
                </c:pt>
                <c:pt idx="1090">
                  <c:v>2.7298914915364847E-2</c:v>
                </c:pt>
                <c:pt idx="1091">
                  <c:v>2.7295521744184148E-2</c:v>
                </c:pt>
                <c:pt idx="1092">
                  <c:v>2.7292128584210928E-2</c:v>
                </c:pt>
                <c:pt idx="1093">
                  <c:v>2.7288656067104622E-2</c:v>
                </c:pt>
                <c:pt idx="1094">
                  <c:v>2.7285218742618023E-2</c:v>
                </c:pt>
                <c:pt idx="1095">
                  <c:v>2.7281832652829241E-2</c:v>
                </c:pt>
                <c:pt idx="1096">
                  <c:v>2.7278404357420127E-2</c:v>
                </c:pt>
                <c:pt idx="1097">
                  <c:v>2.7274791164606738E-2</c:v>
                </c:pt>
                <c:pt idx="1098">
                  <c:v>2.7271177984501849E-2</c:v>
                </c:pt>
                <c:pt idx="1099">
                  <c:v>2.7267564817105461E-2</c:v>
                </c:pt>
                <c:pt idx="1100">
                  <c:v>2.7264139946607147E-2</c:v>
                </c:pt>
                <c:pt idx="1101">
                  <c:v>2.7260715087527254E-2</c:v>
                </c:pt>
                <c:pt idx="1102">
                  <c:v>2.7257260407288486E-2</c:v>
                </c:pt>
                <c:pt idx="1103">
                  <c:v>2.7253728343099137E-2</c:v>
                </c:pt>
                <c:pt idx="1104">
                  <c:v>2.7250180530557833E-2</c:v>
                </c:pt>
                <c:pt idx="1105">
                  <c:v>2.7246632730269393E-2</c:v>
                </c:pt>
                <c:pt idx="1106">
                  <c:v>2.7243084942234042E-2</c:v>
                </c:pt>
                <c:pt idx="1107">
                  <c:v>2.7239538855058809E-2</c:v>
                </c:pt>
                <c:pt idx="1108">
                  <c:v>2.7235992780124896E-2</c:v>
                </c:pt>
                <c:pt idx="1109">
                  <c:v>2.7232453753246677E-2</c:v>
                </c:pt>
                <c:pt idx="1110">
                  <c:v>2.722891473856115E-2</c:v>
                </c:pt>
                <c:pt idx="1111">
                  <c:v>2.7225367011718182E-2</c:v>
                </c:pt>
                <c:pt idx="1112">
                  <c:v>2.7221819297127858E-2</c:v>
                </c:pt>
                <c:pt idx="1113">
                  <c:v>2.72182715947904E-2</c:v>
                </c:pt>
                <c:pt idx="1114">
                  <c:v>2.7214741353224658E-2</c:v>
                </c:pt>
                <c:pt idx="1115">
                  <c:v>2.7211255026367898E-2</c:v>
                </c:pt>
                <c:pt idx="1116">
                  <c:v>2.7207784752616204E-2</c:v>
                </c:pt>
                <c:pt idx="1117">
                  <c:v>2.7204251169992144E-2</c:v>
                </c:pt>
                <c:pt idx="1118">
                  <c:v>2.7200735047804736E-2</c:v>
                </c:pt>
                <c:pt idx="1119">
                  <c:v>2.7197218937653034E-2</c:v>
                </c:pt>
                <c:pt idx="1120">
                  <c:v>2.7193702839537037E-2</c:v>
                </c:pt>
                <c:pt idx="1121">
                  <c:v>2.7190239660608517E-2</c:v>
                </c:pt>
                <c:pt idx="1122">
                  <c:v>2.7186882025899139E-2</c:v>
                </c:pt>
                <c:pt idx="1123">
                  <c:v>2.7183541850157145E-2</c:v>
                </c:pt>
                <c:pt idx="1124">
                  <c:v>2.7180228138599327E-2</c:v>
                </c:pt>
                <c:pt idx="1125">
                  <c:v>2.7176826354085026E-2</c:v>
                </c:pt>
                <c:pt idx="1126">
                  <c:v>2.7173424580836603E-2</c:v>
                </c:pt>
                <c:pt idx="1127">
                  <c:v>2.7170022818854056E-2</c:v>
                </c:pt>
                <c:pt idx="1128">
                  <c:v>2.7166656244961285E-2</c:v>
                </c:pt>
                <c:pt idx="1129">
                  <c:v>2.7163351593115337E-2</c:v>
                </c:pt>
                <c:pt idx="1130">
                  <c:v>2.7160032599848227E-2</c:v>
                </c:pt>
                <c:pt idx="1131">
                  <c:v>2.7156710240363147E-2</c:v>
                </c:pt>
                <c:pt idx="1132">
                  <c:v>2.715334736844488E-2</c:v>
                </c:pt>
                <c:pt idx="1133">
                  <c:v>2.7149984507536695E-2</c:v>
                </c:pt>
                <c:pt idx="1134">
                  <c:v>2.714662165763837E-2</c:v>
                </c:pt>
                <c:pt idx="1135">
                  <c:v>2.7143253471994422E-2</c:v>
                </c:pt>
                <c:pt idx="1136">
                  <c:v>2.7139892332576965E-2</c:v>
                </c:pt>
                <c:pt idx="1137">
                  <c:v>2.7136532892596099E-2</c:v>
                </c:pt>
                <c:pt idx="1138">
                  <c:v>2.7133173463602889E-2</c:v>
                </c:pt>
                <c:pt idx="1139">
                  <c:v>2.7129778870035093E-2</c:v>
                </c:pt>
                <c:pt idx="1140">
                  <c:v>2.7126384287686101E-2</c:v>
                </c:pt>
                <c:pt idx="1141">
                  <c:v>2.7122989716555912E-2</c:v>
                </c:pt>
                <c:pt idx="1142">
                  <c:v>2.7119561951245208E-2</c:v>
                </c:pt>
                <c:pt idx="1143">
                  <c:v>2.7116265892937585E-2</c:v>
                </c:pt>
                <c:pt idx="1144">
                  <c:v>2.7112941705216942E-2</c:v>
                </c:pt>
                <c:pt idx="1145">
                  <c:v>2.7109617528254804E-2</c:v>
                </c:pt>
                <c:pt idx="1146">
                  <c:v>2.7106249463953569E-2</c:v>
                </c:pt>
                <c:pt idx="1147">
                  <c:v>2.7102881410696611E-2</c:v>
                </c:pt>
                <c:pt idx="1148">
                  <c:v>2.7099513368484152E-2</c:v>
                </c:pt>
                <c:pt idx="1149">
                  <c:v>2.7096145337315969E-2</c:v>
                </c:pt>
                <c:pt idx="1150">
                  <c:v>2.7092828249573708E-2</c:v>
                </c:pt>
                <c:pt idx="1151">
                  <c:v>2.7089440824179523E-2</c:v>
                </c:pt>
                <c:pt idx="1152">
                  <c:v>2.7086151897345756E-2</c:v>
                </c:pt>
                <c:pt idx="1153">
                  <c:v>2.7082797979573581E-2</c:v>
                </c:pt>
                <c:pt idx="1154">
                  <c:v>2.7079444072753533E-2</c:v>
                </c:pt>
                <c:pt idx="1155">
                  <c:v>2.7076090176885392E-2</c:v>
                </c:pt>
                <c:pt idx="1156">
                  <c:v>2.7072713499471268E-2</c:v>
                </c:pt>
                <c:pt idx="1157">
                  <c:v>2.7069363283624748E-2</c:v>
                </c:pt>
                <c:pt idx="1158">
                  <c:v>2.706599703964585E-2</c:v>
                </c:pt>
                <c:pt idx="1159">
                  <c:v>2.7062634464719348E-2</c:v>
                </c:pt>
                <c:pt idx="1160">
                  <c:v>2.7059271900801596E-2</c:v>
                </c:pt>
                <c:pt idx="1161">
                  <c:v>2.7055909347892815E-2</c:v>
                </c:pt>
                <c:pt idx="1162">
                  <c:v>2.7052546805993005E-2</c:v>
                </c:pt>
                <c:pt idx="1163">
                  <c:v>2.7049240551588527E-2</c:v>
                </c:pt>
                <c:pt idx="1164">
                  <c:v>2.7045934307827535E-2</c:v>
                </c:pt>
                <c:pt idx="1165">
                  <c:v>2.7042636797509623E-2</c:v>
                </c:pt>
                <c:pt idx="1166">
                  <c:v>2.7039339297778797E-2</c:v>
                </c:pt>
                <c:pt idx="1167">
                  <c:v>2.7036041808635281E-2</c:v>
                </c:pt>
                <c:pt idx="1168">
                  <c:v>2.7032744330078851E-2</c:v>
                </c:pt>
                <c:pt idx="1169">
                  <c:v>2.7029446862109729E-2</c:v>
                </c:pt>
                <c:pt idx="1170">
                  <c:v>2.7026149404727695E-2</c:v>
                </c:pt>
                <c:pt idx="1171">
                  <c:v>2.7022869684571793E-2</c:v>
                </c:pt>
                <c:pt idx="1172">
                  <c:v>2.7019580970910839E-2</c:v>
                </c:pt>
                <c:pt idx="1173">
                  <c:v>2.7016292267781017E-2</c:v>
                </c:pt>
                <c:pt idx="1174">
                  <c:v>2.7012862888939004E-2</c:v>
                </c:pt>
                <c:pt idx="1175">
                  <c:v>2.7009433521548276E-2</c:v>
                </c:pt>
                <c:pt idx="1176">
                  <c:v>2.7006004165608832E-2</c:v>
                </c:pt>
                <c:pt idx="1177">
                  <c:v>2.7002574821120673E-2</c:v>
                </c:pt>
                <c:pt idx="1178">
                  <c:v>2.6999145488083576E-2</c:v>
                </c:pt>
                <c:pt idx="1179">
                  <c:v>2.6995698721697492E-2</c:v>
                </c:pt>
                <c:pt idx="1180">
                  <c:v>2.6992163899079546E-2</c:v>
                </c:pt>
                <c:pt idx="1181">
                  <c:v>2.6988562404942851E-2</c:v>
                </c:pt>
                <c:pt idx="1182">
                  <c:v>2.6984960923436052E-2</c:v>
                </c:pt>
                <c:pt idx="1183">
                  <c:v>2.6981359454558929E-2</c:v>
                </c:pt>
                <c:pt idx="1184">
                  <c:v>2.6974988270549671E-2</c:v>
                </c:pt>
                <c:pt idx="1185">
                  <c:v>2.6967641090820393E-2</c:v>
                </c:pt>
                <c:pt idx="1186">
                  <c:v>2.6959669914270012E-2</c:v>
                </c:pt>
                <c:pt idx="1187">
                  <c:v>2.6951127087674998E-2</c:v>
                </c:pt>
                <c:pt idx="1188">
                  <c:v>2.694156443291007E-2</c:v>
                </c:pt>
                <c:pt idx="1189">
                  <c:v>2.6932001867189692E-2</c:v>
                </c:pt>
                <c:pt idx="1190">
                  <c:v>2.6922439390512976E-2</c:v>
                </c:pt>
                <c:pt idx="1191">
                  <c:v>2.6912367208938637E-2</c:v>
                </c:pt>
                <c:pt idx="1192">
                  <c:v>2.690225995861284E-2</c:v>
                </c:pt>
                <c:pt idx="1193">
                  <c:v>2.6892117640574309E-2</c:v>
                </c:pt>
                <c:pt idx="1194">
                  <c:v>2.6881971765355894E-2</c:v>
                </c:pt>
                <c:pt idx="1195">
                  <c:v>2.6871829647695966E-2</c:v>
                </c:pt>
                <c:pt idx="1196">
                  <c:v>2.686168763020591E-2</c:v>
                </c:pt>
                <c:pt idx="1197">
                  <c:v>2.6851545712884617E-2</c:v>
                </c:pt>
                <c:pt idx="1198">
                  <c:v>2.6841298399379543E-2</c:v>
                </c:pt>
                <c:pt idx="1199">
                  <c:v>2.6831051188136001E-2</c:v>
                </c:pt>
                <c:pt idx="1200">
                  <c:v>2.6820804079152882E-2</c:v>
                </c:pt>
                <c:pt idx="1201">
                  <c:v>2.6810592236824693E-2</c:v>
                </c:pt>
                <c:pt idx="1202">
                  <c:v>2.6800292445288365E-2</c:v>
                </c:pt>
                <c:pt idx="1203">
                  <c:v>2.6789992757067838E-2</c:v>
                </c:pt>
                <c:pt idx="1204">
                  <c:v>2.6779693172162E-2</c:v>
                </c:pt>
                <c:pt idx="1205">
                  <c:v>2.6771644126393879E-2</c:v>
                </c:pt>
                <c:pt idx="1206">
                  <c:v>2.6762856724169559E-2</c:v>
                </c:pt>
                <c:pt idx="1207">
                  <c:v>2.6753858422135623E-2</c:v>
                </c:pt>
                <c:pt idx="1208">
                  <c:v>2.674454373937496E-2</c:v>
                </c:pt>
                <c:pt idx="1209">
                  <c:v>2.6734605229693509E-2</c:v>
                </c:pt>
                <c:pt idx="1210">
                  <c:v>2.6724666816213105E-2</c:v>
                </c:pt>
                <c:pt idx="1211">
                  <c:v>2.671472849893286E-2</c:v>
                </c:pt>
                <c:pt idx="1212">
                  <c:v>2.6704566936609275E-2</c:v>
                </c:pt>
                <c:pt idx="1213">
                  <c:v>2.6694373689838402E-2</c:v>
                </c:pt>
                <c:pt idx="1214">
                  <c:v>2.6684194608294742E-2</c:v>
                </c:pt>
                <c:pt idx="1215">
                  <c:v>2.6674112387230497E-2</c:v>
                </c:pt>
                <c:pt idx="1216">
                  <c:v>2.6664021545648842E-2</c:v>
                </c:pt>
                <c:pt idx="1217">
                  <c:v>2.6653930803246739E-2</c:v>
                </c:pt>
                <c:pt idx="1218">
                  <c:v>2.6643840160023302E-2</c:v>
                </c:pt>
                <c:pt idx="1219">
                  <c:v>2.663382865194186E-2</c:v>
                </c:pt>
                <c:pt idx="1220">
                  <c:v>2.6623685328664104E-2</c:v>
                </c:pt>
                <c:pt idx="1221">
                  <c:v>2.6613572200553826E-2</c:v>
                </c:pt>
                <c:pt idx="1222">
                  <c:v>2.6603459172066746E-2</c:v>
                </c:pt>
                <c:pt idx="1223">
                  <c:v>2.659332852409424E-2</c:v>
                </c:pt>
                <c:pt idx="1224">
                  <c:v>2.658319797609221E-2</c:v>
                </c:pt>
                <c:pt idx="1225">
                  <c:v>2.6573067528059546E-2</c:v>
                </c:pt>
                <c:pt idx="1226">
                  <c:v>2.6562796556342416E-2</c:v>
                </c:pt>
                <c:pt idx="1227">
                  <c:v>2.6552574905169379E-2</c:v>
                </c:pt>
                <c:pt idx="1228">
                  <c:v>2.6542362074266856E-2</c:v>
                </c:pt>
                <c:pt idx="1229">
                  <c:v>2.6532123189752621E-2</c:v>
                </c:pt>
                <c:pt idx="1230">
                  <c:v>2.6521998589218665E-2</c:v>
                </c:pt>
                <c:pt idx="1231">
                  <c:v>2.6511874088542609E-2</c:v>
                </c:pt>
                <c:pt idx="1232">
                  <c:v>2.6501749687723786E-2</c:v>
                </c:pt>
                <c:pt idx="1233">
                  <c:v>2.64916076694095E-2</c:v>
                </c:pt>
                <c:pt idx="1234">
                  <c:v>2.6481413162223966E-2</c:v>
                </c:pt>
                <c:pt idx="1235">
                  <c:v>2.6471253909060133E-2</c:v>
                </c:pt>
                <c:pt idx="1236">
                  <c:v>2.6461094756444092E-2</c:v>
                </c:pt>
                <c:pt idx="1237">
                  <c:v>2.6450926986658851E-2</c:v>
                </c:pt>
                <c:pt idx="1238">
                  <c:v>2.6440759317592155E-2</c:v>
                </c:pt>
                <c:pt idx="1239">
                  <c:v>2.6430591749242893E-2</c:v>
                </c:pt>
                <c:pt idx="1240">
                  <c:v>2.6420415282944809E-2</c:v>
                </c:pt>
                <c:pt idx="1241">
                  <c:v>2.6410247916116347E-2</c:v>
                </c:pt>
                <c:pt idx="1242">
                  <c:v>2.6400071651515589E-2</c:v>
                </c:pt>
                <c:pt idx="1243">
                  <c:v>2.6389834186226979E-2</c:v>
                </c:pt>
                <c:pt idx="1244">
                  <c:v>2.6379684556546268E-2</c:v>
                </c:pt>
                <c:pt idx="1245">
                  <c:v>2.6369535027231938E-2</c:v>
                </c:pt>
                <c:pt idx="1246">
                  <c:v>2.6359385598282881E-2</c:v>
                </c:pt>
                <c:pt idx="1247">
                  <c:v>2.634926270144522E-2</c:v>
                </c:pt>
                <c:pt idx="1248">
                  <c:v>2.6339148621215891E-2</c:v>
                </c:pt>
                <c:pt idx="1249">
                  <c:v>2.6328871273203713E-2</c:v>
                </c:pt>
                <c:pt idx="1250">
                  <c:v>2.6318497302069588E-2</c:v>
                </c:pt>
                <c:pt idx="1251">
                  <c:v>2.6308123435794029E-2</c:v>
                </c:pt>
                <c:pt idx="1252">
                  <c:v>2.6297749674375703E-2</c:v>
                </c:pt>
                <c:pt idx="1253">
                  <c:v>2.6287376017813724E-2</c:v>
                </c:pt>
                <c:pt idx="1254">
                  <c:v>2.6277183538936155E-2</c:v>
                </c:pt>
                <c:pt idx="1255">
                  <c:v>2.626695432850723E-2</c:v>
                </c:pt>
                <c:pt idx="1256">
                  <c:v>2.6256725220036081E-2</c:v>
                </c:pt>
                <c:pt idx="1257">
                  <c:v>2.6246524329584187E-2</c:v>
                </c:pt>
                <c:pt idx="1258">
                  <c:v>2.6236314543477413E-2</c:v>
                </c:pt>
                <c:pt idx="1259">
                  <c:v>2.6226104858944277E-2</c:v>
                </c:pt>
                <c:pt idx="1260">
                  <c:v>2.6215895275984114E-2</c:v>
                </c:pt>
                <c:pt idx="1261">
                  <c:v>2.6205673705169685E-2</c:v>
                </c:pt>
                <c:pt idx="1262">
                  <c:v>2.6195467980378639E-2</c:v>
                </c:pt>
                <c:pt idx="1263">
                  <c:v>2.6185258702214442E-2</c:v>
                </c:pt>
                <c:pt idx="1264">
                  <c:v>2.6175058522132755E-2</c:v>
                </c:pt>
                <c:pt idx="1265">
                  <c:v>2.6164840731729644E-2</c:v>
                </c:pt>
                <c:pt idx="1266">
                  <c:v>2.6154623043066705E-2</c:v>
                </c:pt>
                <c:pt idx="1267">
                  <c:v>2.6144405456143049E-2</c:v>
                </c:pt>
                <c:pt idx="1268">
                  <c:v>2.6134205682138534E-2</c:v>
                </c:pt>
                <c:pt idx="1269">
                  <c:v>2.6124014724457911E-2</c:v>
                </c:pt>
                <c:pt idx="1270">
                  <c:v>2.6113823867987884E-2</c:v>
                </c:pt>
                <c:pt idx="1271">
                  <c:v>2.6103624397961323E-2</c:v>
                </c:pt>
                <c:pt idx="1272">
                  <c:v>2.6093451173355708E-2</c:v>
                </c:pt>
                <c:pt idx="1273">
                  <c:v>2.6083278049611636E-2</c:v>
                </c:pt>
                <c:pt idx="1274">
                  <c:v>2.6073105026728216E-2</c:v>
                </c:pt>
                <c:pt idx="1275">
                  <c:v>2.6062923390283599E-2</c:v>
                </c:pt>
                <c:pt idx="1276">
                  <c:v>2.6052750569204974E-2</c:v>
                </c:pt>
                <c:pt idx="1277">
                  <c:v>2.6042577848983894E-2</c:v>
                </c:pt>
                <c:pt idx="1278">
                  <c:v>2.6032440367368403E-2</c:v>
                </c:pt>
                <c:pt idx="1279">
                  <c:v>2.6022302985913015E-2</c:v>
                </c:pt>
                <c:pt idx="1280">
                  <c:v>2.6012165704616619E-2</c:v>
                </c:pt>
                <c:pt idx="1281">
                  <c:v>2.6002028523478327E-2</c:v>
                </c:pt>
                <c:pt idx="1282">
                  <c:v>2.5991847592319983E-2</c:v>
                </c:pt>
                <c:pt idx="1283">
                  <c:v>2.5981675475916788E-2</c:v>
                </c:pt>
                <c:pt idx="1284">
                  <c:v>2.5971494746720003E-2</c:v>
                </c:pt>
                <c:pt idx="1285">
                  <c:v>2.5961322832103395E-2</c:v>
                </c:pt>
                <c:pt idx="1286">
                  <c:v>2.5951142304864172E-2</c:v>
                </c:pt>
                <c:pt idx="1287">
                  <c:v>2.5940961878645252E-2</c:v>
                </c:pt>
                <c:pt idx="1288">
                  <c:v>2.593078155344597E-2</c:v>
                </c:pt>
                <c:pt idx="1289">
                  <c:v>2.5920592616053506E-2</c:v>
                </c:pt>
                <c:pt idx="1290">
                  <c:v>2.5910430200296153E-2</c:v>
                </c:pt>
                <c:pt idx="1291">
                  <c:v>2.5900267885204276E-2</c:v>
                </c:pt>
                <c:pt idx="1292">
                  <c:v>2.589011438372979E-2</c:v>
                </c:pt>
                <c:pt idx="1293">
                  <c:v>2.5879960982746031E-2</c:v>
                </c:pt>
                <c:pt idx="1294">
                  <c:v>2.5869807682252111E-2</c:v>
                </c:pt>
                <c:pt idx="1295">
                  <c:v>2.5859654482247141E-2</c:v>
                </c:pt>
                <c:pt idx="1296">
                  <c:v>2.5849483676462226E-2</c:v>
                </c:pt>
                <c:pt idx="1297">
                  <c:v>2.5839312971514872E-2</c:v>
                </c:pt>
                <c:pt idx="1298">
                  <c:v>2.5829133654968972E-2</c:v>
                </c:pt>
                <c:pt idx="1299">
                  <c:v>2.5818945727083209E-2</c:v>
                </c:pt>
                <c:pt idx="1300">
                  <c:v>2.5808757900378065E-2</c:v>
                </c:pt>
                <c:pt idx="1301">
                  <c:v>2.5798570174852209E-2</c:v>
                </c:pt>
                <c:pt idx="1302">
                  <c:v>2.5788382550504974E-2</c:v>
                </c:pt>
                <c:pt idx="1303">
                  <c:v>2.5778195027335027E-2</c:v>
                </c:pt>
                <c:pt idx="1304">
                  <c:v>2.5767989900481014E-2</c:v>
                </c:pt>
                <c:pt idx="1305">
                  <c:v>2.5757811291667876E-2</c:v>
                </c:pt>
                <c:pt idx="1306">
                  <c:v>2.5747632783856389E-2</c:v>
                </c:pt>
                <c:pt idx="1307">
                  <c:v>2.5737427961056047E-2</c:v>
                </c:pt>
                <c:pt idx="1308">
                  <c:v>2.572722323978005E-2</c:v>
                </c:pt>
                <c:pt idx="1309">
                  <c:v>2.571701862002751E-2</c:v>
                </c:pt>
                <c:pt idx="1310">
                  <c:v>2.5706879296763852E-2</c:v>
                </c:pt>
                <c:pt idx="1311">
                  <c:v>2.5696704947476334E-2</c:v>
                </c:pt>
                <c:pt idx="1312">
                  <c:v>2.5686530699111643E-2</c:v>
                </c:pt>
                <c:pt idx="1313">
                  <c:v>2.5676335476336964E-2</c:v>
                </c:pt>
                <c:pt idx="1314">
                  <c:v>2.566614035490189E-2</c:v>
                </c:pt>
                <c:pt idx="1315">
                  <c:v>2.5655945334805308E-2</c:v>
                </c:pt>
                <c:pt idx="1316">
                  <c:v>2.5645750416046109E-2</c:v>
                </c:pt>
                <c:pt idx="1317">
                  <c:v>2.5635555598623405E-2</c:v>
                </c:pt>
                <c:pt idx="1318">
                  <c:v>2.5625369593240466E-2</c:v>
                </c:pt>
                <c:pt idx="1319">
                  <c:v>2.5615183689018828E-2</c:v>
                </c:pt>
                <c:pt idx="1320">
                  <c:v>2.5604997885957603E-2</c:v>
                </c:pt>
                <c:pt idx="1321">
                  <c:v>2.5594803473611094E-2</c:v>
                </c:pt>
                <c:pt idx="1322">
                  <c:v>2.5584609162595973E-2</c:v>
                </c:pt>
                <c:pt idx="1323">
                  <c:v>2.5574414952911351E-2</c:v>
                </c:pt>
                <c:pt idx="1324">
                  <c:v>2.5564229554741136E-2</c:v>
                </c:pt>
                <c:pt idx="1325">
                  <c:v>2.5554026556558584E-2</c:v>
                </c:pt>
                <c:pt idx="1326">
                  <c:v>2.5543841360873731E-2</c:v>
                </c:pt>
                <c:pt idx="1327">
                  <c:v>2.5533656266342186E-2</c:v>
                </c:pt>
                <c:pt idx="1328">
                  <c:v>2.5523439524196556E-2</c:v>
                </c:pt>
                <c:pt idx="1329">
                  <c:v>2.5513222883833953E-2</c:v>
                </c:pt>
                <c:pt idx="1330">
                  <c:v>2.5503006345253265E-2</c:v>
                </c:pt>
                <c:pt idx="1331">
                  <c:v>2.5492781198875436E-2</c:v>
                </c:pt>
                <c:pt idx="1332">
                  <c:v>2.5482564863942292E-2</c:v>
                </c:pt>
                <c:pt idx="1333">
                  <c:v>2.5472371668567861E-2</c:v>
                </c:pt>
                <c:pt idx="1334">
                  <c:v>2.5462187283830984E-2</c:v>
                </c:pt>
                <c:pt idx="1335">
                  <c:v>2.545200300023942E-2</c:v>
                </c:pt>
                <c:pt idx="1336">
                  <c:v>2.5441818817792283E-2</c:v>
                </c:pt>
                <c:pt idx="1337">
                  <c:v>2.543163473648824E-2</c:v>
                </c:pt>
                <c:pt idx="1338">
                  <c:v>2.5421450756326625E-2</c:v>
                </c:pt>
                <c:pt idx="1339">
                  <c:v>2.5411266877306327E-2</c:v>
                </c:pt>
                <c:pt idx="1340">
                  <c:v>2.5401118215554019E-2</c:v>
                </c:pt>
                <c:pt idx="1341">
                  <c:v>2.5390925829751332E-2</c:v>
                </c:pt>
                <c:pt idx="1342">
                  <c:v>2.538061920943413E-2</c:v>
                </c:pt>
                <c:pt idx="1343">
                  <c:v>2.5370312692712949E-2</c:v>
                </c:pt>
                <c:pt idx="1344">
                  <c:v>2.53600062795869E-2</c:v>
                </c:pt>
                <c:pt idx="1345">
                  <c:v>2.5349814302432661E-2</c:v>
                </c:pt>
                <c:pt idx="1346">
                  <c:v>2.5339617089254585E-2</c:v>
                </c:pt>
                <c:pt idx="1347">
                  <c:v>2.5329434022957731E-2</c:v>
                </c:pt>
                <c:pt idx="1348">
                  <c:v>2.5319251057793091E-2</c:v>
                </c:pt>
                <c:pt idx="1349">
                  <c:v>2.5309054148569654E-2</c:v>
                </c:pt>
                <c:pt idx="1350">
                  <c:v>2.5298857340755543E-2</c:v>
                </c:pt>
                <c:pt idx="1351">
                  <c:v>2.5288660634349869E-2</c:v>
                </c:pt>
                <c:pt idx="1352">
                  <c:v>2.5278464029351522E-2</c:v>
                </c:pt>
                <c:pt idx="1353">
                  <c:v>2.5268290278062322E-2</c:v>
                </c:pt>
                <c:pt idx="1354">
                  <c:v>2.5258134323787207E-2</c:v>
                </c:pt>
                <c:pt idx="1355">
                  <c:v>2.5247969481727139E-2</c:v>
                </c:pt>
                <c:pt idx="1356">
                  <c:v>2.5237813728742786E-2</c:v>
                </c:pt>
                <c:pt idx="1357">
                  <c:v>2.522765807635774E-2</c:v>
                </c:pt>
                <c:pt idx="1358">
                  <c:v>2.5217502524571112E-2</c:v>
                </c:pt>
                <c:pt idx="1359">
                  <c:v>2.5207338085351916E-2</c:v>
                </c:pt>
                <c:pt idx="1360">
                  <c:v>2.5197182734848056E-2</c:v>
                </c:pt>
                <c:pt idx="1361">
                  <c:v>2.5187036191921308E-2</c:v>
                </c:pt>
                <c:pt idx="1362">
                  <c:v>2.5176889749416453E-2</c:v>
                </c:pt>
                <c:pt idx="1363">
                  <c:v>2.516673470052333E-2</c:v>
                </c:pt>
                <c:pt idx="1364">
                  <c:v>2.515657975222263E-2</c:v>
                </c:pt>
                <c:pt idx="1365">
                  <c:v>2.5146424904513465E-2</c:v>
                </c:pt>
                <c:pt idx="1366">
                  <c:v>2.5136270157394724E-2</c:v>
                </c:pt>
                <c:pt idx="1367">
                  <c:v>2.5126115510865299E-2</c:v>
                </c:pt>
                <c:pt idx="1368">
                  <c:v>2.5115943271317498E-2</c:v>
                </c:pt>
                <c:pt idx="1369">
                  <c:v>2.510578882613923E-2</c:v>
                </c:pt>
                <c:pt idx="1370">
                  <c:v>2.5095669587215763E-2</c:v>
                </c:pt>
                <c:pt idx="1371">
                  <c:v>2.5085550448183502E-2</c:v>
                </c:pt>
                <c:pt idx="1372">
                  <c:v>2.5075431409041338E-2</c:v>
                </c:pt>
                <c:pt idx="1373">
                  <c:v>2.5065321175736566E-2</c:v>
                </c:pt>
                <c:pt idx="1374">
                  <c:v>2.5055211042148251E-2</c:v>
                </c:pt>
                <c:pt idx="1375">
                  <c:v>2.5045101008275283E-2</c:v>
                </c:pt>
                <c:pt idx="1376">
                  <c:v>2.5034991074116775E-2</c:v>
                </c:pt>
                <c:pt idx="1377">
                  <c:v>2.5024881239671615E-2</c:v>
                </c:pt>
                <c:pt idx="1378">
                  <c:v>2.5014771504938915E-2</c:v>
                </c:pt>
                <c:pt idx="1379">
                  <c:v>2.5004661869917788E-2</c:v>
                </c:pt>
                <c:pt idx="1380">
                  <c:v>2.499453464309509E-2</c:v>
                </c:pt>
                <c:pt idx="1381">
                  <c:v>2.4984372414473599E-2</c:v>
                </c:pt>
                <c:pt idx="1382">
                  <c:v>2.4974201581430489E-2</c:v>
                </c:pt>
                <c:pt idx="1383">
                  <c:v>2.496403955439952E-2</c:v>
                </c:pt>
                <c:pt idx="1384">
                  <c:v>2.4953863587794389E-2</c:v>
                </c:pt>
                <c:pt idx="1385">
                  <c:v>2.4943687722217556E-2</c:v>
                </c:pt>
                <c:pt idx="1386">
                  <c:v>2.4933511957667909E-2</c:v>
                </c:pt>
                <c:pt idx="1387">
                  <c:v>2.4923371393911431E-2</c:v>
                </c:pt>
                <c:pt idx="1388">
                  <c:v>2.4913266029906511E-2</c:v>
                </c:pt>
                <c:pt idx="1389">
                  <c:v>2.490316076553678E-2</c:v>
                </c:pt>
                <c:pt idx="1390">
                  <c:v>2.4893055600801128E-2</c:v>
                </c:pt>
                <c:pt idx="1391">
                  <c:v>2.4882968225284907E-2</c:v>
                </c:pt>
                <c:pt idx="1392">
                  <c:v>2.4872880949052378E-2</c:v>
                </c:pt>
                <c:pt idx="1393">
                  <c:v>2.4862793772102654E-2</c:v>
                </c:pt>
                <c:pt idx="1394">
                  <c:v>2.4852706694434623E-2</c:v>
                </c:pt>
                <c:pt idx="1395">
                  <c:v>2.4842628420104651E-2</c:v>
                </c:pt>
                <c:pt idx="1396">
                  <c:v>2.4832564283547187E-2</c:v>
                </c:pt>
                <c:pt idx="1397">
                  <c:v>2.4822456445620533E-2</c:v>
                </c:pt>
                <c:pt idx="1398">
                  <c:v>2.4812655867383349E-2</c:v>
                </c:pt>
                <c:pt idx="1399">
                  <c:v>2.480285538287097E-2</c:v>
                </c:pt>
                <c:pt idx="1400">
                  <c:v>2.4793054992082508E-2</c:v>
                </c:pt>
                <c:pt idx="1401">
                  <c:v>2.4783254695017076E-2</c:v>
                </c:pt>
                <c:pt idx="1402">
                  <c:v>2.4773238589459012E-2</c:v>
                </c:pt>
                <c:pt idx="1403">
                  <c:v>2.4763210228607946E-2</c:v>
                </c:pt>
                <c:pt idx="1404">
                  <c:v>2.4753094371418038E-2</c:v>
                </c:pt>
                <c:pt idx="1405">
                  <c:v>2.4742978614085809E-2</c:v>
                </c:pt>
                <c:pt idx="1406">
                  <c:v>2.4732862956610369E-2</c:v>
                </c:pt>
                <c:pt idx="1407">
                  <c:v>2.472274739899083E-2</c:v>
                </c:pt>
                <c:pt idx="1408">
                  <c:v>2.4712631941226082E-2</c:v>
                </c:pt>
                <c:pt idx="1409">
                  <c:v>2.4702533989049202E-2</c:v>
                </c:pt>
                <c:pt idx="1410">
                  <c:v>2.4692436136381835E-2</c:v>
                </c:pt>
                <c:pt idx="1411">
                  <c:v>2.4682347085918988E-2</c:v>
                </c:pt>
                <c:pt idx="1412">
                  <c:v>2.4672258134792235E-2</c:v>
                </c:pt>
                <c:pt idx="1413">
                  <c:v>2.466216928300069E-2</c:v>
                </c:pt>
                <c:pt idx="1414">
                  <c:v>2.4652080530543241E-2</c:v>
                </c:pt>
                <c:pt idx="1415">
                  <c:v>2.4641912994804338E-2</c:v>
                </c:pt>
                <c:pt idx="1416">
                  <c:v>2.4631815739522001E-2</c:v>
                </c:pt>
                <c:pt idx="1417">
                  <c:v>2.4621727285923489E-2</c:v>
                </c:pt>
                <c:pt idx="1418">
                  <c:v>2.4611638931655078E-2</c:v>
                </c:pt>
                <c:pt idx="1419">
                  <c:v>2.4601541974706098E-2</c:v>
                </c:pt>
                <c:pt idx="1420">
                  <c:v>2.459144511725686E-2</c:v>
                </c:pt>
                <c:pt idx="1421">
                  <c:v>2.4581348359306254E-2</c:v>
                </c:pt>
                <c:pt idx="1422">
                  <c:v>2.4571260402606043E-2</c:v>
                </c:pt>
                <c:pt idx="1423">
                  <c:v>2.4561172545231047E-2</c:v>
                </c:pt>
                <c:pt idx="1424">
                  <c:v>2.4551084787180377E-2</c:v>
                </c:pt>
                <c:pt idx="1425">
                  <c:v>2.4540988426957622E-2</c:v>
                </c:pt>
                <c:pt idx="1426">
                  <c:v>2.4530874763410093E-2</c:v>
                </c:pt>
                <c:pt idx="1427">
                  <c:v>2.4520761199698704E-2</c:v>
                </c:pt>
                <c:pt idx="1428">
                  <c:v>2.4510647735822344E-2</c:v>
                </c:pt>
                <c:pt idx="1429">
                  <c:v>2.4500525389946404E-2</c:v>
                </c:pt>
                <c:pt idx="1430">
                  <c:v>2.449040314408113E-2</c:v>
                </c:pt>
                <c:pt idx="1431">
                  <c:v>2.4480280998225412E-2</c:v>
                </c:pt>
                <c:pt idx="1432">
                  <c:v>2.4470158952378362E-2</c:v>
                </c:pt>
                <c:pt idx="1433">
                  <c:v>2.4460028305731241E-2</c:v>
                </c:pt>
                <c:pt idx="1434">
                  <c:v>2.4449897759262651E-2</c:v>
                </c:pt>
                <c:pt idx="1435">
                  <c:v>2.4439767312971705E-2</c:v>
                </c:pt>
                <c:pt idx="1436">
                  <c:v>2.4429645667406907E-2</c:v>
                </c:pt>
                <c:pt idx="1437">
                  <c:v>2.441952412184567E-2</c:v>
                </c:pt>
                <c:pt idx="1438">
                  <c:v>2.4409411657322133E-2</c:v>
                </c:pt>
                <c:pt idx="1439">
                  <c:v>2.4399299292622745E-2</c:v>
                </c:pt>
                <c:pt idx="1440">
                  <c:v>2.4389187027746617E-2</c:v>
                </c:pt>
                <c:pt idx="1441">
                  <c:v>2.4379074862692862E-2</c:v>
                </c:pt>
                <c:pt idx="1442">
                  <c:v>2.436896279746037E-2</c:v>
                </c:pt>
                <c:pt idx="1443">
                  <c:v>2.4358841851456647E-2</c:v>
                </c:pt>
                <c:pt idx="1444">
                  <c:v>2.4348721005449603E-2</c:v>
                </c:pt>
                <c:pt idx="1445">
                  <c:v>2.4338591559662115E-2</c:v>
                </c:pt>
                <c:pt idx="1446">
                  <c:v>2.4328462214041391E-2</c:v>
                </c:pt>
                <c:pt idx="1447">
                  <c:v>2.4318332968586542E-2</c:v>
                </c:pt>
                <c:pt idx="1448">
                  <c:v>2.4308203823296459E-2</c:v>
                </c:pt>
                <c:pt idx="1449">
                  <c:v>2.4298074778170031E-2</c:v>
                </c:pt>
                <c:pt idx="1450">
                  <c:v>2.4287937133860682E-2</c:v>
                </c:pt>
                <c:pt idx="1451">
                  <c:v>2.4277799589885296E-2</c:v>
                </c:pt>
                <c:pt idx="1452">
                  <c:v>2.4267670845416367E-2</c:v>
                </c:pt>
                <c:pt idx="1453">
                  <c:v>2.4257542201107096E-2</c:v>
                </c:pt>
                <c:pt idx="1454">
                  <c:v>2.4247413656956818E-2</c:v>
                </c:pt>
                <c:pt idx="1455">
                  <c:v>2.4237285212964199E-2</c:v>
                </c:pt>
                <c:pt idx="1456">
                  <c:v>2.4227156869128574E-2</c:v>
                </c:pt>
                <c:pt idx="1457">
                  <c:v>2.4217005896474353E-2</c:v>
                </c:pt>
                <c:pt idx="1458">
                  <c:v>2.4206855024424989E-2</c:v>
                </c:pt>
                <c:pt idx="1459">
                  <c:v>2.4196709584361598E-2</c:v>
                </c:pt>
                <c:pt idx="1460">
                  <c:v>2.4186564244795372E-2</c:v>
                </c:pt>
                <c:pt idx="1461">
                  <c:v>2.4176454079914089E-2</c:v>
                </c:pt>
                <c:pt idx="1462">
                  <c:v>2.4166344014834307E-2</c:v>
                </c:pt>
                <c:pt idx="1463">
                  <c:v>2.4156234049555136E-2</c:v>
                </c:pt>
                <c:pt idx="1464">
                  <c:v>2.4146115205349039E-2</c:v>
                </c:pt>
                <c:pt idx="1465">
                  <c:v>2.4135996461118969E-2</c:v>
                </c:pt>
                <c:pt idx="1466">
                  <c:v>2.4125886795413054E-2</c:v>
                </c:pt>
                <c:pt idx="1467">
                  <c:v>2.4115768251043113E-2</c:v>
                </c:pt>
                <c:pt idx="1468">
                  <c:v>2.4105649806646312E-2</c:v>
                </c:pt>
                <c:pt idx="1469">
                  <c:v>2.409553146222132E-2</c:v>
                </c:pt>
                <c:pt idx="1470">
                  <c:v>2.4085413217767471E-2</c:v>
                </c:pt>
                <c:pt idx="1471">
                  <c:v>2.4075268980664699E-2</c:v>
                </c:pt>
                <c:pt idx="1472">
                  <c:v>2.4065133541500527E-2</c:v>
                </c:pt>
                <c:pt idx="1473">
                  <c:v>2.4054989505281288E-2</c:v>
                </c:pt>
                <c:pt idx="1474">
                  <c:v>2.4044854266826343E-2</c:v>
                </c:pt>
                <c:pt idx="1475">
                  <c:v>2.4034719128681603E-2</c:v>
                </c:pt>
                <c:pt idx="1476">
                  <c:v>2.4024584090845957E-2</c:v>
                </c:pt>
                <c:pt idx="1477">
                  <c:v>2.4014449153318296E-2</c:v>
                </c:pt>
                <c:pt idx="1478">
                  <c:v>2.4004305619161004E-2</c:v>
                </c:pt>
                <c:pt idx="1479">
                  <c:v>2.3994156855154491E-2</c:v>
                </c:pt>
                <c:pt idx="1480">
                  <c:v>2.3984039612299668E-2</c:v>
                </c:pt>
                <c:pt idx="1481">
                  <c:v>2.3973922469404885E-2</c:v>
                </c:pt>
                <c:pt idx="1482">
                  <c:v>2.3963823100190629E-2</c:v>
                </c:pt>
                <c:pt idx="1483">
                  <c:v>2.3953723830585805E-2</c:v>
                </c:pt>
                <c:pt idx="1484">
                  <c:v>2.394362466058908E-2</c:v>
                </c:pt>
                <c:pt idx="1485">
                  <c:v>2.3933476497983053E-2</c:v>
                </c:pt>
                <c:pt idx="1486">
                  <c:v>2.3923328435954128E-2</c:v>
                </c:pt>
                <c:pt idx="1487">
                  <c:v>2.3913197866826774E-2</c:v>
                </c:pt>
                <c:pt idx="1488">
                  <c:v>2.3903067397930133E-2</c:v>
                </c:pt>
                <c:pt idx="1489">
                  <c:v>2.3892937029263095E-2</c:v>
                </c:pt>
                <c:pt idx="1490">
                  <c:v>2.3882806760824549E-2</c:v>
                </c:pt>
                <c:pt idx="1491">
                  <c:v>2.3872676592613606E-2</c:v>
                </c:pt>
                <c:pt idx="1492">
                  <c:v>2.386254652462938E-2</c:v>
                </c:pt>
                <c:pt idx="1493">
                  <c:v>2.3852399165577465E-2</c:v>
                </c:pt>
                <c:pt idx="1494">
                  <c:v>2.3842304360961242E-2</c:v>
                </c:pt>
                <c:pt idx="1495">
                  <c:v>2.3832069406290346E-2</c:v>
                </c:pt>
                <c:pt idx="1496">
                  <c:v>2.3821834553934274E-2</c:v>
                </c:pt>
                <c:pt idx="1497">
                  <c:v>2.3811599803892136E-2</c:v>
                </c:pt>
                <c:pt idx="1498">
                  <c:v>2.3801365156162824E-2</c:v>
                </c:pt>
                <c:pt idx="1499">
                  <c:v>2.3791235793724885E-2</c:v>
                </c:pt>
                <c:pt idx="1500">
                  <c:v>2.3781124202073567E-2</c:v>
                </c:pt>
                <c:pt idx="1501">
                  <c:v>2.3770995039897214E-2</c:v>
                </c:pt>
                <c:pt idx="1502">
                  <c:v>2.3760865977937362E-2</c:v>
                </c:pt>
                <c:pt idx="1503">
                  <c:v>2.3750737016193346E-2</c:v>
                </c:pt>
                <c:pt idx="1504">
                  <c:v>2.3740608154663834E-2</c:v>
                </c:pt>
                <c:pt idx="1505">
                  <c:v>2.3730479393348158E-2</c:v>
                </c:pt>
                <c:pt idx="1506">
                  <c:v>2.372035073224521E-2</c:v>
                </c:pt>
                <c:pt idx="1507">
                  <c:v>2.3710239840698311E-2</c:v>
                </c:pt>
                <c:pt idx="1508">
                  <c:v>2.3700129049012864E-2</c:v>
                </c:pt>
                <c:pt idx="1509">
                  <c:v>2.3690018357187759E-2</c:v>
                </c:pt>
                <c:pt idx="1510">
                  <c:v>2.3679907765222108E-2</c:v>
                </c:pt>
                <c:pt idx="1511">
                  <c:v>2.3669797273114801E-2</c:v>
                </c:pt>
                <c:pt idx="1512">
                  <c:v>2.365968688086495E-2</c:v>
                </c:pt>
                <c:pt idx="1513">
                  <c:v>2.3649576588471666E-2</c:v>
                </c:pt>
                <c:pt idx="1514">
                  <c:v>2.3639466395933839E-2</c:v>
                </c:pt>
                <c:pt idx="1515">
                  <c:v>2.362935630325036E-2</c:v>
                </c:pt>
                <c:pt idx="1516">
                  <c:v>2.3619246310420561E-2</c:v>
                </c:pt>
                <c:pt idx="1517">
                  <c:v>2.3609141745766893E-2</c:v>
                </c:pt>
                <c:pt idx="1518">
                  <c:v>2.3599037280859436E-2</c:v>
                </c:pt>
                <c:pt idx="1519">
                  <c:v>2.3588932915697303E-2</c:v>
                </c:pt>
                <c:pt idx="1520">
                  <c:v>2.3578823322113696E-2</c:v>
                </c:pt>
                <c:pt idx="1521">
                  <c:v>2.3568713828378662E-2</c:v>
                </c:pt>
                <c:pt idx="1522">
                  <c:v>2.3558499275409872E-2</c:v>
                </c:pt>
                <c:pt idx="1523">
                  <c:v>2.3548284824375765E-2</c:v>
                </c:pt>
                <c:pt idx="1524">
                  <c:v>2.353807047527523E-2</c:v>
                </c:pt>
                <c:pt idx="1525">
                  <c:v>2.352785622810738E-2</c:v>
                </c:pt>
                <c:pt idx="1526">
                  <c:v>2.3517642082871104E-2</c:v>
                </c:pt>
                <c:pt idx="1527">
                  <c:v>2.350741934684919E-2</c:v>
                </c:pt>
                <c:pt idx="1528">
                  <c:v>2.3497324578716228E-2</c:v>
                </c:pt>
                <c:pt idx="1529">
                  <c:v>2.348723860269275E-2</c:v>
                </c:pt>
                <c:pt idx="1530">
                  <c:v>2.3477152726060879E-2</c:v>
                </c:pt>
                <c:pt idx="1531">
                  <c:v>2.3467066948819504E-2</c:v>
                </c:pt>
                <c:pt idx="1532">
                  <c:v>2.3456981270967514E-2</c:v>
                </c:pt>
                <c:pt idx="1533">
                  <c:v>2.3446895692504022E-2</c:v>
                </c:pt>
                <c:pt idx="1534">
                  <c:v>2.3436787501767364E-2</c:v>
                </c:pt>
                <c:pt idx="1535">
                  <c:v>2.3426679410865292E-2</c:v>
                </c:pt>
                <c:pt idx="1536">
                  <c:v>2.3416585439063775E-2</c:v>
                </c:pt>
                <c:pt idx="1537">
                  <c:v>2.3406491566818177E-2</c:v>
                </c:pt>
                <c:pt idx="1538">
                  <c:v>2.339639779412761E-2</c:v>
                </c:pt>
                <c:pt idx="1539">
                  <c:v>2.3386304120990964E-2</c:v>
                </c:pt>
                <c:pt idx="1540">
                  <c:v>2.337621054740735E-2</c:v>
                </c:pt>
                <c:pt idx="1541">
                  <c:v>2.3366117073375881E-2</c:v>
                </c:pt>
                <c:pt idx="1542">
                  <c:v>2.3356041081758372E-2</c:v>
                </c:pt>
                <c:pt idx="1543">
                  <c:v>2.3345974161060212E-2</c:v>
                </c:pt>
                <c:pt idx="1544">
                  <c:v>2.3335872293987814E-2</c:v>
                </c:pt>
                <c:pt idx="1545">
                  <c:v>2.3325712492023642E-2</c:v>
                </c:pt>
                <c:pt idx="1546">
                  <c:v>2.331555279092723E-2</c:v>
                </c:pt>
                <c:pt idx="1547">
                  <c:v>2.3305393190697465E-2</c:v>
                </c:pt>
                <c:pt idx="1548">
                  <c:v>2.3295251353514734E-2</c:v>
                </c:pt>
                <c:pt idx="1549">
                  <c:v>2.3285126998503491E-2</c:v>
                </c:pt>
                <c:pt idx="1550">
                  <c:v>2.3275002743661233E-2</c:v>
                </c:pt>
                <c:pt idx="1551">
                  <c:v>2.3264861207673793E-2</c:v>
                </c:pt>
                <c:pt idx="1552">
                  <c:v>2.3254690056054628E-2</c:v>
                </c:pt>
                <c:pt idx="1553">
                  <c:v>2.3244519005535702E-2</c:v>
                </c:pt>
                <c:pt idx="1554">
                  <c:v>2.3234348056116128E-2</c:v>
                </c:pt>
                <c:pt idx="1555">
                  <c:v>2.3224220939682905E-2</c:v>
                </c:pt>
                <c:pt idx="1556">
                  <c:v>2.3214111303930585E-2</c:v>
                </c:pt>
                <c:pt idx="1557">
                  <c:v>2.3203993077923313E-2</c:v>
                </c:pt>
                <c:pt idx="1558">
                  <c:v>2.3193874951971782E-2</c:v>
                </c:pt>
                <c:pt idx="1559">
                  <c:v>2.3183756926075105E-2</c:v>
                </c:pt>
                <c:pt idx="1560">
                  <c:v>2.3173639000232171E-2</c:v>
                </c:pt>
                <c:pt idx="1561">
                  <c:v>2.3163521174442092E-2</c:v>
                </c:pt>
                <c:pt idx="1562">
                  <c:v>2.3153398122752744E-2</c:v>
                </c:pt>
                <c:pt idx="1563">
                  <c:v>2.3143275171219502E-2</c:v>
                </c:pt>
                <c:pt idx="1564">
                  <c:v>2.3133152319841477E-2</c:v>
                </c:pt>
                <c:pt idx="1565">
                  <c:v>2.3123029568617781E-2</c:v>
                </c:pt>
                <c:pt idx="1566">
                  <c:v>2.3112906917547305E-2</c:v>
                </c:pt>
                <c:pt idx="1567">
                  <c:v>2.3102784366628937E-2</c:v>
                </c:pt>
                <c:pt idx="1568">
                  <c:v>2.309266191586179E-2</c:v>
                </c:pt>
                <c:pt idx="1569">
                  <c:v>2.3082539565244975E-2</c:v>
                </c:pt>
                <c:pt idx="1570">
                  <c:v>2.3072417314777383E-2</c:v>
                </c:pt>
                <c:pt idx="1571">
                  <c:v>2.3062295164458124E-2</c:v>
                </c:pt>
                <c:pt idx="1572">
                  <c:v>2.305217311428609E-2</c:v>
                </c:pt>
                <c:pt idx="1573">
                  <c:v>2.3042016128921539E-2</c:v>
                </c:pt>
                <c:pt idx="1574">
                  <c:v>2.3031859244396768E-2</c:v>
                </c:pt>
                <c:pt idx="1575">
                  <c:v>2.3021702460710669E-2</c:v>
                </c:pt>
                <c:pt idx="1576">
                  <c:v>2.3011545777862352E-2</c:v>
                </c:pt>
                <c:pt idx="1577">
                  <c:v>2.300138919585093E-2</c:v>
                </c:pt>
                <c:pt idx="1578">
                  <c:v>2.2991180304414716E-2</c:v>
                </c:pt>
                <c:pt idx="1579">
                  <c:v>2.2980971514856563E-2</c:v>
                </c:pt>
                <c:pt idx="1580">
                  <c:v>2.2970815236390107E-2</c:v>
                </c:pt>
                <c:pt idx="1581">
                  <c:v>2.2960659058756328E-2</c:v>
                </c:pt>
                <c:pt idx="1582">
                  <c:v>2.2950502981954335E-2</c:v>
                </c:pt>
                <c:pt idx="1583">
                  <c:v>2.2940311974128491E-2</c:v>
                </c:pt>
                <c:pt idx="1584">
                  <c:v>2.2930191130842825E-2</c:v>
                </c:pt>
                <c:pt idx="1585">
                  <c:v>2.2919930263060051E-2</c:v>
                </c:pt>
                <c:pt idx="1586">
                  <c:v>2.2909511999742671E-2</c:v>
                </c:pt>
                <c:pt idx="1587">
                  <c:v>2.2899093842533524E-2</c:v>
                </c:pt>
                <c:pt idx="1588">
                  <c:v>2.2888675791431501E-2</c:v>
                </c:pt>
                <c:pt idx="1589">
                  <c:v>2.287825784643549E-2</c:v>
                </c:pt>
                <c:pt idx="1590">
                  <c:v>2.2867997499588233E-2</c:v>
                </c:pt>
                <c:pt idx="1591">
                  <c:v>2.2857754910289074E-2</c:v>
                </c:pt>
                <c:pt idx="1592">
                  <c:v>2.2847547452230055E-2</c:v>
                </c:pt>
                <c:pt idx="1593">
                  <c:v>2.2837340096034886E-2</c:v>
                </c:pt>
                <c:pt idx="1594">
                  <c:v>2.2827185243558423E-2</c:v>
                </c:pt>
                <c:pt idx="1595">
                  <c:v>2.2817030491900647E-2</c:v>
                </c:pt>
                <c:pt idx="1596">
                  <c:v>2.2806875841060448E-2</c:v>
                </c:pt>
                <c:pt idx="1597">
                  <c:v>2.2796721291036715E-2</c:v>
                </c:pt>
                <c:pt idx="1598">
                  <c:v>2.2786566841828781E-2</c:v>
                </c:pt>
                <c:pt idx="1599">
                  <c:v>2.2776412493435316E-2</c:v>
                </c:pt>
                <c:pt idx="1600">
                  <c:v>2.2766258245855431E-2</c:v>
                </c:pt>
                <c:pt idx="1601">
                  <c:v>2.2756174150185382E-2</c:v>
                </c:pt>
                <c:pt idx="1602">
                  <c:v>2.2746090153940912E-2</c:v>
                </c:pt>
                <c:pt idx="1603">
                  <c:v>2.2736006257120911E-2</c:v>
                </c:pt>
                <c:pt idx="1604">
                  <c:v>2.2725922459724268E-2</c:v>
                </c:pt>
                <c:pt idx="1605">
                  <c:v>2.2715838761750096E-2</c:v>
                </c:pt>
                <c:pt idx="1606">
                  <c:v>2.270572013937433E-2</c:v>
                </c:pt>
                <c:pt idx="1607">
                  <c:v>2.2695601617110928E-2</c:v>
                </c:pt>
                <c:pt idx="1608">
                  <c:v>2.2685483194959E-2</c:v>
                </c:pt>
                <c:pt idx="1609">
                  <c:v>2.2675364872917436E-2</c:v>
                </c:pt>
                <c:pt idx="1610">
                  <c:v>2.2665246650985349E-2</c:v>
                </c:pt>
                <c:pt idx="1611">
                  <c:v>2.2655163551252189E-2</c:v>
                </c:pt>
                <c:pt idx="1612">
                  <c:v>2.2645080550934615E-2</c:v>
                </c:pt>
                <c:pt idx="1613">
                  <c:v>2.2634857564446165E-2</c:v>
                </c:pt>
                <c:pt idx="1614">
                  <c:v>2.2624617309716655E-2</c:v>
                </c:pt>
                <c:pt idx="1615">
                  <c:v>2.2614464569177706E-2</c:v>
                </c:pt>
                <c:pt idx="1616">
                  <c:v>2.2604311929436349E-2</c:v>
                </c:pt>
                <c:pt idx="1617">
                  <c:v>2.2594159390491697E-2</c:v>
                </c:pt>
                <c:pt idx="1618">
                  <c:v>2.2584076991652546E-2</c:v>
                </c:pt>
                <c:pt idx="1619">
                  <c:v>2.2573994692222099E-2</c:v>
                </c:pt>
                <c:pt idx="1620">
                  <c:v>2.2563842454270677E-2</c:v>
                </c:pt>
                <c:pt idx="1621">
                  <c:v>2.2553742985110592E-2</c:v>
                </c:pt>
                <c:pt idx="1622">
                  <c:v>2.254364361569916E-2</c:v>
                </c:pt>
                <c:pt idx="1623">
                  <c:v>2.2533544346035272E-2</c:v>
                </c:pt>
                <c:pt idx="1624">
                  <c:v>2.252344517611804E-2</c:v>
                </c:pt>
                <c:pt idx="1625">
                  <c:v>2.2513346105946352E-2</c:v>
                </c:pt>
                <c:pt idx="1626">
                  <c:v>2.2503247135519322E-2</c:v>
                </c:pt>
                <c:pt idx="1627">
                  <c:v>2.2493148264835838E-2</c:v>
                </c:pt>
                <c:pt idx="1628">
                  <c:v>2.2482979461506014E-2</c:v>
                </c:pt>
                <c:pt idx="1629">
                  <c:v>2.2472740727622842E-2</c:v>
                </c:pt>
                <c:pt idx="1630">
                  <c:v>2.2462502096266324E-2</c:v>
                </c:pt>
                <c:pt idx="1631">
                  <c:v>2.2452263567435349E-2</c:v>
                </c:pt>
                <c:pt idx="1632">
                  <c:v>2.2442165200297071E-2</c:v>
                </c:pt>
                <c:pt idx="1633">
                  <c:v>2.2432066932896344E-2</c:v>
                </c:pt>
                <c:pt idx="1634">
                  <c:v>2.2421968765232281E-2</c:v>
                </c:pt>
                <c:pt idx="1635">
                  <c:v>2.2411800669789983E-2</c:v>
                </c:pt>
                <c:pt idx="1636">
                  <c:v>2.2401597662065509E-2</c:v>
                </c:pt>
                <c:pt idx="1637">
                  <c:v>2.2391394756160476E-2</c:v>
                </c:pt>
                <c:pt idx="1638">
                  <c:v>2.2381191952073776E-2</c:v>
                </c:pt>
                <c:pt idx="1639">
                  <c:v>2.2371094286882443E-2</c:v>
                </c:pt>
                <c:pt idx="1640">
                  <c:v>2.2360996721421778E-2</c:v>
                </c:pt>
                <c:pt idx="1641">
                  <c:v>2.2350899255690893E-2</c:v>
                </c:pt>
                <c:pt idx="1642">
                  <c:v>2.2340661844405973E-2</c:v>
                </c:pt>
                <c:pt idx="1643">
                  <c:v>2.2330424535634386E-2</c:v>
                </c:pt>
                <c:pt idx="1644">
                  <c:v>2.2320187329375019E-2</c:v>
                </c:pt>
                <c:pt idx="1645">
                  <c:v>2.2309950225626984E-2</c:v>
                </c:pt>
                <c:pt idx="1646">
                  <c:v>2.2299721906847703E-2</c:v>
                </c:pt>
                <c:pt idx="1647">
                  <c:v>2.2289542703795684E-2</c:v>
                </c:pt>
                <c:pt idx="1648">
                  <c:v>2.227927789953954E-2</c:v>
                </c:pt>
                <c:pt idx="1649">
                  <c:v>2.2269133908920047E-2</c:v>
                </c:pt>
                <c:pt idx="1650">
                  <c:v>2.225899001895848E-2</c:v>
                </c:pt>
                <c:pt idx="1651">
                  <c:v>2.2248846229653729E-2</c:v>
                </c:pt>
                <c:pt idx="1652">
                  <c:v>2.2238702541005129E-2</c:v>
                </c:pt>
                <c:pt idx="1653">
                  <c:v>2.2228628967976283E-2</c:v>
                </c:pt>
                <c:pt idx="1654">
                  <c:v>2.2218538130675647E-2</c:v>
                </c:pt>
                <c:pt idx="1655">
                  <c:v>2.2208473438040555E-2</c:v>
                </c:pt>
                <c:pt idx="1656">
                  <c:v>2.2198417806152948E-2</c:v>
                </c:pt>
                <c:pt idx="1657">
                  <c:v>2.2188292260976183E-2</c:v>
                </c:pt>
                <c:pt idx="1658">
                  <c:v>2.2178166816099631E-2</c:v>
                </c:pt>
                <c:pt idx="1659">
                  <c:v>2.2168041471522182E-2</c:v>
                </c:pt>
                <c:pt idx="1660">
                  <c:v>2.215798623737042E-2</c:v>
                </c:pt>
                <c:pt idx="1661">
                  <c:v>2.2147922140925091E-2</c:v>
                </c:pt>
                <c:pt idx="1662">
                  <c:v>2.2137858143570055E-2</c:v>
                </c:pt>
                <c:pt idx="1663">
                  <c:v>2.2127776883304806E-2</c:v>
                </c:pt>
                <c:pt idx="1664">
                  <c:v>2.2117695722470243E-2</c:v>
                </c:pt>
                <c:pt idx="1665">
                  <c:v>2.2107614661065256E-2</c:v>
                </c:pt>
                <c:pt idx="1666">
                  <c:v>2.2097533699088956E-2</c:v>
                </c:pt>
                <c:pt idx="1667">
                  <c:v>2.2087452836540455E-2</c:v>
                </c:pt>
                <c:pt idx="1668">
                  <c:v>2.2077337071115366E-2</c:v>
                </c:pt>
                <c:pt idx="1669">
                  <c:v>2.2067203764822407E-2</c:v>
                </c:pt>
                <c:pt idx="1670">
                  <c:v>2.2057088199805674E-2</c:v>
                </c:pt>
                <c:pt idx="1671">
                  <c:v>2.2046972734904191E-2</c:v>
                </c:pt>
                <c:pt idx="1672">
                  <c:v>2.2036857370117069E-2</c:v>
                </c:pt>
                <c:pt idx="1673">
                  <c:v>2.202674210544342E-2</c:v>
                </c:pt>
                <c:pt idx="1674">
                  <c:v>2.2016626940882134E-2</c:v>
                </c:pt>
                <c:pt idx="1675">
                  <c:v>2.2006511876432322E-2</c:v>
                </c:pt>
                <c:pt idx="1676">
                  <c:v>2.1996475591042897E-2</c:v>
                </c:pt>
                <c:pt idx="1677">
                  <c:v>2.1986430724412198E-2</c:v>
                </c:pt>
                <c:pt idx="1678">
                  <c:v>2.1976333318245667E-2</c:v>
                </c:pt>
                <c:pt idx="1679">
                  <c:v>2.196623601184311E-2</c:v>
                </c:pt>
                <c:pt idx="1680">
                  <c:v>2.1956138805203862E-2</c:v>
                </c:pt>
                <c:pt idx="1681">
                  <c:v>2.1946006700521714E-2</c:v>
                </c:pt>
                <c:pt idx="1682">
                  <c:v>2.1935892335011919E-2</c:v>
                </c:pt>
                <c:pt idx="1683">
                  <c:v>2.1925795428173522E-2</c:v>
                </c:pt>
                <c:pt idx="1684">
                  <c:v>2.1915689941895966E-2</c:v>
                </c:pt>
                <c:pt idx="1685">
                  <c:v>2.1905575876436156E-2</c:v>
                </c:pt>
                <c:pt idx="1686">
                  <c:v>2.1895461911076719E-2</c:v>
                </c:pt>
                <c:pt idx="1687">
                  <c:v>2.1885348045816988E-2</c:v>
                </c:pt>
                <c:pt idx="1688">
                  <c:v>2.1875321629133859E-2</c:v>
                </c:pt>
                <c:pt idx="1689">
                  <c:v>2.1865260315784507E-2</c:v>
                </c:pt>
                <c:pt idx="1690">
                  <c:v>2.1855199101498135E-2</c:v>
                </c:pt>
                <c:pt idx="1691">
                  <c:v>2.1845137986273855E-2</c:v>
                </c:pt>
                <c:pt idx="1692">
                  <c:v>2.1835041976104419E-2</c:v>
                </c:pt>
                <c:pt idx="1693">
                  <c:v>2.1824946065685413E-2</c:v>
                </c:pt>
                <c:pt idx="1694">
                  <c:v>2.1814850255015727E-2</c:v>
                </c:pt>
                <c:pt idx="1695">
                  <c:v>2.180478953706344E-2</c:v>
                </c:pt>
                <c:pt idx="1696">
                  <c:v>2.1794772868907852E-2</c:v>
                </c:pt>
                <c:pt idx="1697">
                  <c:v>2.1784712348636104E-2</c:v>
                </c:pt>
                <c:pt idx="1698">
                  <c:v>2.1774660885355734E-2</c:v>
                </c:pt>
                <c:pt idx="1699">
                  <c:v>2.1764600563105141E-2</c:v>
                </c:pt>
                <c:pt idx="1700">
                  <c:v>2.1754540339907757E-2</c:v>
                </c:pt>
                <c:pt idx="1701">
                  <c:v>2.1744480215762696E-2</c:v>
                </c:pt>
                <c:pt idx="1702">
                  <c:v>2.1734420190668846E-2</c:v>
                </c:pt>
                <c:pt idx="1703">
                  <c:v>2.172437789969428E-2</c:v>
                </c:pt>
                <c:pt idx="1704">
                  <c:v>2.17143443849106E-2</c:v>
                </c:pt>
                <c:pt idx="1705">
                  <c:v>2.1704284656532069E-2</c:v>
                </c:pt>
                <c:pt idx="1706">
                  <c:v>2.1694225027200975E-2</c:v>
                </c:pt>
                <c:pt idx="1707">
                  <c:v>2.1684165496916208E-2</c:v>
                </c:pt>
                <c:pt idx="1708">
                  <c:v>2.1674106065676879E-2</c:v>
                </c:pt>
                <c:pt idx="1709">
                  <c:v>2.1664029379359739E-2</c:v>
                </c:pt>
                <c:pt idx="1710">
                  <c:v>2.1653952792427988E-2</c:v>
                </c:pt>
                <c:pt idx="1711">
                  <c:v>2.164387630488096E-2</c:v>
                </c:pt>
                <c:pt idx="1712">
                  <c:v>2.163379123991338E-2</c:v>
                </c:pt>
                <c:pt idx="1713">
                  <c:v>2.1623679964450693E-2</c:v>
                </c:pt>
                <c:pt idx="1714">
                  <c:v>2.1613568789060844E-2</c:v>
                </c:pt>
                <c:pt idx="1715">
                  <c:v>2.1603457713742946E-2</c:v>
                </c:pt>
                <c:pt idx="1716">
                  <c:v>2.1593381724224647E-2</c:v>
                </c:pt>
                <c:pt idx="1717">
                  <c:v>2.1583349495846615E-2</c:v>
                </c:pt>
                <c:pt idx="1718">
                  <c:v>2.1573387336079719E-2</c:v>
                </c:pt>
                <c:pt idx="1719">
                  <c:v>2.1563451581961601E-2</c:v>
                </c:pt>
                <c:pt idx="1720">
                  <c:v>2.1553515924477962E-2</c:v>
                </c:pt>
                <c:pt idx="1721">
                  <c:v>2.1543580363627912E-2</c:v>
                </c:pt>
                <c:pt idx="1722">
                  <c:v>2.1533644899410342E-2</c:v>
                </c:pt>
                <c:pt idx="1723">
                  <c:v>2.1523709531824586E-2</c:v>
                </c:pt>
                <c:pt idx="1724">
                  <c:v>2.1513774260869534E-2</c:v>
                </c:pt>
                <c:pt idx="1725">
                  <c:v>2.1503839086544296E-2</c:v>
                </c:pt>
                <c:pt idx="1726">
                  <c:v>2.1493904008847764E-2</c:v>
                </c:pt>
                <c:pt idx="1727">
                  <c:v>2.1483969027779048E-2</c:v>
                </c:pt>
                <c:pt idx="1728">
                  <c:v>2.1474034143337484E-2</c:v>
                </c:pt>
                <c:pt idx="1729">
                  <c:v>2.1464099355521959E-2</c:v>
                </c:pt>
                <c:pt idx="1730">
                  <c:v>2.1454164664331365E-2</c:v>
                </c:pt>
                <c:pt idx="1731">
                  <c:v>2.1444256375196868E-2</c:v>
                </c:pt>
                <c:pt idx="1732">
                  <c:v>2.1434339227220489E-2</c:v>
                </c:pt>
                <c:pt idx="1733">
                  <c:v>2.142442217552909E-2</c:v>
                </c:pt>
                <c:pt idx="1734">
                  <c:v>2.1414505220121782E-2</c:v>
                </c:pt>
                <c:pt idx="1735">
                  <c:v>2.1404588360997678E-2</c:v>
                </c:pt>
                <c:pt idx="1736">
                  <c:v>2.139467159815589E-2</c:v>
                </c:pt>
                <c:pt idx="1737">
                  <c:v>2.1384684974419699E-2</c:v>
                </c:pt>
                <c:pt idx="1738">
                  <c:v>2.137464612087725E-2</c:v>
                </c:pt>
                <c:pt idx="1739">
                  <c:v>2.136474727760751E-2</c:v>
                </c:pt>
                <c:pt idx="1740">
                  <c:v>2.135484853027414E-2</c:v>
                </c:pt>
                <c:pt idx="1741">
                  <c:v>2.1344949878876474E-2</c:v>
                </c:pt>
                <c:pt idx="1742">
                  <c:v>2.1335051323413401E-2</c:v>
                </c:pt>
                <c:pt idx="1743">
                  <c:v>2.1325152863884034E-2</c:v>
                </c:pt>
                <c:pt idx="1744">
                  <c:v>2.1315263174387589E-2</c:v>
                </c:pt>
                <c:pt idx="1745">
                  <c:v>2.1305373580654985E-2</c:v>
                </c:pt>
                <c:pt idx="1746">
                  <c:v>2.1295475408752873E-2</c:v>
                </c:pt>
                <c:pt idx="1747">
                  <c:v>2.1285577332780914E-2</c:v>
                </c:pt>
                <c:pt idx="1748">
                  <c:v>2.1275661725410844E-2</c:v>
                </c:pt>
                <c:pt idx="1749">
                  <c:v>2.1265746214310877E-2</c:v>
                </c:pt>
                <c:pt idx="1750">
                  <c:v>2.1255830799480124E-2</c:v>
                </c:pt>
                <c:pt idx="1751">
                  <c:v>2.1245915480917699E-2</c:v>
                </c:pt>
                <c:pt idx="1752">
                  <c:v>2.1236000258622489E-2</c:v>
                </c:pt>
                <c:pt idx="1753">
                  <c:v>2.1226085132593608E-2</c:v>
                </c:pt>
                <c:pt idx="1754">
                  <c:v>2.1216170102830167E-2</c:v>
                </c:pt>
                <c:pt idx="1755">
                  <c:v>2.1206255169331278E-2</c:v>
                </c:pt>
                <c:pt idx="1756">
                  <c:v>2.1196340332095831E-2</c:v>
                </c:pt>
                <c:pt idx="1757">
                  <c:v>2.1186425591123159E-2</c:v>
                </c:pt>
                <c:pt idx="1758">
                  <c:v>2.1176510946412153E-2</c:v>
                </c:pt>
                <c:pt idx="1759">
                  <c:v>2.1166596397961923E-2</c:v>
                </c:pt>
                <c:pt idx="1760">
                  <c:v>2.1156681945771583E-2</c:v>
                </c:pt>
                <c:pt idx="1761">
                  <c:v>2.1146767589840021E-2</c:v>
                </c:pt>
                <c:pt idx="1762">
                  <c:v>2.1136704777200421E-2</c:v>
                </c:pt>
                <c:pt idx="1763">
                  <c:v>2.1126642063724166E-2</c:v>
                </c:pt>
                <c:pt idx="1764">
                  <c:v>2.1116579449410144E-2</c:v>
                </c:pt>
                <c:pt idx="1765">
                  <c:v>2.1106551903315118E-2</c:v>
                </c:pt>
                <c:pt idx="1766">
                  <c:v>2.1096524455692434E-2</c:v>
                </c:pt>
                <c:pt idx="1767">
                  <c:v>2.108649710654098E-2</c:v>
                </c:pt>
                <c:pt idx="1768">
                  <c:v>2.107654846399476E-2</c:v>
                </c:pt>
                <c:pt idx="1769">
                  <c:v>2.1066512639024593E-2</c:v>
                </c:pt>
                <c:pt idx="1770">
                  <c:v>2.10564769126933E-2</c:v>
                </c:pt>
                <c:pt idx="1771">
                  <c:v>2.1046441284999773E-2</c:v>
                </c:pt>
                <c:pt idx="1772">
                  <c:v>2.1036405755943122E-2</c:v>
                </c:pt>
                <c:pt idx="1773">
                  <c:v>2.1026370325522459E-2</c:v>
                </c:pt>
                <c:pt idx="1774">
                  <c:v>2.1016483529195273E-2</c:v>
                </c:pt>
                <c:pt idx="1775">
                  <c:v>2.1006596828603952E-2</c:v>
                </c:pt>
                <c:pt idx="1776">
                  <c:v>2.0996675258446507E-2</c:v>
                </c:pt>
                <c:pt idx="1777">
                  <c:v>2.0986753784701273E-2</c:v>
                </c:pt>
                <c:pt idx="1778">
                  <c:v>2.0976832407367363E-2</c:v>
                </c:pt>
                <c:pt idx="1779">
                  <c:v>2.0966911126443888E-2</c:v>
                </c:pt>
                <c:pt idx="1780">
                  <c:v>2.0957042527699477E-2</c:v>
                </c:pt>
                <c:pt idx="1781">
                  <c:v>2.0947191366293305E-2</c:v>
                </c:pt>
                <c:pt idx="1782">
                  <c:v>2.0937296665781036E-2</c:v>
                </c:pt>
                <c:pt idx="1783">
                  <c:v>2.0927428353288091E-2</c:v>
                </c:pt>
                <c:pt idx="1784">
                  <c:v>2.0917560136181512E-2</c:v>
                </c:pt>
                <c:pt idx="1785">
                  <c:v>2.0907692014460633E-2</c:v>
                </c:pt>
                <c:pt idx="1786">
                  <c:v>2.0897832658679505E-2</c:v>
                </c:pt>
                <c:pt idx="1787">
                  <c:v>2.0888008359694954E-2</c:v>
                </c:pt>
                <c:pt idx="1788">
                  <c:v>2.0878079271526628E-2</c:v>
                </c:pt>
                <c:pt idx="1789">
                  <c:v>2.0868202581433959E-2</c:v>
                </c:pt>
                <c:pt idx="1790">
                  <c:v>2.0858325986895299E-2</c:v>
                </c:pt>
                <c:pt idx="1791">
                  <c:v>2.0848449487909759E-2</c:v>
                </c:pt>
                <c:pt idx="1792">
                  <c:v>2.0838573084476453E-2</c:v>
                </c:pt>
                <c:pt idx="1793">
                  <c:v>2.0828696776594269E-2</c:v>
                </c:pt>
                <c:pt idx="1794">
                  <c:v>2.0818803224494475E-2</c:v>
                </c:pt>
                <c:pt idx="1795">
                  <c:v>2.0808909768279982E-2</c:v>
                </c:pt>
                <c:pt idx="1796">
                  <c:v>2.0798981449419385E-2</c:v>
                </c:pt>
                <c:pt idx="1797">
                  <c:v>2.0789053227120879E-2</c:v>
                </c:pt>
                <c:pt idx="1798">
                  <c:v>2.0779125101383578E-2</c:v>
                </c:pt>
                <c:pt idx="1799">
                  <c:v>2.0769197072206591E-2</c:v>
                </c:pt>
                <c:pt idx="1800">
                  <c:v>2.0759269139589032E-2</c:v>
                </c:pt>
                <c:pt idx="1801">
                  <c:v>2.074930634670169E-2</c:v>
                </c:pt>
                <c:pt idx="1802">
                  <c:v>2.073934365105301E-2</c:v>
                </c:pt>
                <c:pt idx="1803">
                  <c:v>2.0729416008787638E-2</c:v>
                </c:pt>
                <c:pt idx="1804">
                  <c:v>2.0719488463077917E-2</c:v>
                </c:pt>
                <c:pt idx="1805">
                  <c:v>2.0709561013922961E-2</c:v>
                </c:pt>
                <c:pt idx="1806">
                  <c:v>2.0699633661321659E-2</c:v>
                </c:pt>
                <c:pt idx="1807">
                  <c:v>2.0689706405273123E-2</c:v>
                </c:pt>
                <c:pt idx="1808">
                  <c:v>2.0679779245776464E-2</c:v>
                </c:pt>
                <c:pt idx="1809">
                  <c:v>2.0669852182830573E-2</c:v>
                </c:pt>
                <c:pt idx="1810">
                  <c:v>2.065992521643456E-2</c:v>
                </c:pt>
                <c:pt idx="1811">
                  <c:v>2.0649998346587539E-2</c:v>
                </c:pt>
                <c:pt idx="1812">
                  <c:v>2.0640071573288621E-2</c:v>
                </c:pt>
                <c:pt idx="1813">
                  <c:v>2.0630144896536917E-2</c:v>
                </c:pt>
                <c:pt idx="1814">
                  <c:v>2.0620218316331318E-2</c:v>
                </c:pt>
                <c:pt idx="1815">
                  <c:v>2.0610291832671157E-2</c:v>
                </c:pt>
                <c:pt idx="1816">
                  <c:v>2.0600365445555102E-2</c:v>
                </c:pt>
                <c:pt idx="1817">
                  <c:v>2.0590439154982487E-2</c:v>
                </c:pt>
                <c:pt idx="1818">
                  <c:v>2.0580512960952424E-2</c:v>
                </c:pt>
                <c:pt idx="1819">
                  <c:v>2.0570586863463802E-2</c:v>
                </c:pt>
                <c:pt idx="1820">
                  <c:v>2.0560660862515734E-2</c:v>
                </c:pt>
                <c:pt idx="1821">
                  <c:v>2.0550734958107331E-2</c:v>
                </c:pt>
                <c:pt idx="1822">
                  <c:v>2.0540826485282881E-2</c:v>
                </c:pt>
                <c:pt idx="1823">
                  <c:v>2.0530918108659257E-2</c:v>
                </c:pt>
                <c:pt idx="1824">
                  <c:v>2.052100982823557E-2</c:v>
                </c:pt>
                <c:pt idx="1825">
                  <c:v>2.051110164401071E-2</c:v>
                </c:pt>
                <c:pt idx="1826">
                  <c:v>2.050119355598401E-2</c:v>
                </c:pt>
                <c:pt idx="1827">
                  <c:v>2.049128556415436E-2</c:v>
                </c:pt>
                <c:pt idx="1828">
                  <c:v>2.0481377668520873E-2</c:v>
                </c:pt>
                <c:pt idx="1829">
                  <c:v>2.0471330079846917E-2</c:v>
                </c:pt>
                <c:pt idx="1830">
                  <c:v>2.0461422377960226E-2</c:v>
                </c:pt>
                <c:pt idx="1831">
                  <c:v>2.045151477226681E-2</c:v>
                </c:pt>
                <c:pt idx="1832">
                  <c:v>2.0441596918663985E-2</c:v>
                </c:pt>
                <c:pt idx="1833">
                  <c:v>2.0431679161453609E-2</c:v>
                </c:pt>
                <c:pt idx="1834">
                  <c:v>2.0421761500634794E-2</c:v>
                </c:pt>
                <c:pt idx="1835">
                  <c:v>2.0411843936206431E-2</c:v>
                </c:pt>
                <c:pt idx="1836">
                  <c:v>2.0401926468167852E-2</c:v>
                </c:pt>
                <c:pt idx="1837">
                  <c:v>2.0392009096517949E-2</c:v>
                </c:pt>
                <c:pt idx="1838">
                  <c:v>2.0382102164754334E-2</c:v>
                </c:pt>
                <c:pt idx="1839">
                  <c:v>2.0372160385263793E-2</c:v>
                </c:pt>
                <c:pt idx="1840">
                  <c:v>2.0362218702637991E-2</c:v>
                </c:pt>
                <c:pt idx="1841">
                  <c:v>2.0352277116876039E-2</c:v>
                </c:pt>
                <c:pt idx="1842">
                  <c:v>2.0342335627976826E-2</c:v>
                </c:pt>
                <c:pt idx="1843">
                  <c:v>2.0332394235939466E-2</c:v>
                </c:pt>
                <c:pt idx="1844">
                  <c:v>2.0322417998555053E-2</c:v>
                </c:pt>
                <c:pt idx="1845">
                  <c:v>2.0312476800578905E-2</c:v>
                </c:pt>
                <c:pt idx="1846">
                  <c:v>2.0302535699461721E-2</c:v>
                </c:pt>
                <c:pt idx="1847">
                  <c:v>2.0292594695202615E-2</c:v>
                </c:pt>
                <c:pt idx="1848">
                  <c:v>2.0282653787800697E-2</c:v>
                </c:pt>
                <c:pt idx="1849">
                  <c:v>2.02726430962481E-2</c:v>
                </c:pt>
                <c:pt idx="1850">
                  <c:v>2.0262632502917377E-2</c:v>
                </c:pt>
                <c:pt idx="1851">
                  <c:v>2.0252622007807419E-2</c:v>
                </c:pt>
                <c:pt idx="1852">
                  <c:v>2.0242611610917116E-2</c:v>
                </c:pt>
                <c:pt idx="1853">
                  <c:v>2.0232601312245801E-2</c:v>
                </c:pt>
                <c:pt idx="1854">
                  <c:v>2.0222591111792365E-2</c:v>
                </c:pt>
                <c:pt idx="1855">
                  <c:v>2.0212581009555919E-2</c:v>
                </c:pt>
                <c:pt idx="1856">
                  <c:v>2.0202605943637986E-2</c:v>
                </c:pt>
                <c:pt idx="1857">
                  <c:v>2.0192613646120794E-2</c:v>
                </c:pt>
                <c:pt idx="1858">
                  <c:v>2.0182502659262358E-2</c:v>
                </c:pt>
                <c:pt idx="1859">
                  <c:v>2.017239177261243E-2</c:v>
                </c:pt>
                <c:pt idx="1860">
                  <c:v>2.0162286296551368E-2</c:v>
                </c:pt>
                <c:pt idx="1861">
                  <c:v>2.0152180920591567E-2</c:v>
                </c:pt>
                <c:pt idx="1862">
                  <c:v>2.0142075644732138E-2</c:v>
                </c:pt>
                <c:pt idx="1863">
                  <c:v>2.0132115242451842E-2</c:v>
                </c:pt>
                <c:pt idx="1864">
                  <c:v>2.0122140963283019E-2</c:v>
                </c:pt>
                <c:pt idx="1865">
                  <c:v>2.0112201716644629E-2</c:v>
                </c:pt>
                <c:pt idx="1866">
                  <c:v>2.010226256684633E-2</c:v>
                </c:pt>
                <c:pt idx="1867">
                  <c:v>2.0092323513887012E-2</c:v>
                </c:pt>
                <c:pt idx="1868">
                  <c:v>2.0082384557765787E-2</c:v>
                </c:pt>
                <c:pt idx="1869">
                  <c:v>2.0072445698481767E-2</c:v>
                </c:pt>
                <c:pt idx="1870">
                  <c:v>2.0062506936033841E-2</c:v>
                </c:pt>
                <c:pt idx="1871">
                  <c:v>2.0052603203389197E-2</c:v>
                </c:pt>
                <c:pt idx="1872">
                  <c:v>2.0042717172945368E-2</c:v>
                </c:pt>
                <c:pt idx="1873">
                  <c:v>2.0032831238313786E-2</c:v>
                </c:pt>
                <c:pt idx="1874">
                  <c:v>2.0022945399493786E-2</c:v>
                </c:pt>
                <c:pt idx="1875">
                  <c:v>2.0013059656484034E-2</c:v>
                </c:pt>
                <c:pt idx="1876">
                  <c:v>2.0003174009283864E-2</c:v>
                </c:pt>
                <c:pt idx="1877">
                  <c:v>1.9993288457892389E-2</c:v>
                </c:pt>
                <c:pt idx="1878">
                  <c:v>1.9983368071709862E-2</c:v>
                </c:pt>
                <c:pt idx="1879">
                  <c:v>1.997341285175569E-2</c:v>
                </c:pt>
                <c:pt idx="1880">
                  <c:v>1.9963544914040066E-2</c:v>
                </c:pt>
                <c:pt idx="1881">
                  <c:v>1.9953610845309777E-2</c:v>
                </c:pt>
                <c:pt idx="1882">
                  <c:v>1.9943676873333649E-2</c:v>
                </c:pt>
                <c:pt idx="1883">
                  <c:v>1.9933742998110571E-2</c:v>
                </c:pt>
                <c:pt idx="1884">
                  <c:v>1.992394530131758E-2</c:v>
                </c:pt>
                <c:pt idx="1885">
                  <c:v>1.9914121712039989E-2</c:v>
                </c:pt>
                <c:pt idx="1886">
                  <c:v>1.9904289275839648E-2</c:v>
                </c:pt>
                <c:pt idx="1887">
                  <c:v>1.9894474537916818E-2</c:v>
                </c:pt>
                <c:pt idx="1888">
                  <c:v>1.9884659894443324E-2</c:v>
                </c:pt>
                <c:pt idx="1889">
                  <c:v>1.9874845345418057E-2</c:v>
                </c:pt>
                <c:pt idx="1890">
                  <c:v>1.986503089084013E-2</c:v>
                </c:pt>
                <c:pt idx="1891">
                  <c:v>1.9855251456922129E-2</c:v>
                </c:pt>
                <c:pt idx="1892">
                  <c:v>1.9845437190899817E-2</c:v>
                </c:pt>
                <c:pt idx="1893">
                  <c:v>1.9835623019322179E-2</c:v>
                </c:pt>
                <c:pt idx="1894">
                  <c:v>1.9825808942188328E-2</c:v>
                </c:pt>
                <c:pt idx="1895">
                  <c:v>1.9815994959497152E-2</c:v>
                </c:pt>
                <c:pt idx="1896">
                  <c:v>1.9806181071247764E-2</c:v>
                </c:pt>
                <c:pt idx="1897">
                  <c:v>1.9796367277439497E-2</c:v>
                </c:pt>
                <c:pt idx="1898">
                  <c:v>1.9786483730354076E-2</c:v>
                </c:pt>
                <c:pt idx="1899">
                  <c:v>1.9776617601121815E-2</c:v>
                </c:pt>
                <c:pt idx="1900">
                  <c:v>1.9766804091808421E-2</c:v>
                </c:pt>
                <c:pt idx="1901">
                  <c:v>1.9756990676932373E-2</c:v>
                </c:pt>
                <c:pt idx="1902">
                  <c:v>1.9747194678059188E-2</c:v>
                </c:pt>
                <c:pt idx="1903">
                  <c:v>1.9737398773288284E-2</c:v>
                </c:pt>
                <c:pt idx="1904">
                  <c:v>1.9727602962618995E-2</c:v>
                </c:pt>
                <c:pt idx="1905">
                  <c:v>1.9717807246050212E-2</c:v>
                </c:pt>
                <c:pt idx="1906">
                  <c:v>1.9708011623581267E-2</c:v>
                </c:pt>
                <c:pt idx="1907">
                  <c:v>1.9698163853642647E-2</c:v>
                </c:pt>
                <c:pt idx="1908">
                  <c:v>1.9688316178808396E-2</c:v>
                </c:pt>
                <c:pt idx="1909">
                  <c:v>1.9678503519236834E-2</c:v>
                </c:pt>
                <c:pt idx="1910">
                  <c:v>1.9668690954094403E-2</c:v>
                </c:pt>
                <c:pt idx="1911">
                  <c:v>1.9658878483380215E-2</c:v>
                </c:pt>
                <c:pt idx="1912">
                  <c:v>1.9649048507840661E-2</c:v>
                </c:pt>
                <c:pt idx="1913">
                  <c:v>1.9639157728657652E-2</c:v>
                </c:pt>
                <c:pt idx="1914">
                  <c:v>1.9629267045417009E-2</c:v>
                </c:pt>
                <c:pt idx="1915">
                  <c:v>1.9619376458117621E-2</c:v>
                </c:pt>
                <c:pt idx="1916">
                  <c:v>1.9609485966758822E-2</c:v>
                </c:pt>
                <c:pt idx="1917">
                  <c:v>1.9599595571339501E-2</c:v>
                </c:pt>
                <c:pt idx="1918">
                  <c:v>1.9589705271858771E-2</c:v>
                </c:pt>
                <c:pt idx="1919">
                  <c:v>1.9579780151538717E-2</c:v>
                </c:pt>
                <c:pt idx="1920">
                  <c:v>1.9569855127834046E-2</c:v>
                </c:pt>
                <c:pt idx="1921">
                  <c:v>1.9560026010520204E-2</c:v>
                </c:pt>
                <c:pt idx="1922">
                  <c:v>1.9550196987963453E-2</c:v>
                </c:pt>
                <c:pt idx="1923">
                  <c:v>1.9540263313885475E-2</c:v>
                </c:pt>
                <c:pt idx="1924">
                  <c:v>1.9530329736593188E-2</c:v>
                </c:pt>
                <c:pt idx="1925">
                  <c:v>1.9520396256085704E-2</c:v>
                </c:pt>
                <c:pt idx="1926">
                  <c:v>1.9510436896047922E-2</c:v>
                </c:pt>
                <c:pt idx="1927">
                  <c:v>1.9500625948243533E-2</c:v>
                </c:pt>
                <c:pt idx="1928">
                  <c:v>1.9490815094851843E-2</c:v>
                </c:pt>
                <c:pt idx="1929">
                  <c:v>1.9480969422476013E-2</c:v>
                </c:pt>
                <c:pt idx="1930">
                  <c:v>1.9471123845184124E-2</c:v>
                </c:pt>
                <c:pt idx="1931">
                  <c:v>1.9461278362975287E-2</c:v>
                </c:pt>
                <c:pt idx="1932">
                  <c:v>1.9451432975848615E-2</c:v>
                </c:pt>
                <c:pt idx="1933">
                  <c:v>1.9441622595850472E-2</c:v>
                </c:pt>
                <c:pt idx="1934">
                  <c:v>1.9431794714756645E-2</c:v>
                </c:pt>
                <c:pt idx="1935">
                  <c:v>1.9421984523741331E-2</c:v>
                </c:pt>
                <c:pt idx="1936">
                  <c:v>1.9412209338172337E-2</c:v>
                </c:pt>
                <c:pt idx="1937">
                  <c:v>1.9402434246337252E-2</c:v>
                </c:pt>
                <c:pt idx="1938">
                  <c:v>1.9392659248234967E-2</c:v>
                </c:pt>
                <c:pt idx="1939">
                  <c:v>1.9382884343864593E-2</c:v>
                </c:pt>
                <c:pt idx="1940">
                  <c:v>1.9373109533225241E-2</c:v>
                </c:pt>
                <c:pt idx="1941">
                  <c:v>1.9363334816316025E-2</c:v>
                </c:pt>
                <c:pt idx="1942">
                  <c:v>1.9353525284103501E-2</c:v>
                </c:pt>
                <c:pt idx="1943">
                  <c:v>1.9343646028904038E-2</c:v>
                </c:pt>
                <c:pt idx="1944">
                  <c:v>1.9333836686160621E-2</c:v>
                </c:pt>
                <c:pt idx="1945">
                  <c:v>1.9324027437814362E-2</c:v>
                </c:pt>
                <c:pt idx="1946">
                  <c:v>1.9314218283864593E-2</c:v>
                </c:pt>
                <c:pt idx="1947">
                  <c:v>1.9304426538355512E-2</c:v>
                </c:pt>
                <c:pt idx="1948">
                  <c:v>1.9294661136984192E-2</c:v>
                </c:pt>
                <c:pt idx="1949">
                  <c:v>1.9284887172312803E-2</c:v>
                </c:pt>
                <c:pt idx="1950">
                  <c:v>1.9274973675993401E-2</c:v>
                </c:pt>
                <c:pt idx="1951">
                  <c:v>1.9264955558108365E-2</c:v>
                </c:pt>
                <c:pt idx="1952">
                  <c:v>1.9254937538688122E-2</c:v>
                </c:pt>
                <c:pt idx="1953">
                  <c:v>1.924491961773156E-2</c:v>
                </c:pt>
                <c:pt idx="1954">
                  <c:v>1.9235023822998798E-2</c:v>
                </c:pt>
                <c:pt idx="1955">
                  <c:v>1.9225163028976144E-2</c:v>
                </c:pt>
                <c:pt idx="1956">
                  <c:v>1.9215302330353845E-2</c:v>
                </c:pt>
                <c:pt idx="1957">
                  <c:v>1.920547663109029E-2</c:v>
                </c:pt>
                <c:pt idx="1958">
                  <c:v>1.9195651026550964E-2</c:v>
                </c:pt>
                <c:pt idx="1959">
                  <c:v>1.9185825516734978E-2</c:v>
                </c:pt>
                <c:pt idx="1960">
                  <c:v>1.9176000101641222E-2</c:v>
                </c:pt>
                <c:pt idx="1961">
                  <c:v>1.9166227274804326E-2</c:v>
                </c:pt>
                <c:pt idx="1962">
                  <c:v>1.9156454541678691E-2</c:v>
                </c:pt>
                <c:pt idx="1963">
                  <c:v>1.9146699213630214E-2</c:v>
                </c:pt>
                <c:pt idx="1964">
                  <c:v>1.9136943978959264E-2</c:v>
                </c:pt>
                <c:pt idx="1965">
                  <c:v>1.9127206427911547E-2</c:v>
                </c:pt>
                <c:pt idx="1966">
                  <c:v>1.9117468969903406E-2</c:v>
                </c:pt>
                <c:pt idx="1967">
                  <c:v>1.9107731604933731E-2</c:v>
                </c:pt>
                <c:pt idx="1968">
                  <c:v>1.9098081444114845E-2</c:v>
                </c:pt>
                <c:pt idx="1969">
                  <c:v>1.9088448964254878E-2</c:v>
                </c:pt>
                <c:pt idx="1970">
                  <c:v>1.9078825230548935E-2</c:v>
                </c:pt>
                <c:pt idx="1971">
                  <c:v>1.906921917697213E-2</c:v>
                </c:pt>
                <c:pt idx="1972">
                  <c:v>1.905963052383508E-2</c:v>
                </c:pt>
                <c:pt idx="1973">
                  <c:v>1.9050041960919861E-2</c:v>
                </c:pt>
                <c:pt idx="1974">
                  <c:v>1.9040453488225584E-2</c:v>
                </c:pt>
                <c:pt idx="1975">
                  <c:v>1.9030908658443257E-2</c:v>
                </c:pt>
                <c:pt idx="1976">
                  <c:v>1.9021363918062528E-2</c:v>
                </c:pt>
                <c:pt idx="1977">
                  <c:v>1.9011819267082508E-2</c:v>
                </c:pt>
                <c:pt idx="1978">
                  <c:v>1.9002283639137252E-2</c:v>
                </c:pt>
                <c:pt idx="1979">
                  <c:v>1.8992939892642502E-2</c:v>
                </c:pt>
                <c:pt idx="1980">
                  <c:v>1.8983596231825439E-2</c:v>
                </c:pt>
                <c:pt idx="1981">
                  <c:v>1.8974252656684953E-2</c:v>
                </c:pt>
                <c:pt idx="1982">
                  <c:v>1.896487427148319E-2</c:v>
                </c:pt>
                <c:pt idx="1983">
                  <c:v>1.8955487318534914E-2</c:v>
                </c:pt>
                <c:pt idx="1984">
                  <c:v>1.8946100452061465E-2</c:v>
                </c:pt>
                <c:pt idx="1985">
                  <c:v>1.8936748566834805E-2</c:v>
                </c:pt>
                <c:pt idx="1986">
                  <c:v>1.8927396767439708E-2</c:v>
                </c:pt>
                <c:pt idx="1987">
                  <c:v>1.891804505387551E-2</c:v>
                </c:pt>
                <c:pt idx="1988">
                  <c:v>1.8908693426141321E-2</c:v>
                </c:pt>
                <c:pt idx="1989">
                  <c:v>1.8899341884236254E-2</c:v>
                </c:pt>
                <c:pt idx="1990">
                  <c:v>1.8889972842001113E-2</c:v>
                </c:pt>
                <c:pt idx="1991">
                  <c:v>1.8880577925636466E-2</c:v>
                </c:pt>
                <c:pt idx="1992">
                  <c:v>1.8871113310850784E-2</c:v>
                </c:pt>
                <c:pt idx="1993">
                  <c:v>1.8861648783984108E-2</c:v>
                </c:pt>
                <c:pt idx="1994">
                  <c:v>1.885218434503555E-2</c:v>
                </c:pt>
                <c:pt idx="1995">
                  <c:v>1.884271999400422E-2</c:v>
                </c:pt>
                <c:pt idx="1996">
                  <c:v>1.8833255730889453E-2</c:v>
                </c:pt>
                <c:pt idx="1997">
                  <c:v>1.882381751452189E-2</c:v>
                </c:pt>
                <c:pt idx="1998">
                  <c:v>1.8814344495008628E-2</c:v>
                </c:pt>
                <c:pt idx="1999">
                  <c:v>1.8804958928777316E-2</c:v>
                </c:pt>
                <c:pt idx="2000">
                  <c:v>1.8795625644358216E-2</c:v>
                </c:pt>
                <c:pt idx="2001">
                  <c:v>1.8786292445441388E-2</c:v>
                </c:pt>
                <c:pt idx="2002">
                  <c:v>1.8776959332026166E-2</c:v>
                </c:pt>
                <c:pt idx="2003">
                  <c:v>1.8767626304111662E-2</c:v>
                </c:pt>
                <c:pt idx="2004">
                  <c:v>1.8758223584375733E-2</c:v>
                </c:pt>
                <c:pt idx="2005">
                  <c:v>1.8748820951422385E-2</c:v>
                </c:pt>
                <c:pt idx="2006">
                  <c:v>1.8739383517237584E-2</c:v>
                </c:pt>
                <c:pt idx="2007">
                  <c:v>1.8729946170478851E-2</c:v>
                </c:pt>
                <c:pt idx="2008">
                  <c:v>1.8720508911145295E-2</c:v>
                </c:pt>
                <c:pt idx="2009">
                  <c:v>1.8711071739236029E-2</c:v>
                </c:pt>
                <c:pt idx="2010">
                  <c:v>1.8701634654750388E-2</c:v>
                </c:pt>
                <c:pt idx="2011">
                  <c:v>1.8692232544084808E-2</c:v>
                </c:pt>
                <c:pt idx="2012">
                  <c:v>1.8682804564955857E-2</c:v>
                </c:pt>
                <c:pt idx="2013">
                  <c:v>1.8673367742330305E-2</c:v>
                </c:pt>
                <c:pt idx="2014">
                  <c:v>1.866400077798569E-2</c:v>
                </c:pt>
                <c:pt idx="2015">
                  <c:v>1.8654633899772621E-2</c:v>
                </c:pt>
                <c:pt idx="2016">
                  <c:v>1.8645267107690433E-2</c:v>
                </c:pt>
                <c:pt idx="2017">
                  <c:v>1.8635900401738459E-2</c:v>
                </c:pt>
                <c:pt idx="2018">
                  <c:v>1.8626533781915811E-2</c:v>
                </c:pt>
                <c:pt idx="2019">
                  <c:v>1.8617106410827589E-2</c:v>
                </c:pt>
                <c:pt idx="2020">
                  <c:v>1.8607618011098115E-2</c:v>
                </c:pt>
                <c:pt idx="2021">
                  <c:v>1.859812969975283E-2</c:v>
                </c:pt>
                <c:pt idx="2022">
                  <c:v>1.8588641476791068E-2</c:v>
                </c:pt>
                <c:pt idx="2023">
                  <c:v>1.857915334221194E-2</c:v>
                </c:pt>
                <c:pt idx="2024">
                  <c:v>1.8569665296014559E-2</c:v>
                </c:pt>
                <c:pt idx="2025">
                  <c:v>1.8560133805622714E-2</c:v>
                </c:pt>
                <c:pt idx="2026">
                  <c:v>1.8550715699689801E-2</c:v>
                </c:pt>
                <c:pt idx="2027">
                  <c:v>1.8541314981931123E-2</c:v>
                </c:pt>
                <c:pt idx="2028">
                  <c:v>1.8531923280449059E-2</c:v>
                </c:pt>
                <c:pt idx="2029">
                  <c:v>1.8522531665565278E-2</c:v>
                </c:pt>
                <c:pt idx="2030">
                  <c:v>1.8513140137279116E-2</c:v>
                </c:pt>
                <c:pt idx="2031">
                  <c:v>1.8503748695589683E-2</c:v>
                </c:pt>
                <c:pt idx="2032">
                  <c:v>1.8494287581256819E-2</c:v>
                </c:pt>
                <c:pt idx="2033">
                  <c:v>1.8484817625711525E-2</c:v>
                </c:pt>
                <c:pt idx="2034">
                  <c:v>1.8475312879250527E-2</c:v>
                </c:pt>
                <c:pt idx="2035">
                  <c:v>1.846587797877608E-2</c:v>
                </c:pt>
                <c:pt idx="2036">
                  <c:v>1.8456443165704162E-2</c:v>
                </c:pt>
                <c:pt idx="2037">
                  <c:v>1.8447008440033885E-2</c:v>
                </c:pt>
                <c:pt idx="2038">
                  <c:v>1.8437538924089836E-2</c:v>
                </c:pt>
                <c:pt idx="2039">
                  <c:v>1.842812195172927E-2</c:v>
                </c:pt>
                <c:pt idx="2040">
                  <c:v>1.841867883891668E-2</c:v>
                </c:pt>
                <c:pt idx="2041">
                  <c:v>1.8409148761413974E-2</c:v>
                </c:pt>
                <c:pt idx="2042">
                  <c:v>1.8399636071772418E-2</c:v>
                </c:pt>
                <c:pt idx="2043">
                  <c:v>1.839012347098623E-2</c:v>
                </c:pt>
                <c:pt idx="2044">
                  <c:v>1.8380610959054744E-2</c:v>
                </c:pt>
                <c:pt idx="2045">
                  <c:v>1.8371098535977071E-2</c:v>
                </c:pt>
                <c:pt idx="2046">
                  <c:v>1.8361655951899314E-2</c:v>
                </c:pt>
                <c:pt idx="2047">
                  <c:v>1.8352178580624212E-2</c:v>
                </c:pt>
                <c:pt idx="2048">
                  <c:v>1.8342692648692704E-2</c:v>
                </c:pt>
                <c:pt idx="2049">
                  <c:v>1.8333137056927074E-2</c:v>
                </c:pt>
                <c:pt idx="2050">
                  <c:v>1.8323581554826163E-2</c:v>
                </c:pt>
                <c:pt idx="2051">
                  <c:v>1.8314026142389084E-2</c:v>
                </c:pt>
                <c:pt idx="2052">
                  <c:v>1.8304470819614949E-2</c:v>
                </c:pt>
                <c:pt idx="2053">
                  <c:v>1.8294915586502869E-2</c:v>
                </c:pt>
                <c:pt idx="2054">
                  <c:v>1.8285438836346257E-2</c:v>
                </c:pt>
                <c:pt idx="2055">
                  <c:v>1.8275953526094124E-2</c:v>
                </c:pt>
                <c:pt idx="2056">
                  <c:v>1.8266468304197536E-2</c:v>
                </c:pt>
                <c:pt idx="2057">
                  <c:v>1.8256983170655605E-2</c:v>
                </c:pt>
                <c:pt idx="2058">
                  <c:v>1.8247498125467443E-2</c:v>
                </c:pt>
                <c:pt idx="2059">
                  <c:v>1.8238013168632383E-2</c:v>
                </c:pt>
                <c:pt idx="2060">
                  <c:v>1.8228510725410318E-2</c:v>
                </c:pt>
                <c:pt idx="2061">
                  <c:v>1.8218991075253932E-2</c:v>
                </c:pt>
                <c:pt idx="2062">
                  <c:v>1.8209471514099018E-2</c:v>
                </c:pt>
                <c:pt idx="2063">
                  <c:v>1.8199952041944467E-2</c:v>
                </c:pt>
                <c:pt idx="2064">
                  <c:v>1.8190432658789835E-2</c:v>
                </c:pt>
                <c:pt idx="2065">
                  <c:v>1.818091336463401E-2</c:v>
                </c:pt>
                <c:pt idx="2066">
                  <c:v>1.8171359290920064E-2</c:v>
                </c:pt>
                <c:pt idx="2067">
                  <c:v>1.8161805306856404E-2</c:v>
                </c:pt>
                <c:pt idx="2068">
                  <c:v>1.8152312501007906E-2</c:v>
                </c:pt>
                <c:pt idx="2069">
                  <c:v>1.8142845725145351E-2</c:v>
                </c:pt>
                <c:pt idx="2070">
                  <c:v>1.8133379037304831E-2</c:v>
                </c:pt>
                <c:pt idx="2071">
                  <c:v>1.8123912437485679E-2</c:v>
                </c:pt>
                <c:pt idx="2072">
                  <c:v>1.8114445925686784E-2</c:v>
                </c:pt>
                <c:pt idx="2073">
                  <c:v>1.8104944635624065E-2</c:v>
                </c:pt>
                <c:pt idx="2074">
                  <c:v>1.8095408568273852E-2</c:v>
                </c:pt>
                <c:pt idx="2075">
                  <c:v>1.8085916381473721E-2</c:v>
                </c:pt>
                <c:pt idx="2076">
                  <c:v>1.8076380492351385E-2</c:v>
                </c:pt>
                <c:pt idx="2077">
                  <c:v>1.8066844692546935E-2</c:v>
                </c:pt>
                <c:pt idx="2078">
                  <c:v>1.8057308982059483E-2</c:v>
                </c:pt>
                <c:pt idx="2079">
                  <c:v>1.8047773360888142E-2</c:v>
                </c:pt>
                <c:pt idx="2080">
                  <c:v>1.8038237829032022E-2</c:v>
                </c:pt>
                <c:pt idx="2081">
                  <c:v>1.8028685094110264E-2</c:v>
                </c:pt>
                <c:pt idx="2082">
                  <c:v>1.8019132448826136E-2</c:v>
                </c:pt>
                <c:pt idx="2083">
                  <c:v>1.8009579893179195E-2</c:v>
                </c:pt>
                <c:pt idx="2084">
                  <c:v>1.800002742716833E-2</c:v>
                </c:pt>
                <c:pt idx="2085">
                  <c:v>1.7990475050792654E-2</c:v>
                </c:pt>
                <c:pt idx="2086">
                  <c:v>1.7980922764051499E-2</c:v>
                </c:pt>
                <c:pt idx="2087">
                  <c:v>1.7971370566943978E-2</c:v>
                </c:pt>
                <c:pt idx="2088">
                  <c:v>1.7961800889334745E-2</c:v>
                </c:pt>
                <c:pt idx="2089">
                  <c:v>1.7952231301687549E-2</c:v>
                </c:pt>
                <c:pt idx="2090">
                  <c:v>1.7942696664724922E-2</c:v>
                </c:pt>
                <c:pt idx="2091">
                  <c:v>1.7933092396276606E-2</c:v>
                </c:pt>
                <c:pt idx="2092">
                  <c:v>1.7923488218444472E-2</c:v>
                </c:pt>
                <c:pt idx="2093">
                  <c:v>1.7913884131227631E-2</c:v>
                </c:pt>
                <c:pt idx="2094">
                  <c:v>1.7904269816240825E-2</c:v>
                </c:pt>
                <c:pt idx="2095">
                  <c:v>1.7894674834272983E-2</c:v>
                </c:pt>
                <c:pt idx="2096">
                  <c:v>1.7885053728970757E-2</c:v>
                </c:pt>
                <c:pt idx="2097">
                  <c:v>1.7875415145964357E-2</c:v>
                </c:pt>
                <c:pt idx="2098">
                  <c:v>1.7865776654227838E-2</c:v>
                </c:pt>
                <c:pt idx="2099">
                  <c:v>1.7856138253760312E-2</c:v>
                </c:pt>
                <c:pt idx="2100">
                  <c:v>1.784649994456089E-2</c:v>
                </c:pt>
                <c:pt idx="2101">
                  <c:v>1.7836861726628905E-2</c:v>
                </c:pt>
                <c:pt idx="2102">
                  <c:v>1.7827249812252477E-2</c:v>
                </c:pt>
                <c:pt idx="2103">
                  <c:v>1.7817681489483927E-2</c:v>
                </c:pt>
                <c:pt idx="2104">
                  <c:v>1.780807840055143E-2</c:v>
                </c:pt>
                <c:pt idx="2105">
                  <c:v>1.7798510258008271E-2</c:v>
                </c:pt>
                <c:pt idx="2106">
                  <c:v>1.7788942205412717E-2</c:v>
                </c:pt>
                <c:pt idx="2107">
                  <c:v>1.7779374242763879E-2</c:v>
                </c:pt>
                <c:pt idx="2108">
                  <c:v>1.776980637006087E-2</c:v>
                </c:pt>
                <c:pt idx="2109">
                  <c:v>1.7760238587302801E-2</c:v>
                </c:pt>
                <c:pt idx="2110">
                  <c:v>1.7750670894489007E-2</c:v>
                </c:pt>
                <c:pt idx="2111">
                  <c:v>1.7741103291618598E-2</c:v>
                </c:pt>
                <c:pt idx="2112">
                  <c:v>1.7731535778690688E-2</c:v>
                </c:pt>
                <c:pt idx="2113">
                  <c:v>1.7721968355704387E-2</c:v>
                </c:pt>
                <c:pt idx="2114">
                  <c:v>1.7712401022658808E-2</c:v>
                </c:pt>
                <c:pt idx="2115">
                  <c:v>1.7702833779553284E-2</c:v>
                </c:pt>
                <c:pt idx="2116">
                  <c:v>1.7693266626386706E-2</c:v>
                </c:pt>
                <c:pt idx="2117">
                  <c:v>1.7683699563158406E-2</c:v>
                </c:pt>
                <c:pt idx="2118">
                  <c:v>1.7674167441394939E-2</c:v>
                </c:pt>
                <c:pt idx="2119">
                  <c:v>1.7664635408914053E-2</c:v>
                </c:pt>
                <c:pt idx="2120">
                  <c:v>1.7655103465714861E-2</c:v>
                </c:pt>
                <c:pt idx="2121">
                  <c:v>1.7645571611796473E-2</c:v>
                </c:pt>
                <c:pt idx="2122">
                  <c:v>1.7636004996936405E-2</c:v>
                </c:pt>
                <c:pt idx="2123">
                  <c:v>1.762640362211787E-2</c:v>
                </c:pt>
                <c:pt idx="2124">
                  <c:v>1.7616802337887982E-2</c:v>
                </c:pt>
                <c:pt idx="2125">
                  <c:v>1.7607183859027042E-2</c:v>
                </c:pt>
                <c:pt idx="2126">
                  <c:v>1.7597565471079601E-2</c:v>
                </c:pt>
                <c:pt idx="2127">
                  <c:v>1.7587947174044771E-2</c:v>
                </c:pt>
                <c:pt idx="2128">
                  <c:v>1.7578328967921664E-2</c:v>
                </c:pt>
                <c:pt idx="2129">
                  <c:v>1.7568710852709613E-2</c:v>
                </c:pt>
                <c:pt idx="2130">
                  <c:v>1.7559267066361128E-2</c:v>
                </c:pt>
                <c:pt idx="2131">
                  <c:v>1.7549823367657869E-2</c:v>
                </c:pt>
                <c:pt idx="2132">
                  <c:v>1.7540187959023124E-2</c:v>
                </c:pt>
                <c:pt idx="2133">
                  <c:v>1.7530552641628283E-2</c:v>
                </c:pt>
                <c:pt idx="2134">
                  <c:v>1.7520917415472459E-2</c:v>
                </c:pt>
                <c:pt idx="2135">
                  <c:v>1.7511282280554763E-2</c:v>
                </c:pt>
                <c:pt idx="2136">
                  <c:v>1.7501647236874307E-2</c:v>
                </c:pt>
                <c:pt idx="2137">
                  <c:v>1.7492012284430203E-2</c:v>
                </c:pt>
                <c:pt idx="2138">
                  <c:v>1.7482377423221784E-2</c:v>
                </c:pt>
                <c:pt idx="2139">
                  <c:v>1.747270780862209E-2</c:v>
                </c:pt>
                <c:pt idx="2140">
                  <c:v>1.7462977517473277E-2</c:v>
                </c:pt>
                <c:pt idx="2141">
                  <c:v>1.7453247319377141E-2</c:v>
                </c:pt>
                <c:pt idx="2142">
                  <c:v>1.7443517214332793E-2</c:v>
                </c:pt>
                <c:pt idx="2143">
                  <c:v>1.7433787202339346E-2</c:v>
                </c:pt>
                <c:pt idx="2144">
                  <c:v>1.742404836359901E-2</c:v>
                </c:pt>
                <c:pt idx="2145">
                  <c:v>1.7414292336138226E-2</c:v>
                </c:pt>
                <c:pt idx="2146">
                  <c:v>1.7404545043114839E-2</c:v>
                </c:pt>
                <c:pt idx="2147">
                  <c:v>1.7394797843474974E-2</c:v>
                </c:pt>
                <c:pt idx="2148">
                  <c:v>1.7385050737217744E-2</c:v>
                </c:pt>
                <c:pt idx="2149">
                  <c:v>1.7375303724342261E-2</c:v>
                </c:pt>
                <c:pt idx="2150">
                  <c:v>1.7365556804847415E-2</c:v>
                </c:pt>
                <c:pt idx="2151">
                  <c:v>1.7355809978732539E-2</c:v>
                </c:pt>
                <c:pt idx="2152">
                  <c:v>1.7346063245996746E-2</c:v>
                </c:pt>
                <c:pt idx="2153">
                  <c:v>1.7336316606639146E-2</c:v>
                </c:pt>
                <c:pt idx="2154">
                  <c:v>1.7326570060658852E-2</c:v>
                </c:pt>
                <c:pt idx="2155">
                  <c:v>1.7316823608054754E-2</c:v>
                </c:pt>
                <c:pt idx="2156">
                  <c:v>1.7307077248826186E-2</c:v>
                </c:pt>
                <c:pt idx="2157">
                  <c:v>1.7297339622948993E-2</c:v>
                </c:pt>
                <c:pt idx="2158">
                  <c:v>1.7287602090279908E-2</c:v>
                </c:pt>
                <c:pt idx="2159">
                  <c:v>1.7277864650818264E-2</c:v>
                </c:pt>
                <c:pt idx="2160">
                  <c:v>1.7268110025105754E-2</c:v>
                </c:pt>
                <c:pt idx="2161">
                  <c:v>1.7258355492929756E-2</c:v>
                </c:pt>
                <c:pt idx="2162">
                  <c:v>1.7248601054289603E-2</c:v>
                </c:pt>
                <c:pt idx="2163">
                  <c:v>1.7238846709184186E-2</c:v>
                </c:pt>
                <c:pt idx="2164">
                  <c:v>1.7229057621335198E-2</c:v>
                </c:pt>
                <c:pt idx="2165">
                  <c:v>1.7219268627688633E-2</c:v>
                </c:pt>
                <c:pt idx="2166">
                  <c:v>1.7209479728243382E-2</c:v>
                </c:pt>
                <c:pt idx="2167">
                  <c:v>1.719966472687573E-2</c:v>
                </c:pt>
                <c:pt idx="2168">
                  <c:v>1.7189876016082684E-2</c:v>
                </c:pt>
                <c:pt idx="2169">
                  <c:v>1.7180087399488286E-2</c:v>
                </c:pt>
                <c:pt idx="2170">
                  <c:v>1.717029887709165E-2</c:v>
                </c:pt>
                <c:pt idx="2171">
                  <c:v>1.7160510448891886E-2</c:v>
                </c:pt>
                <c:pt idx="2172">
                  <c:v>1.7150722114888106E-2</c:v>
                </c:pt>
                <c:pt idx="2173">
                  <c:v>1.7140933875079201E-2</c:v>
                </c:pt>
                <c:pt idx="2174">
                  <c:v>1.7131145729464503E-2</c:v>
                </c:pt>
                <c:pt idx="2175">
                  <c:v>1.7121374955006985E-2</c:v>
                </c:pt>
                <c:pt idx="2176">
                  <c:v>1.7111604274409498E-2</c:v>
                </c:pt>
                <c:pt idx="2177">
                  <c:v>1.7101833687671153E-2</c:v>
                </c:pt>
                <c:pt idx="2178">
                  <c:v>1.7092063194791063E-2</c:v>
                </c:pt>
                <c:pt idx="2179">
                  <c:v>1.7082292795768561E-2</c:v>
                </c:pt>
                <c:pt idx="2180">
                  <c:v>1.7072522490602537E-2</c:v>
                </c:pt>
                <c:pt idx="2181">
                  <c:v>1.7062752279292104E-2</c:v>
                </c:pt>
                <c:pt idx="2182">
                  <c:v>1.7052982161836372E-2</c:v>
                </c:pt>
                <c:pt idx="2183">
                  <c:v>1.7043212138234232E-2</c:v>
                </c:pt>
                <c:pt idx="2184">
                  <c:v>1.7033442208485017E-2</c:v>
                </c:pt>
                <c:pt idx="2185">
                  <c:v>1.7023637543345904E-2</c:v>
                </c:pt>
                <c:pt idx="2186">
                  <c:v>1.701384188892785E-2</c:v>
                </c:pt>
                <c:pt idx="2187">
                  <c:v>1.7004054966344162E-2</c:v>
                </c:pt>
                <c:pt idx="2188">
                  <c:v>1.6994250584511317E-2</c:v>
                </c:pt>
                <c:pt idx="2189">
                  <c:v>1.6984446297197087E-2</c:v>
                </c:pt>
                <c:pt idx="2190">
                  <c:v>1.6974642104400806E-2</c:v>
                </c:pt>
                <c:pt idx="2191">
                  <c:v>1.6964838006121363E-2</c:v>
                </c:pt>
                <c:pt idx="2192">
                  <c:v>1.6955034002357872E-2</c:v>
                </c:pt>
                <c:pt idx="2193">
                  <c:v>1.6945239008707702E-2</c:v>
                </c:pt>
                <c:pt idx="2194">
                  <c:v>1.6935417920082685E-2</c:v>
                </c:pt>
                <c:pt idx="2195">
                  <c:v>1.6925596926304243E-2</c:v>
                </c:pt>
                <c:pt idx="2196">
                  <c:v>1.6915776027371487E-2</c:v>
                </c:pt>
                <c:pt idx="2197">
                  <c:v>1.6905955223283309E-2</c:v>
                </c:pt>
                <c:pt idx="2198">
                  <c:v>1.6896134514039041E-2</c:v>
                </c:pt>
                <c:pt idx="2199">
                  <c:v>1.6886313899637795E-2</c:v>
                </c:pt>
                <c:pt idx="2200">
                  <c:v>1.6876458555878493E-2</c:v>
                </c:pt>
                <c:pt idx="2201">
                  <c:v>1.686660330763412E-2</c:v>
                </c:pt>
                <c:pt idx="2202">
                  <c:v>1.6856748154903789E-2</c:v>
                </c:pt>
                <c:pt idx="2203">
                  <c:v>1.6846893097686388E-2</c:v>
                </c:pt>
                <c:pt idx="2204">
                  <c:v>1.6837038135981253E-2</c:v>
                </c:pt>
                <c:pt idx="2205">
                  <c:v>1.6827183269787271E-2</c:v>
                </c:pt>
                <c:pt idx="2206">
                  <c:v>1.681734242797317E-2</c:v>
                </c:pt>
                <c:pt idx="2207">
                  <c:v>1.6807501681398662E-2</c:v>
                </c:pt>
                <c:pt idx="2208">
                  <c:v>1.6797643480026769E-2</c:v>
                </c:pt>
                <c:pt idx="2209">
                  <c:v>1.6787785374232644E-2</c:v>
                </c:pt>
                <c:pt idx="2210">
                  <c:v>1.6777936278146388E-2</c:v>
                </c:pt>
                <c:pt idx="2211">
                  <c:v>1.6768087277463151E-2</c:v>
                </c:pt>
                <c:pt idx="2212">
                  <c:v>1.6758238372182044E-2</c:v>
                </c:pt>
                <c:pt idx="2213">
                  <c:v>1.6748398197615755E-2</c:v>
                </c:pt>
                <c:pt idx="2214">
                  <c:v>1.673855811828262E-2</c:v>
                </c:pt>
                <c:pt idx="2215">
                  <c:v>1.6728651838544106E-2</c:v>
                </c:pt>
                <c:pt idx="2216">
                  <c:v>1.6718737020263053E-2</c:v>
                </c:pt>
                <c:pt idx="2217">
                  <c:v>1.6708813663691258E-2</c:v>
                </c:pt>
                <c:pt idx="2218">
                  <c:v>1.6698890403973321E-2</c:v>
                </c:pt>
                <c:pt idx="2219">
                  <c:v>1.6688967241108132E-2</c:v>
                </c:pt>
                <c:pt idx="2220">
                  <c:v>1.6679052809818851E-2</c:v>
                </c:pt>
                <c:pt idx="2221">
                  <c:v>1.6669138475212009E-2</c:v>
                </c:pt>
                <c:pt idx="2222">
                  <c:v>1.6659215602730981E-2</c:v>
                </c:pt>
                <c:pt idx="2223">
                  <c:v>1.6649258010683399E-2</c:v>
                </c:pt>
                <c:pt idx="2224">
                  <c:v>1.6639309150550785E-2</c:v>
                </c:pt>
                <c:pt idx="2225">
                  <c:v>1.6629360387777181E-2</c:v>
                </c:pt>
                <c:pt idx="2226">
                  <c:v>1.6619411722361477E-2</c:v>
                </c:pt>
                <c:pt idx="2227">
                  <c:v>1.6609463154302784E-2</c:v>
                </c:pt>
                <c:pt idx="2228">
                  <c:v>1.6599488502937909E-2</c:v>
                </c:pt>
                <c:pt idx="2229">
                  <c:v>1.6589513949441193E-2</c:v>
                </c:pt>
                <c:pt idx="2230">
                  <c:v>1.6579513592176909E-2</c:v>
                </c:pt>
                <c:pt idx="2231">
                  <c:v>1.656954814697098E-2</c:v>
                </c:pt>
                <c:pt idx="2232">
                  <c:v>1.6559582799455352E-2</c:v>
                </c:pt>
                <c:pt idx="2233">
                  <c:v>1.6549617549629136E-2</c:v>
                </c:pt>
                <c:pt idx="2234">
                  <c:v>1.6539612293308137E-2</c:v>
                </c:pt>
                <c:pt idx="2235">
                  <c:v>1.6529607135462365E-2</c:v>
                </c:pt>
                <c:pt idx="2236">
                  <c:v>1.6519602076091155E-2</c:v>
                </c:pt>
                <c:pt idx="2237">
                  <c:v>1.6509604077519446E-2</c:v>
                </c:pt>
                <c:pt idx="2238">
                  <c:v>1.6499606177283299E-2</c:v>
                </c:pt>
                <c:pt idx="2239">
                  <c:v>1.6489608375381604E-2</c:v>
                </c:pt>
                <c:pt idx="2240">
                  <c:v>1.6479610671813472E-2</c:v>
                </c:pt>
                <c:pt idx="2241">
                  <c:v>1.6469606104525969E-2</c:v>
                </c:pt>
                <c:pt idx="2242">
                  <c:v>1.6459601635707033E-2</c:v>
                </c:pt>
                <c:pt idx="2243">
                  <c:v>1.6449597265355775E-2</c:v>
                </c:pt>
                <c:pt idx="2244">
                  <c:v>1.6439592993471308E-2</c:v>
                </c:pt>
                <c:pt idx="2245">
                  <c:v>1.6429588820052521E-2</c:v>
                </c:pt>
                <c:pt idx="2246">
                  <c:v>1.6419584745098526E-2</c:v>
                </c:pt>
                <c:pt idx="2247">
                  <c:v>1.6409580768608212E-2</c:v>
                </c:pt>
                <c:pt idx="2248">
                  <c:v>1.6399576890580692E-2</c:v>
                </c:pt>
                <c:pt idx="2249">
                  <c:v>1.6389573111015077E-2</c:v>
                </c:pt>
                <c:pt idx="2250">
                  <c:v>1.6379569429910479E-2</c:v>
                </c:pt>
                <c:pt idx="2251">
                  <c:v>1.6369565847265788E-2</c:v>
                </c:pt>
                <c:pt idx="2252">
                  <c:v>1.6359562363079894E-2</c:v>
                </c:pt>
                <c:pt idx="2253">
                  <c:v>1.634955897735213E-2</c:v>
                </c:pt>
                <c:pt idx="2254">
                  <c:v>1.6339555690081387E-2</c:v>
                </c:pt>
                <c:pt idx="2255">
                  <c:v>1.6329548881498512E-2</c:v>
                </c:pt>
                <c:pt idx="2256">
                  <c:v>1.6319542171441936E-2</c:v>
                </c:pt>
                <c:pt idx="2257">
                  <c:v>1.6309535559910771E-2</c:v>
                </c:pt>
                <c:pt idx="2258">
                  <c:v>1.6299529046904127E-2</c:v>
                </c:pt>
                <c:pt idx="2259">
                  <c:v>1.6289522632420894E-2</c:v>
                </c:pt>
                <c:pt idx="2260">
                  <c:v>1.6279516316459963E-2</c:v>
                </c:pt>
                <c:pt idx="2261">
                  <c:v>1.6269510099020668E-2</c:v>
                </c:pt>
                <c:pt idx="2262">
                  <c:v>1.6259503980101897E-2</c:v>
                </c:pt>
                <c:pt idx="2263">
                  <c:v>1.6249497959702541E-2</c:v>
                </c:pt>
                <c:pt idx="2264">
                  <c:v>1.6239474775841645E-2</c:v>
                </c:pt>
                <c:pt idx="2265">
                  <c:v>1.6229451690838559E-2</c:v>
                </c:pt>
                <c:pt idx="2266">
                  <c:v>1.6219445966332069E-2</c:v>
                </c:pt>
                <c:pt idx="2267">
                  <c:v>1.6209440340341219E-2</c:v>
                </c:pt>
                <c:pt idx="2268">
                  <c:v>1.6199434812865121E-2</c:v>
                </c:pt>
                <c:pt idx="2269">
                  <c:v>1.6189429383902665E-2</c:v>
                </c:pt>
                <c:pt idx="2270">
                  <c:v>1.6179424053452962E-2</c:v>
                </c:pt>
                <c:pt idx="2271">
                  <c:v>1.6169418821515125E-2</c:v>
                </c:pt>
                <c:pt idx="2272">
                  <c:v>1.6159413688088042E-2</c:v>
                </c:pt>
                <c:pt idx="2273">
                  <c:v>1.6149391392720869E-2</c:v>
                </c:pt>
                <c:pt idx="2274">
                  <c:v>1.6139369196202846E-2</c:v>
                </c:pt>
                <c:pt idx="2275">
                  <c:v>1.6129347098532865E-2</c:v>
                </c:pt>
                <c:pt idx="2276">
                  <c:v>1.6119307561385465E-2</c:v>
                </c:pt>
                <c:pt idx="2277">
                  <c:v>1.6109268123430276E-2</c:v>
                </c:pt>
                <c:pt idx="2278">
                  <c:v>1.609922878466663E-2</c:v>
                </c:pt>
                <c:pt idx="2279">
                  <c:v>1.6089189545093419E-2</c:v>
                </c:pt>
                <c:pt idx="2280">
                  <c:v>1.6079150404709752E-2</c:v>
                </c:pt>
                <c:pt idx="2281">
                  <c:v>1.6069111363514521E-2</c:v>
                </c:pt>
                <c:pt idx="2282">
                  <c:v>1.6059072421506615E-2</c:v>
                </c:pt>
                <c:pt idx="2283">
                  <c:v>1.6049033578685368E-2</c:v>
                </c:pt>
                <c:pt idx="2284">
                  <c:v>1.6039012371988015E-2</c:v>
                </c:pt>
                <c:pt idx="2285">
                  <c:v>1.6028991264128933E-2</c:v>
                </c:pt>
                <c:pt idx="2286">
                  <c:v>1.6018970255107234E-2</c:v>
                </c:pt>
                <c:pt idx="2287">
                  <c:v>1.6008949344921808E-2</c:v>
                </c:pt>
                <c:pt idx="2288">
                  <c:v>1.5998928533571766E-2</c:v>
                </c:pt>
                <c:pt idx="2289">
                  <c:v>1.598890782105622E-2</c:v>
                </c:pt>
                <c:pt idx="2290">
                  <c:v>1.597888720737406E-2</c:v>
                </c:pt>
                <c:pt idx="2291">
                  <c:v>1.5968814363688022E-2</c:v>
                </c:pt>
                <c:pt idx="2292">
                  <c:v>1.5958741619868322E-2</c:v>
                </c:pt>
                <c:pt idx="2293">
                  <c:v>1.5948668975914071E-2</c:v>
                </c:pt>
                <c:pt idx="2294">
                  <c:v>1.5938596431824381E-2</c:v>
                </c:pt>
                <c:pt idx="2295">
                  <c:v>1.5928523987598142E-2</c:v>
                </c:pt>
                <c:pt idx="2296">
                  <c:v>1.5918451643234244E-2</c:v>
                </c:pt>
                <c:pt idx="2297">
                  <c:v>1.590836214237723E-2</c:v>
                </c:pt>
                <c:pt idx="2298">
                  <c:v>1.5898272741723174E-2</c:v>
                </c:pt>
                <c:pt idx="2299">
                  <c:v>1.5888183441271186E-2</c:v>
                </c:pt>
                <c:pt idx="2300">
                  <c:v>1.5878094241020158E-2</c:v>
                </c:pt>
                <c:pt idx="2301">
                  <c:v>1.5868005140968977E-2</c:v>
                </c:pt>
                <c:pt idx="2302">
                  <c:v>1.5857916141116757E-2</c:v>
                </c:pt>
                <c:pt idx="2303">
                  <c:v>1.5847827241462609E-2</c:v>
                </c:pt>
                <c:pt idx="2304">
                  <c:v>1.5837738442005422E-2</c:v>
                </c:pt>
                <c:pt idx="2305">
                  <c:v>1.582764974274431E-2</c:v>
                </c:pt>
                <c:pt idx="2306">
                  <c:v>1.5817578398490406E-2</c:v>
                </c:pt>
                <c:pt idx="2307">
                  <c:v>1.5807507154087963E-2</c:v>
                </c:pt>
                <c:pt idx="2308">
                  <c:v>1.5797436009536092E-2</c:v>
                </c:pt>
                <c:pt idx="2309">
                  <c:v>1.5787364964833905E-2</c:v>
                </c:pt>
                <c:pt idx="2310">
                  <c:v>1.5777294019980292E-2</c:v>
                </c:pt>
                <c:pt idx="2311">
                  <c:v>1.5767223174974365E-2</c:v>
                </c:pt>
                <c:pt idx="2312">
                  <c:v>1.5757152429815013E-2</c:v>
                </c:pt>
                <c:pt idx="2313">
                  <c:v>1.5747099316400615E-2</c:v>
                </c:pt>
                <c:pt idx="2314">
                  <c:v>1.5737046302483515E-2</c:v>
                </c:pt>
                <c:pt idx="2315">
                  <c:v>1.5726993388062604E-2</c:v>
                </c:pt>
                <c:pt idx="2316">
                  <c:v>1.5716940573136995E-2</c:v>
                </c:pt>
                <c:pt idx="2317">
                  <c:v>1.5706887857705798E-2</c:v>
                </c:pt>
                <c:pt idx="2318">
                  <c:v>1.5696835241767904E-2</c:v>
                </c:pt>
                <c:pt idx="2319">
                  <c:v>1.5686782725322423E-2</c:v>
                </c:pt>
                <c:pt idx="2320">
                  <c:v>1.5676730308368247E-2</c:v>
                </c:pt>
                <c:pt idx="2321">
                  <c:v>1.5666677990904487E-2</c:v>
                </c:pt>
                <c:pt idx="2322">
                  <c:v>1.5656625772930255E-2</c:v>
                </c:pt>
                <c:pt idx="2323">
                  <c:v>1.564657365444444E-2</c:v>
                </c:pt>
                <c:pt idx="2324">
                  <c:v>1.5636521635445932E-2</c:v>
                </c:pt>
                <c:pt idx="2325">
                  <c:v>1.5626469715934066E-2</c:v>
                </c:pt>
                <c:pt idx="2326">
                  <c:v>1.5616417895907508E-2</c:v>
                </c:pt>
                <c:pt idx="2327">
                  <c:v>1.5606366175365594E-2</c:v>
                </c:pt>
                <c:pt idx="2328">
                  <c:v>1.5596314554307211E-2</c:v>
                </c:pt>
                <c:pt idx="2329">
                  <c:v>1.5586263032731251E-2</c:v>
                </c:pt>
                <c:pt idx="2330">
                  <c:v>1.5576211610636825E-2</c:v>
                </c:pt>
                <c:pt idx="2331">
                  <c:v>1.5566160288023045E-2</c:v>
                </c:pt>
                <c:pt idx="2332">
                  <c:v>1.5556109064888801E-2</c:v>
                </c:pt>
                <c:pt idx="2333">
                  <c:v>1.5546057941233205E-2</c:v>
                </c:pt>
                <c:pt idx="2334">
                  <c:v>1.5536006917055145E-2</c:v>
                </c:pt>
                <c:pt idx="2335">
                  <c:v>1.5525955992353735E-2</c:v>
                </c:pt>
                <c:pt idx="2336">
                  <c:v>1.5515905167127864E-2</c:v>
                </c:pt>
                <c:pt idx="2337">
                  <c:v>1.5505854441376643E-2</c:v>
                </c:pt>
                <c:pt idx="2338">
                  <c:v>1.5495803815099185E-2</c:v>
                </c:pt>
                <c:pt idx="2339">
                  <c:v>1.5485753288294379E-2</c:v>
                </c:pt>
                <c:pt idx="2340">
                  <c:v>1.5475702860961338E-2</c:v>
                </c:pt>
                <c:pt idx="2341">
                  <c:v>1.546565253309895E-2</c:v>
                </c:pt>
                <c:pt idx="2342">
                  <c:v>1.5455602304706328E-2</c:v>
                </c:pt>
                <c:pt idx="2343">
                  <c:v>1.5445552175782362E-2</c:v>
                </c:pt>
                <c:pt idx="2344">
                  <c:v>1.5435502146326163E-2</c:v>
                </c:pt>
                <c:pt idx="2345">
                  <c:v>1.5425452216336621E-2</c:v>
                </c:pt>
                <c:pt idx="2346">
                  <c:v>1.5415402385813071E-2</c:v>
                </c:pt>
                <c:pt idx="2347">
                  <c:v>1.5405352654754179E-2</c:v>
                </c:pt>
                <c:pt idx="2348">
                  <c:v>1.5395303023159057E-2</c:v>
                </c:pt>
                <c:pt idx="2349">
                  <c:v>1.5385253491026818E-2</c:v>
                </c:pt>
                <c:pt idx="2350">
                  <c:v>1.5375204058356573E-2</c:v>
                </c:pt>
                <c:pt idx="2351">
                  <c:v>1.5365154725147212E-2</c:v>
                </c:pt>
                <c:pt idx="2352">
                  <c:v>1.5355105491397625E-2</c:v>
                </c:pt>
                <c:pt idx="2353">
                  <c:v>1.5345056357106923E-2</c:v>
                </c:pt>
                <c:pt idx="2354">
                  <c:v>1.5335007322274219E-2</c:v>
                </c:pt>
                <c:pt idx="2355">
                  <c:v>1.5324923615841035E-2</c:v>
                </c:pt>
                <c:pt idx="2356">
                  <c:v>1.5314840009553299E-2</c:v>
                </c:pt>
                <c:pt idx="2357">
                  <c:v>1.53047565034099E-2</c:v>
                </c:pt>
                <c:pt idx="2358">
                  <c:v>1.529467309740995E-2</c:v>
                </c:pt>
                <c:pt idx="2359">
                  <c:v>1.5284589791552339E-2</c:v>
                </c:pt>
                <c:pt idx="2360">
                  <c:v>1.5274506585836178E-2</c:v>
                </c:pt>
                <c:pt idx="2361">
                  <c:v>1.526442348026058E-2</c:v>
                </c:pt>
                <c:pt idx="2362">
                  <c:v>1.5254340474824213E-2</c:v>
                </c:pt>
                <c:pt idx="2363">
                  <c:v>1.5244257569526409E-2</c:v>
                </c:pt>
                <c:pt idx="2364">
                  <c:v>1.523417476436606E-2</c:v>
                </c:pt>
                <c:pt idx="2365">
                  <c:v>1.5224092059342054E-2</c:v>
                </c:pt>
                <c:pt idx="2366">
                  <c:v>1.5214009454453503E-2</c:v>
                </c:pt>
                <c:pt idx="2367">
                  <c:v>1.520392694969952E-2</c:v>
                </c:pt>
                <c:pt idx="2368">
                  <c:v>1.5193879311647285E-2</c:v>
                </c:pt>
                <c:pt idx="2369">
                  <c:v>1.518383177303817E-2</c:v>
                </c:pt>
                <c:pt idx="2370">
                  <c:v>1.5173784333871287E-2</c:v>
                </c:pt>
                <c:pt idx="2371">
                  <c:v>1.5163736994145527E-2</c:v>
                </c:pt>
                <c:pt idx="2372">
                  <c:v>1.515368975386E-2</c:v>
                </c:pt>
                <c:pt idx="2373">
                  <c:v>1.5143642613013597E-2</c:v>
                </c:pt>
                <c:pt idx="2374">
                  <c:v>1.5133595571605429E-2</c:v>
                </c:pt>
                <c:pt idx="2375">
                  <c:v>1.5123548629634387E-2</c:v>
                </c:pt>
                <c:pt idx="2376">
                  <c:v>1.5113501787099581E-2</c:v>
                </c:pt>
                <c:pt idx="2377">
                  <c:v>1.5103420280528246E-2</c:v>
                </c:pt>
                <c:pt idx="2378">
                  <c:v>1.509330411095644E-2</c:v>
                </c:pt>
                <c:pt idx="2379">
                  <c:v>1.5083188042198881E-2</c:v>
                </c:pt>
                <c:pt idx="2380">
                  <c:v>1.5073072074254457E-2</c:v>
                </c:pt>
                <c:pt idx="2381">
                  <c:v>1.506295620712228E-2</c:v>
                </c:pt>
                <c:pt idx="2382">
                  <c:v>1.5052805679065528E-2</c:v>
                </c:pt>
                <c:pt idx="2383">
                  <c:v>1.5042655252512915E-2</c:v>
                </c:pt>
                <c:pt idx="2384">
                  <c:v>1.5032470166425282E-2</c:v>
                </c:pt>
                <c:pt idx="2385">
                  <c:v>1.5022285182536121E-2</c:v>
                </c:pt>
                <c:pt idx="2386">
                  <c:v>1.5012100300844766E-2</c:v>
                </c:pt>
                <c:pt idx="2387">
                  <c:v>1.5001915521349884E-2</c:v>
                </c:pt>
                <c:pt idx="2388">
                  <c:v>1.4991730844050588E-2</c:v>
                </c:pt>
                <c:pt idx="2389">
                  <c:v>1.4981546268945767E-2</c:v>
                </c:pt>
                <c:pt idx="2390">
                  <c:v>1.4971361796034532E-2</c:v>
                </c:pt>
                <c:pt idx="2391">
                  <c:v>1.4961142666721328E-2</c:v>
                </c:pt>
                <c:pt idx="2392">
                  <c:v>1.4950923640298264E-2</c:v>
                </c:pt>
                <c:pt idx="2393">
                  <c:v>1.4940704716764452E-2</c:v>
                </c:pt>
                <c:pt idx="2394">
                  <c:v>1.4930485896118784E-2</c:v>
                </c:pt>
                <c:pt idx="2395">
                  <c:v>1.4920267178360147E-2</c:v>
                </c:pt>
                <c:pt idx="2396">
                  <c:v>1.4910048563487432E-2</c:v>
                </c:pt>
                <c:pt idx="2397">
                  <c:v>1.4899830051499752E-2</c:v>
                </c:pt>
                <c:pt idx="2398">
                  <c:v>1.4889611642396217E-2</c:v>
                </c:pt>
                <c:pt idx="2399">
                  <c:v>1.4879393336175495E-2</c:v>
                </c:pt>
                <c:pt idx="2400">
                  <c:v>1.4869175132836698E-2</c:v>
                </c:pt>
                <c:pt idx="2401">
                  <c:v>1.4858957032378717E-2</c:v>
                </c:pt>
                <c:pt idx="2402">
                  <c:v>1.4848739034800662E-2</c:v>
                </c:pt>
                <c:pt idx="2403">
                  <c:v>1.4838521140101424E-2</c:v>
                </c:pt>
                <c:pt idx="2404">
                  <c:v>1.4828303348279892E-2</c:v>
                </c:pt>
                <c:pt idx="2405">
                  <c:v>1.4818155166728131E-2</c:v>
                </c:pt>
                <c:pt idx="2406">
                  <c:v>1.4808007086657193E-2</c:v>
                </c:pt>
                <c:pt idx="2407">
                  <c:v>1.4797859108065969E-2</c:v>
                </c:pt>
                <c:pt idx="2408">
                  <c:v>1.4787711230953571E-2</c:v>
                </c:pt>
                <c:pt idx="2409">
                  <c:v>1.4777563455318887E-2</c:v>
                </c:pt>
                <c:pt idx="2410">
                  <c:v>1.4767381029201054E-2</c:v>
                </c:pt>
                <c:pt idx="2411">
                  <c:v>1.4757163953646124E-2</c:v>
                </c:pt>
                <c:pt idx="2412">
                  <c:v>1.4747016483481312E-2</c:v>
                </c:pt>
                <c:pt idx="2413">
                  <c:v>1.4736869114789997E-2</c:v>
                </c:pt>
                <c:pt idx="2414">
                  <c:v>1.4726721847571511E-2</c:v>
                </c:pt>
                <c:pt idx="2415">
                  <c:v>1.4716574681824524E-2</c:v>
                </c:pt>
                <c:pt idx="2416">
                  <c:v>1.4706427617548368E-2</c:v>
                </c:pt>
                <c:pt idx="2417">
                  <c:v>1.4696280654741711E-2</c:v>
                </c:pt>
                <c:pt idx="2418">
                  <c:v>1.4686133793403666E-2</c:v>
                </c:pt>
                <c:pt idx="2419">
                  <c:v>1.4675987033533344E-2</c:v>
                </c:pt>
                <c:pt idx="2420">
                  <c:v>1.4665840375129635E-2</c:v>
                </c:pt>
                <c:pt idx="2421">
                  <c:v>1.4655693818191429E-2</c:v>
                </c:pt>
                <c:pt idx="2422">
                  <c:v>1.4645547362717837E-2</c:v>
                </c:pt>
                <c:pt idx="2423">
                  <c:v>1.4635470503592929E-2</c:v>
                </c:pt>
                <c:pt idx="2424">
                  <c:v>1.4625393744545523E-2</c:v>
                </c:pt>
                <c:pt idx="2425">
                  <c:v>1.4615317085574508E-2</c:v>
                </c:pt>
                <c:pt idx="2426">
                  <c:v>1.4605240526678775E-2</c:v>
                </c:pt>
                <c:pt idx="2427">
                  <c:v>1.4595164067857436E-2</c:v>
                </c:pt>
                <c:pt idx="2428">
                  <c:v>1.4585087709109601E-2</c:v>
                </c:pt>
                <c:pt idx="2429">
                  <c:v>1.4575011450434161E-2</c:v>
                </c:pt>
                <c:pt idx="2430">
                  <c:v>1.4564935291830228E-2</c:v>
                </c:pt>
                <c:pt idx="2431">
                  <c:v>1.4554859233296691E-2</c:v>
                </c:pt>
                <c:pt idx="2432">
                  <c:v>1.4544852763515914E-2</c:v>
                </c:pt>
                <c:pt idx="2433">
                  <c:v>1.4534846392428191E-2</c:v>
                </c:pt>
                <c:pt idx="2434">
                  <c:v>1.4524840120032412E-2</c:v>
                </c:pt>
                <c:pt idx="2435">
                  <c:v>1.4514833946327688E-2</c:v>
                </c:pt>
                <c:pt idx="2436">
                  <c:v>1.4504827871313131E-2</c:v>
                </c:pt>
                <c:pt idx="2437">
                  <c:v>1.4494821894987631E-2</c:v>
                </c:pt>
                <c:pt idx="2438">
                  <c:v>1.4484816017350077E-2</c:v>
                </c:pt>
                <c:pt idx="2439">
                  <c:v>1.4474810238399805E-2</c:v>
                </c:pt>
                <c:pt idx="2440">
                  <c:v>1.4464804558135702E-2</c:v>
                </c:pt>
                <c:pt idx="2441">
                  <c:v>1.445479897655666E-2</c:v>
                </c:pt>
                <c:pt idx="2442">
                  <c:v>1.4444793493662011E-2</c:v>
                </c:pt>
                <c:pt idx="2443">
                  <c:v>1.4434788109450425E-2</c:v>
                </c:pt>
                <c:pt idx="2444">
                  <c:v>1.4424782823921234E-2</c:v>
                </c:pt>
                <c:pt idx="2445">
                  <c:v>1.4414777637073328E-2</c:v>
                </c:pt>
                <c:pt idx="2446">
                  <c:v>1.4404772548905598E-2</c:v>
                </c:pt>
                <c:pt idx="2447">
                  <c:v>1.4394767559417376E-2</c:v>
                </c:pt>
                <c:pt idx="2448">
                  <c:v>1.4384762668607554E-2</c:v>
                </c:pt>
                <c:pt idx="2449">
                  <c:v>1.4374757876475019E-2</c:v>
                </c:pt>
                <c:pt idx="2450">
                  <c:v>1.4364753183018886E-2</c:v>
                </c:pt>
                <c:pt idx="2451">
                  <c:v>1.4354748588238264E-2</c:v>
                </c:pt>
                <c:pt idx="2452">
                  <c:v>1.4344813567119141E-2</c:v>
                </c:pt>
                <c:pt idx="2453">
                  <c:v>1.4334913380464664E-2</c:v>
                </c:pt>
                <c:pt idx="2454">
                  <c:v>1.4325013290437782E-2</c:v>
                </c:pt>
                <c:pt idx="2455">
                  <c:v>1.4315113297037385E-2</c:v>
                </c:pt>
                <c:pt idx="2456">
                  <c:v>1.4305213400262806E-2</c:v>
                </c:pt>
                <c:pt idx="2457">
                  <c:v>1.4295313600112936E-2</c:v>
                </c:pt>
                <c:pt idx="2458">
                  <c:v>1.4285413896586885E-2</c:v>
                </c:pt>
                <c:pt idx="2459">
                  <c:v>1.4275549024808765E-2</c:v>
                </c:pt>
                <c:pt idx="2460">
                  <c:v>1.4265684248975674E-2</c:v>
                </c:pt>
                <c:pt idx="2461">
                  <c:v>1.4255784834637408E-2</c:v>
                </c:pt>
                <c:pt idx="2462">
                  <c:v>1.4245885516919188E-2</c:v>
                </c:pt>
                <c:pt idx="2463">
                  <c:v>1.4235986295820124E-2</c:v>
                </c:pt>
                <c:pt idx="2464">
                  <c:v>1.4226087171339108E-2</c:v>
                </c:pt>
                <c:pt idx="2465">
                  <c:v>1.4216222876568763E-2</c:v>
                </c:pt>
                <c:pt idx="2466">
                  <c:v>1.4206323944982335E-2</c:v>
                </c:pt>
                <c:pt idx="2467">
                  <c:v>1.419642511001129E-2</c:v>
                </c:pt>
                <c:pt idx="2468">
                  <c:v>1.4186526371654518E-2</c:v>
                </c:pt>
                <c:pt idx="2469">
                  <c:v>1.4176558266441486E-2</c:v>
                </c:pt>
                <c:pt idx="2470">
                  <c:v>1.4166590259201639E-2</c:v>
                </c:pt>
                <c:pt idx="2471">
                  <c:v>1.4156622349934089E-2</c:v>
                </c:pt>
                <c:pt idx="2472">
                  <c:v>1.4146654538637726E-2</c:v>
                </c:pt>
                <c:pt idx="2473">
                  <c:v>1.4136686825311662E-2</c:v>
                </c:pt>
                <c:pt idx="2474">
                  <c:v>1.4126719209955008E-2</c:v>
                </c:pt>
                <c:pt idx="2475">
                  <c:v>1.4116751692566876E-2</c:v>
                </c:pt>
                <c:pt idx="2476">
                  <c:v>1.4106784273146156E-2</c:v>
                </c:pt>
                <c:pt idx="2477">
                  <c:v>1.4096816951691959E-2</c:v>
                </c:pt>
                <c:pt idx="2478">
                  <c:v>1.4086849728203177E-2</c:v>
                </c:pt>
                <c:pt idx="2479">
                  <c:v>1.407688260267892E-2</c:v>
                </c:pt>
                <c:pt idx="2480">
                  <c:v>1.4066915575118299E-2</c:v>
                </c:pt>
                <c:pt idx="2481">
                  <c:v>1.4056948645520206E-2</c:v>
                </c:pt>
                <c:pt idx="2482">
                  <c:v>1.4046981813883974E-2</c:v>
                </c:pt>
                <c:pt idx="2483">
                  <c:v>1.403701508020827E-2</c:v>
                </c:pt>
                <c:pt idx="2484">
                  <c:v>1.4027048444492429E-2</c:v>
                </c:pt>
                <c:pt idx="2485">
                  <c:v>1.401708190673534E-2</c:v>
                </c:pt>
                <c:pt idx="2486">
                  <c:v>1.4007115466936115E-2</c:v>
                </c:pt>
                <c:pt idx="2487">
                  <c:v>1.3997149125093644E-2</c:v>
                </c:pt>
                <c:pt idx="2488">
                  <c:v>1.3987182881207039E-2</c:v>
                </c:pt>
                <c:pt idx="2489">
                  <c:v>1.3977199233923265E-2</c:v>
                </c:pt>
                <c:pt idx="2490">
                  <c:v>1.3967180960376302E-2</c:v>
                </c:pt>
                <c:pt idx="2491">
                  <c:v>1.3957162785811494E-2</c:v>
                </c:pt>
                <c:pt idx="2492">
                  <c:v>1.3947144710228176E-2</c:v>
                </c:pt>
                <c:pt idx="2493">
                  <c:v>1.3937126733625238E-2</c:v>
                </c:pt>
                <c:pt idx="2494">
                  <c:v>1.3927108856001569E-2</c:v>
                </c:pt>
                <c:pt idx="2495">
                  <c:v>1.3917212746219709E-2</c:v>
                </c:pt>
                <c:pt idx="2496">
                  <c:v>1.3907316733025477E-2</c:v>
                </c:pt>
                <c:pt idx="2497">
                  <c:v>1.3897264427763956E-2</c:v>
                </c:pt>
                <c:pt idx="2498">
                  <c:v>1.3887212222165157E-2</c:v>
                </c:pt>
                <c:pt idx="2499">
                  <c:v>1.3877160116228193E-2</c:v>
                </c:pt>
                <c:pt idx="2500">
                  <c:v>1.3867108109951953E-2</c:v>
                </c:pt>
                <c:pt idx="2501">
                  <c:v>1.3857056203335549E-2</c:v>
                </c:pt>
                <c:pt idx="2502">
                  <c:v>1.3847004396378093E-2</c:v>
                </c:pt>
                <c:pt idx="2503">
                  <c:v>1.3836952689078474E-2</c:v>
                </c:pt>
                <c:pt idx="2504">
                  <c:v>1.3826901081435805E-2</c:v>
                </c:pt>
                <c:pt idx="2505">
                  <c:v>1.3816849573448975E-2</c:v>
                </c:pt>
                <c:pt idx="2506">
                  <c:v>1.3806798165116874E-2</c:v>
                </c:pt>
                <c:pt idx="2507">
                  <c:v>1.3796746856438835E-2</c:v>
                </c:pt>
                <c:pt idx="2508">
                  <c:v>1.3786730365793032E-2</c:v>
                </c:pt>
                <c:pt idx="2509">
                  <c:v>1.3776713974112065E-2</c:v>
                </c:pt>
                <c:pt idx="2510">
                  <c:v>1.3766697681394824E-2</c:v>
                </c:pt>
                <c:pt idx="2511">
                  <c:v>1.3756681487640199E-2</c:v>
                </c:pt>
                <c:pt idx="2512">
                  <c:v>1.3746665392847301E-2</c:v>
                </c:pt>
                <c:pt idx="2513">
                  <c:v>1.3736649397015244E-2</c:v>
                </c:pt>
                <c:pt idx="2514">
                  <c:v>1.3726668216466731E-2</c:v>
                </c:pt>
                <c:pt idx="2515">
                  <c:v>1.3716687134192274E-2</c:v>
                </c:pt>
                <c:pt idx="2516">
                  <c:v>1.3706706150190762E-2</c:v>
                </c:pt>
                <c:pt idx="2517">
                  <c:v>1.3696725264461307E-2</c:v>
                </c:pt>
                <c:pt idx="2518">
                  <c:v>1.3686744477003021E-2</c:v>
                </c:pt>
                <c:pt idx="2519">
                  <c:v>1.3676763787814794E-2</c:v>
                </c:pt>
                <c:pt idx="2520">
                  <c:v>1.3666783196895738E-2</c:v>
                </c:pt>
                <c:pt idx="2521">
                  <c:v>1.3656767990313901E-2</c:v>
                </c:pt>
                <c:pt idx="2522">
                  <c:v>1.3646752882684021E-2</c:v>
                </c:pt>
                <c:pt idx="2523">
                  <c:v>1.3636737874005211E-2</c:v>
                </c:pt>
                <c:pt idx="2524">
                  <c:v>1.3626688251376695E-2</c:v>
                </c:pt>
                <c:pt idx="2525">
                  <c:v>1.3616638728384256E-2</c:v>
                </c:pt>
                <c:pt idx="2526">
                  <c:v>1.3606589305027228E-2</c:v>
                </c:pt>
                <c:pt idx="2527">
                  <c:v>1.3596539981304279E-2</c:v>
                </c:pt>
                <c:pt idx="2528">
                  <c:v>1.3586525468737731E-2</c:v>
                </c:pt>
                <c:pt idx="2529">
                  <c:v>1.3576476343936106E-2</c:v>
                </c:pt>
                <c:pt idx="2530">
                  <c:v>1.3566392607932132E-2</c:v>
                </c:pt>
                <c:pt idx="2531">
                  <c:v>1.3556291755846495E-2</c:v>
                </c:pt>
                <c:pt idx="2532">
                  <c:v>1.354624293079465E-2</c:v>
                </c:pt>
                <c:pt idx="2533">
                  <c:v>1.353619420537111E-2</c:v>
                </c:pt>
                <c:pt idx="2534">
                  <c:v>1.3526145579574989E-2</c:v>
                </c:pt>
                <c:pt idx="2535">
                  <c:v>1.3516079837686101E-2</c:v>
                </c:pt>
                <c:pt idx="2536">
                  <c:v>1.350601419576436E-2</c:v>
                </c:pt>
                <c:pt idx="2537">
                  <c:v>1.3495948653808432E-2</c:v>
                </c:pt>
                <c:pt idx="2538">
                  <c:v>1.3485900427023578E-2</c:v>
                </c:pt>
                <c:pt idx="2539">
                  <c:v>1.3475852299861257E-2</c:v>
                </c:pt>
                <c:pt idx="2540">
                  <c:v>1.3465804272320137E-2</c:v>
                </c:pt>
                <c:pt idx="2541">
                  <c:v>1.345575634439955E-2</c:v>
                </c:pt>
                <c:pt idx="2542">
                  <c:v>1.3445708516098387E-2</c:v>
                </c:pt>
                <c:pt idx="2543">
                  <c:v>1.3435660787415538E-2</c:v>
                </c:pt>
                <c:pt idx="2544">
                  <c:v>1.3425561238157968E-2</c:v>
                </c:pt>
                <c:pt idx="2545">
                  <c:v>1.341539237822742E-2</c:v>
                </c:pt>
                <c:pt idx="2546">
                  <c:v>1.3405223620332807E-2</c:v>
                </c:pt>
                <c:pt idx="2547">
                  <c:v>1.3395054964473019E-2</c:v>
                </c:pt>
                <c:pt idx="2548">
                  <c:v>1.3384886410646946E-2</c:v>
                </c:pt>
                <c:pt idx="2549">
                  <c:v>1.3374700467904344E-2</c:v>
                </c:pt>
                <c:pt idx="2550">
                  <c:v>1.3364497414402932E-2</c:v>
                </c:pt>
                <c:pt idx="2551">
                  <c:v>1.335429446362979E-2</c:v>
                </c:pt>
                <c:pt idx="2552">
                  <c:v>1.3344091615584031E-2</c:v>
                </c:pt>
                <c:pt idx="2553">
                  <c:v>1.3333923573131568E-2</c:v>
                </c:pt>
                <c:pt idx="2554">
                  <c:v>1.3323755632706824E-2</c:v>
                </c:pt>
                <c:pt idx="2555">
                  <c:v>1.331358779430869E-2</c:v>
                </c:pt>
                <c:pt idx="2556">
                  <c:v>1.3303420057936055E-2</c:v>
                </c:pt>
                <c:pt idx="2557">
                  <c:v>1.3293252423588031E-2</c:v>
                </c:pt>
                <c:pt idx="2558">
                  <c:v>1.3283084891263508E-2</c:v>
                </c:pt>
                <c:pt idx="2559">
                  <c:v>1.3272917460961597E-2</c:v>
                </c:pt>
                <c:pt idx="2560">
                  <c:v>1.3262750132681189E-2</c:v>
                </c:pt>
                <c:pt idx="2561">
                  <c:v>1.3252582906421173E-2</c:v>
                </c:pt>
                <c:pt idx="2562">
                  <c:v>1.3242415782180439E-2</c:v>
                </c:pt>
                <c:pt idx="2563">
                  <c:v>1.3232248759958321E-2</c:v>
                </c:pt>
                <c:pt idx="2564">
                  <c:v>1.3222081839753486E-2</c:v>
                </c:pt>
                <c:pt idx="2565">
                  <c:v>1.3211880322876235E-2</c:v>
                </c:pt>
                <c:pt idx="2566">
                  <c:v>1.3201678908711711E-2</c:v>
                </c:pt>
                <c:pt idx="2567">
                  <c:v>1.3191477597259027E-2</c:v>
                </c:pt>
                <c:pt idx="2568">
                  <c:v>1.3181276388517293E-2</c:v>
                </c:pt>
                <c:pt idx="2569">
                  <c:v>1.3171075282485178E-2</c:v>
                </c:pt>
                <c:pt idx="2570">
                  <c:v>1.3160874279161794E-2</c:v>
                </c:pt>
                <c:pt idx="2571">
                  <c:v>1.3150673378546252E-2</c:v>
                </c:pt>
                <c:pt idx="2572">
                  <c:v>1.3140472580637219E-2</c:v>
                </c:pt>
                <c:pt idx="2573">
                  <c:v>1.3130271885433809E-2</c:v>
                </c:pt>
                <c:pt idx="2574">
                  <c:v>1.3120071292935132E-2</c:v>
                </c:pt>
                <c:pt idx="2575">
                  <c:v>1.3109870803140078E-2</c:v>
                </c:pt>
                <c:pt idx="2576">
                  <c:v>1.3099670416047537E-2</c:v>
                </c:pt>
                <c:pt idx="2577">
                  <c:v>1.30894701316564E-2</c:v>
                </c:pt>
                <c:pt idx="2578">
                  <c:v>1.3079269949965777E-2</c:v>
                </c:pt>
                <c:pt idx="2579">
                  <c:v>1.3069035177178723E-2</c:v>
                </c:pt>
                <c:pt idx="2580">
                  <c:v>1.3058765814347062E-2</c:v>
                </c:pt>
                <c:pt idx="2581">
                  <c:v>1.3048496555614797E-2</c:v>
                </c:pt>
                <c:pt idx="2582">
                  <c:v>1.3038227400980817E-2</c:v>
                </c:pt>
                <c:pt idx="2583">
                  <c:v>1.3027958350444013E-2</c:v>
                </c:pt>
                <c:pt idx="2584">
                  <c:v>1.3017620019938336E-2</c:v>
                </c:pt>
                <c:pt idx="2585">
                  <c:v>1.3007281794939374E-2</c:v>
                </c:pt>
                <c:pt idx="2586">
                  <c:v>1.2996839601490118E-2</c:v>
                </c:pt>
                <c:pt idx="2587">
                  <c:v>1.2986328133770098E-2</c:v>
                </c:pt>
                <c:pt idx="2588">
                  <c:v>1.2975782084531984E-2</c:v>
                </c:pt>
                <c:pt idx="2589">
                  <c:v>1.2965236145087156E-2</c:v>
                </c:pt>
                <c:pt idx="2590">
                  <c:v>1.2954690315434503E-2</c:v>
                </c:pt>
                <c:pt idx="2591">
                  <c:v>1.2944127112061832E-2</c:v>
                </c:pt>
                <c:pt idx="2592">
                  <c:v>1.2933564018843269E-2</c:v>
                </c:pt>
                <c:pt idx="2593">
                  <c:v>1.2922983830142343E-2</c:v>
                </c:pt>
                <c:pt idx="2594">
                  <c:v>1.2912369063535101E-2</c:v>
                </c:pt>
                <c:pt idx="2595">
                  <c:v>1.2901754408163546E-2</c:v>
                </c:pt>
                <c:pt idx="2596">
                  <c:v>1.2891139864026568E-2</c:v>
                </c:pt>
                <c:pt idx="2597">
                  <c:v>1.2880525431123058E-2</c:v>
                </c:pt>
                <c:pt idx="2598">
                  <c:v>1.2869841735532184E-2</c:v>
                </c:pt>
                <c:pt idx="2599">
                  <c:v>1.2859158152631167E-2</c:v>
                </c:pt>
                <c:pt idx="2600">
                  <c:v>1.2848474682418676E-2</c:v>
                </c:pt>
                <c:pt idx="2601">
                  <c:v>1.2837773843220823E-2</c:v>
                </c:pt>
                <c:pt idx="2602">
                  <c:v>1.2827073117078314E-2</c:v>
                </c:pt>
                <c:pt idx="2603">
                  <c:v>1.2816372503990037E-2</c:v>
                </c:pt>
                <c:pt idx="2604">
                  <c:v>1.280567200395466E-2</c:v>
                </c:pt>
                <c:pt idx="2605">
                  <c:v>1.2794885044733695E-2</c:v>
                </c:pt>
                <c:pt idx="2606">
                  <c:v>1.2784098200400162E-2</c:v>
                </c:pt>
                <c:pt idx="2607">
                  <c:v>1.2773293990394397E-2</c:v>
                </c:pt>
                <c:pt idx="2608">
                  <c:v>1.2762455212370405E-2</c:v>
                </c:pt>
                <c:pt idx="2609">
                  <c:v>1.2751599347623932E-2</c:v>
                </c:pt>
                <c:pt idx="2610">
                  <c:v>1.2740743599242155E-2</c:v>
                </c:pt>
                <c:pt idx="2611">
                  <c:v>1.2729887967223741E-2</c:v>
                </c:pt>
                <c:pt idx="2612">
                  <c:v>1.271903245156758E-2</c:v>
                </c:pt>
                <c:pt idx="2613">
                  <c:v>1.270817705227234E-2</c:v>
                </c:pt>
                <c:pt idx="2614">
                  <c:v>1.2697321769336911E-2</c:v>
                </c:pt>
                <c:pt idx="2615">
                  <c:v>1.2686397241421288E-2</c:v>
                </c:pt>
                <c:pt idx="2616">
                  <c:v>1.2675472831354728E-2</c:v>
                </c:pt>
                <c:pt idx="2617">
                  <c:v>1.26645485391359E-2</c:v>
                </c:pt>
                <c:pt idx="2618">
                  <c:v>1.2653624364763472E-2</c:v>
                </c:pt>
                <c:pt idx="2619">
                  <c:v>1.264270030823611E-2</c:v>
                </c:pt>
                <c:pt idx="2620">
                  <c:v>1.2631776369552483E-2</c:v>
                </c:pt>
                <c:pt idx="2621">
                  <c:v>1.2620852548711481E-2</c:v>
                </c:pt>
                <c:pt idx="2622">
                  <c:v>1.2609894167664892E-2</c:v>
                </c:pt>
                <c:pt idx="2623">
                  <c:v>1.2598935905207664E-2</c:v>
                </c:pt>
                <c:pt idx="2624">
                  <c:v>1.2587977761338687E-2</c:v>
                </c:pt>
                <c:pt idx="2625">
                  <c:v>1.2577019736056405E-2</c:v>
                </c:pt>
                <c:pt idx="2626">
                  <c:v>1.2566061829359709E-2</c:v>
                </c:pt>
                <c:pt idx="2627">
                  <c:v>1.2555034688913613E-2</c:v>
                </c:pt>
                <c:pt idx="2628">
                  <c:v>1.2543972992770325E-2</c:v>
                </c:pt>
                <c:pt idx="2629">
                  <c:v>1.2532911417471038E-2</c:v>
                </c:pt>
                <c:pt idx="2630">
                  <c:v>1.2521780612964939E-2</c:v>
                </c:pt>
                <c:pt idx="2631">
                  <c:v>1.2510649930820295E-2</c:v>
                </c:pt>
                <c:pt idx="2632">
                  <c:v>1.249951937103555E-2</c:v>
                </c:pt>
                <c:pt idx="2633">
                  <c:v>1.2488458281371573E-2</c:v>
                </c:pt>
                <c:pt idx="2634">
                  <c:v>1.2477362639041312E-2</c:v>
                </c:pt>
                <c:pt idx="2635">
                  <c:v>1.2466180296814899E-2</c:v>
                </c:pt>
                <c:pt idx="2636">
                  <c:v>1.2454963405359898E-2</c:v>
                </c:pt>
                <c:pt idx="2637">
                  <c:v>1.2443729440690721E-2</c:v>
                </c:pt>
                <c:pt idx="2638">
                  <c:v>1.2432495600671167E-2</c:v>
                </c:pt>
                <c:pt idx="2639">
                  <c:v>1.2421261885299684E-2</c:v>
                </c:pt>
                <c:pt idx="2640">
                  <c:v>1.2410028294574715E-2</c:v>
                </c:pt>
                <c:pt idx="2641">
                  <c:v>1.2398794828495152E-2</c:v>
                </c:pt>
                <c:pt idx="2642">
                  <c:v>1.2387492146219925E-2</c:v>
                </c:pt>
                <c:pt idx="2643">
                  <c:v>1.2376154920101579E-2</c:v>
                </c:pt>
                <c:pt idx="2644">
                  <c:v>1.2364783151304515E-2</c:v>
                </c:pt>
                <c:pt idx="2645">
                  <c:v>1.2353411510243717E-2</c:v>
                </c:pt>
                <c:pt idx="2646">
                  <c:v>1.2342039996917631E-2</c:v>
                </c:pt>
                <c:pt idx="2647">
                  <c:v>1.2330651138416915E-2</c:v>
                </c:pt>
                <c:pt idx="2648">
                  <c:v>1.2319262408041043E-2</c:v>
                </c:pt>
                <c:pt idx="2649">
                  <c:v>1.2307839138101739E-2</c:v>
                </c:pt>
                <c:pt idx="2650">
                  <c:v>1.2296415997065546E-2</c:v>
                </c:pt>
                <c:pt idx="2651">
                  <c:v>1.2284923651129542E-2</c:v>
                </c:pt>
                <c:pt idx="2652">
                  <c:v>1.2273431435663396E-2</c:v>
                </c:pt>
                <c:pt idx="2653">
                  <c:v>1.226193935066533E-2</c:v>
                </c:pt>
                <c:pt idx="2654">
                  <c:v>1.2250447396134012E-2</c:v>
                </c:pt>
                <c:pt idx="2655">
                  <c:v>1.2238955572068111E-2</c:v>
                </c:pt>
                <c:pt idx="2656">
                  <c:v>1.2227429213536478E-2</c:v>
                </c:pt>
                <c:pt idx="2657">
                  <c:v>1.2215868321723278E-2</c:v>
                </c:pt>
                <c:pt idx="2658">
                  <c:v>1.220430756194979E-2</c:v>
                </c:pt>
                <c:pt idx="2659">
                  <c:v>1.219274693421446E-2</c:v>
                </c:pt>
                <c:pt idx="2660">
                  <c:v>1.2181186438515734E-2</c:v>
                </c:pt>
                <c:pt idx="2661">
                  <c:v>1.216962607485228E-2</c:v>
                </c:pt>
                <c:pt idx="2662">
                  <c:v>1.2158065843222543E-2</c:v>
                </c:pt>
                <c:pt idx="2663">
                  <c:v>1.2146505743624969E-2</c:v>
                </c:pt>
                <c:pt idx="2664">
                  <c:v>1.2134911114299429E-2</c:v>
                </c:pt>
                <c:pt idx="2665">
                  <c:v>1.2123299425761402E-2</c:v>
                </c:pt>
                <c:pt idx="2666">
                  <c:v>1.2111687870438148E-2</c:v>
                </c:pt>
                <c:pt idx="2667">
                  <c:v>1.2100076448328112E-2</c:v>
                </c:pt>
                <c:pt idx="2668">
                  <c:v>1.208839583910204E-2</c:v>
                </c:pt>
                <c:pt idx="2669">
                  <c:v>1.2076680704921294E-2</c:v>
                </c:pt>
                <c:pt idx="2670">
                  <c:v>1.2064827068932971E-2</c:v>
                </c:pt>
                <c:pt idx="2671">
                  <c:v>1.2052956103669965E-2</c:v>
                </c:pt>
                <c:pt idx="2672">
                  <c:v>1.2041068087013995E-2</c:v>
                </c:pt>
                <c:pt idx="2673">
                  <c:v>1.2029180209999879E-2</c:v>
                </c:pt>
                <c:pt idx="2674">
                  <c:v>1.2017292472626062E-2</c:v>
                </c:pt>
                <c:pt idx="2675">
                  <c:v>1.2005266245660673E-2</c:v>
                </c:pt>
                <c:pt idx="2676">
                  <c:v>1.1993205504718274E-2</c:v>
                </c:pt>
                <c:pt idx="2677">
                  <c:v>1.1981092784175473E-2</c:v>
                </c:pt>
                <c:pt idx="2678">
                  <c:v>1.1968980208611812E-2</c:v>
                </c:pt>
                <c:pt idx="2679">
                  <c:v>1.1956833122384491E-2</c:v>
                </c:pt>
                <c:pt idx="2680">
                  <c:v>1.1944686181963871E-2</c:v>
                </c:pt>
                <c:pt idx="2681">
                  <c:v>1.1932539387347951E-2</c:v>
                </c:pt>
                <c:pt idx="2682">
                  <c:v>1.1920427392928312E-2</c:v>
                </c:pt>
                <c:pt idx="2683">
                  <c:v>1.190829835510554E-2</c:v>
                </c:pt>
                <c:pt idx="2684">
                  <c:v>1.1896169462663364E-2</c:v>
                </c:pt>
                <c:pt idx="2685">
                  <c:v>1.1884040715600008E-2</c:v>
                </c:pt>
                <c:pt idx="2686">
                  <c:v>1.1871877461182567E-2</c:v>
                </c:pt>
                <c:pt idx="2687">
                  <c:v>1.1859714352972395E-2</c:v>
                </c:pt>
                <c:pt idx="2688">
                  <c:v>1.1847551390967714E-2</c:v>
                </c:pt>
                <c:pt idx="2689">
                  <c:v>1.183538857516675E-2</c:v>
                </c:pt>
                <c:pt idx="2690">
                  <c:v>1.1823225905567725E-2</c:v>
                </c:pt>
                <c:pt idx="2691">
                  <c:v>1.1811063382168863E-2</c:v>
                </c:pt>
                <c:pt idx="2692">
                  <c:v>1.1798901004968387E-2</c:v>
                </c:pt>
                <c:pt idx="2693">
                  <c:v>1.1786704124151504E-2</c:v>
                </c:pt>
                <c:pt idx="2694">
                  <c:v>1.1774507390363675E-2</c:v>
                </c:pt>
                <c:pt idx="2695">
                  <c:v>1.1762310803603349E-2</c:v>
                </c:pt>
                <c:pt idx="2696">
                  <c:v>1.1749958306783714E-2</c:v>
                </c:pt>
                <c:pt idx="2697">
                  <c:v>1.1737605960774333E-2</c:v>
                </c:pt>
                <c:pt idx="2698">
                  <c:v>1.1725253765573429E-2</c:v>
                </c:pt>
                <c:pt idx="2699">
                  <c:v>1.1712901721179003E-2</c:v>
                </c:pt>
                <c:pt idx="2700">
                  <c:v>1.1700515180734561E-2</c:v>
                </c:pt>
                <c:pt idx="2701">
                  <c:v>1.1688128791940144E-2</c:v>
                </c:pt>
                <c:pt idx="2702">
                  <c:v>1.1675742554793977E-2</c:v>
                </c:pt>
                <c:pt idx="2703">
                  <c:v>1.1663356469294284E-2</c:v>
                </c:pt>
                <c:pt idx="2704">
                  <c:v>1.1650970535439065E-2</c:v>
                </c:pt>
                <c:pt idx="2705">
                  <c:v>1.1638584753226544E-2</c:v>
                </c:pt>
                <c:pt idx="2706">
                  <c:v>1.1626199122654945E-2</c:v>
                </c:pt>
                <c:pt idx="2707">
                  <c:v>1.1613813643722271E-2</c:v>
                </c:pt>
                <c:pt idx="2708">
                  <c:v>1.1601428316426743E-2</c:v>
                </c:pt>
                <c:pt idx="2709">
                  <c:v>1.1589043140766586E-2</c:v>
                </c:pt>
                <c:pt idx="2710">
                  <c:v>1.1576640934004567E-2</c:v>
                </c:pt>
                <c:pt idx="2711">
                  <c:v>1.1564238879295141E-2</c:v>
                </c:pt>
                <c:pt idx="2712">
                  <c:v>1.1551836976636531E-2</c:v>
                </c:pt>
                <c:pt idx="2713">
                  <c:v>1.1539400584691162E-2</c:v>
                </c:pt>
                <c:pt idx="2714">
                  <c:v>1.1526912245719556E-2</c:v>
                </c:pt>
                <c:pt idx="2715">
                  <c:v>1.1514424060927286E-2</c:v>
                </c:pt>
                <c:pt idx="2716">
                  <c:v>1.1501936030312576E-2</c:v>
                </c:pt>
                <c:pt idx="2717">
                  <c:v>1.1489448153873649E-2</c:v>
                </c:pt>
                <c:pt idx="2718">
                  <c:v>1.1476960431608507E-2</c:v>
                </c:pt>
                <c:pt idx="2719">
                  <c:v>1.1464472863515152E-2</c:v>
                </c:pt>
                <c:pt idx="2720">
                  <c:v>1.145195081125383E-2</c:v>
                </c:pt>
                <c:pt idx="2721">
                  <c:v>1.1439428914017169E-2</c:v>
                </c:pt>
                <c:pt idx="2722">
                  <c:v>1.1426907171803169E-2</c:v>
                </c:pt>
                <c:pt idx="2723">
                  <c:v>1.1414385584609832E-2</c:v>
                </c:pt>
                <c:pt idx="2724">
                  <c:v>1.1401864152435159E-2</c:v>
                </c:pt>
                <c:pt idx="2725">
                  <c:v>1.1389342875277375E-2</c:v>
                </c:pt>
                <c:pt idx="2726">
                  <c:v>1.1376821753134481E-2</c:v>
                </c:pt>
                <c:pt idx="2727">
                  <c:v>1.1364300786004478E-2</c:v>
                </c:pt>
                <c:pt idx="2728">
                  <c:v>1.1351745338980646E-2</c:v>
                </c:pt>
                <c:pt idx="2729">
                  <c:v>1.1339190047824799E-2</c:v>
                </c:pt>
                <c:pt idx="2730">
                  <c:v>1.1326634912534939E-2</c:v>
                </c:pt>
                <c:pt idx="2731">
                  <c:v>1.1314079933109067E-2</c:v>
                </c:pt>
                <c:pt idx="2732">
                  <c:v>1.1301525109545407E-2</c:v>
                </c:pt>
                <c:pt idx="2733">
                  <c:v>1.1288970441841961E-2</c:v>
                </c:pt>
                <c:pt idx="2734">
                  <c:v>1.127645056232196E-2</c:v>
                </c:pt>
                <c:pt idx="2735">
                  <c:v>1.126393083779953E-2</c:v>
                </c:pt>
                <c:pt idx="2736">
                  <c:v>1.1251411268272893E-2</c:v>
                </c:pt>
                <c:pt idx="2737">
                  <c:v>1.123889185373983E-2</c:v>
                </c:pt>
                <c:pt idx="2738">
                  <c:v>1.1226337963588406E-2</c:v>
                </c:pt>
                <c:pt idx="2739">
                  <c:v>1.121378422928565E-2</c:v>
                </c:pt>
                <c:pt idx="2740">
                  <c:v>1.1201213474474336E-2</c:v>
                </c:pt>
                <c:pt idx="2741">
                  <c:v>1.1188642875934462E-2</c:v>
                </c:pt>
                <c:pt idx="2742">
                  <c:v>1.1176072433664253E-2</c:v>
                </c:pt>
                <c:pt idx="2743">
                  <c:v>1.1163502147661486E-2</c:v>
                </c:pt>
                <c:pt idx="2744">
                  <c:v>1.1150932017924386E-2</c:v>
                </c:pt>
                <c:pt idx="2745">
                  <c:v>1.1138362044451178E-2</c:v>
                </c:pt>
                <c:pt idx="2746">
                  <c:v>1.1125792227239639E-2</c:v>
                </c:pt>
                <c:pt idx="2747">
                  <c:v>1.1113222566287995E-2</c:v>
                </c:pt>
                <c:pt idx="2748">
                  <c:v>1.1100653061594246E-2</c:v>
                </c:pt>
                <c:pt idx="2749">
                  <c:v>1.1088083713156394E-2</c:v>
                </c:pt>
                <c:pt idx="2750">
                  <c:v>1.107551452097244E-2</c:v>
                </c:pt>
                <c:pt idx="2751">
                  <c:v>1.1062945485040609E-2</c:v>
                </c:pt>
                <c:pt idx="2752">
                  <c:v>1.1050376605358903E-2</c:v>
                </c:pt>
                <c:pt idx="2753">
                  <c:v>1.1037807881925321E-2</c:v>
                </c:pt>
                <c:pt idx="2754">
                  <c:v>1.1025221864382484E-2</c:v>
                </c:pt>
                <c:pt idx="2755">
                  <c:v>1.1012618830366971E-2</c:v>
                </c:pt>
                <c:pt idx="2756">
                  <c:v>1.1000015953455788E-2</c:v>
                </c:pt>
                <c:pt idx="2757">
                  <c:v>1.0987413233646937E-2</c:v>
                </c:pt>
                <c:pt idx="2758">
                  <c:v>1.0974810670938639E-2</c:v>
                </c:pt>
                <c:pt idx="2759">
                  <c:v>1.0962208265328899E-2</c:v>
                </c:pt>
                <c:pt idx="2760">
                  <c:v>1.0949606016815494E-2</c:v>
                </c:pt>
                <c:pt idx="2761">
                  <c:v>1.0937003925396649E-2</c:v>
                </c:pt>
                <c:pt idx="2762">
                  <c:v>1.0924401991070587E-2</c:v>
                </c:pt>
                <c:pt idx="2763">
                  <c:v>1.0911800213835088E-2</c:v>
                </c:pt>
                <c:pt idx="2764">
                  <c:v>1.0899198593688375E-2</c:v>
                </c:pt>
                <c:pt idx="2765">
                  <c:v>1.0886597130628228E-2</c:v>
                </c:pt>
                <c:pt idx="2766">
                  <c:v>1.0873995824652871E-2</c:v>
                </c:pt>
                <c:pt idx="2767">
                  <c:v>1.0861394675760305E-2</c:v>
                </c:pt>
                <c:pt idx="2768">
                  <c:v>1.0848793683948754E-2</c:v>
                </c:pt>
                <c:pt idx="2769">
                  <c:v>1.0836166817047355E-2</c:v>
                </c:pt>
                <c:pt idx="2770">
                  <c:v>1.0823505491061702E-2</c:v>
                </c:pt>
                <c:pt idx="2771">
                  <c:v>1.0810844323666746E-2</c:v>
                </c:pt>
                <c:pt idx="2772">
                  <c:v>1.0798183314860488E-2</c:v>
                </c:pt>
                <c:pt idx="2773">
                  <c:v>1.0785522464640929E-2</c:v>
                </c:pt>
                <c:pt idx="2774">
                  <c:v>1.0772853188467435E-2</c:v>
                </c:pt>
                <c:pt idx="2775">
                  <c:v>1.0760158040882484E-2</c:v>
                </c:pt>
                <c:pt idx="2776">
                  <c:v>1.074741985422123E-2</c:v>
                </c:pt>
                <c:pt idx="2777">
                  <c:v>1.0734673243880444E-2</c:v>
                </c:pt>
                <c:pt idx="2778">
                  <c:v>1.0721926794288184E-2</c:v>
                </c:pt>
                <c:pt idx="2779">
                  <c:v>1.0709180505442228E-2</c:v>
                </c:pt>
                <c:pt idx="2780">
                  <c:v>1.069643437734058E-2</c:v>
                </c:pt>
                <c:pt idx="2781">
                  <c:v>1.0683688409981462E-2</c:v>
                </c:pt>
                <c:pt idx="2782">
                  <c:v>1.0670942603362654E-2</c:v>
                </c:pt>
                <c:pt idx="2783">
                  <c:v>1.0658196957482158E-2</c:v>
                </c:pt>
                <c:pt idx="2784">
                  <c:v>1.0645451472337975E-2</c:v>
                </c:pt>
                <c:pt idx="2785">
                  <c:v>1.0632706147927884E-2</c:v>
                </c:pt>
                <c:pt idx="2786">
                  <c:v>1.061996098425011E-2</c:v>
                </c:pt>
                <c:pt idx="2787">
                  <c:v>1.0607167528145167E-2</c:v>
                </c:pt>
                <c:pt idx="2788">
                  <c:v>1.0594374233992898E-2</c:v>
                </c:pt>
                <c:pt idx="2789">
                  <c:v>1.0581572242009951E-2</c:v>
                </c:pt>
                <c:pt idx="2790">
                  <c:v>1.0568718638513497E-2</c:v>
                </c:pt>
                <c:pt idx="2791">
                  <c:v>1.0555830590865956E-2</c:v>
                </c:pt>
                <c:pt idx="2792">
                  <c:v>1.0542942707582936E-2</c:v>
                </c:pt>
                <c:pt idx="2793">
                  <c:v>1.0530054988662441E-2</c:v>
                </c:pt>
                <c:pt idx="2794">
                  <c:v>1.051716743410247E-2</c:v>
                </c:pt>
                <c:pt idx="2795">
                  <c:v>1.0504280043900804E-2</c:v>
                </c:pt>
                <c:pt idx="2796">
                  <c:v>1.0491392818055445E-2</c:v>
                </c:pt>
                <c:pt idx="2797">
                  <c:v>1.0478505756564394E-2</c:v>
                </c:pt>
                <c:pt idx="2798">
                  <c:v>1.046561885942543E-2</c:v>
                </c:pt>
                <c:pt idx="2799">
                  <c:v>1.0452732126636333E-2</c:v>
                </c:pt>
                <c:pt idx="2800">
                  <c:v>1.0439845558195104E-2</c:v>
                </c:pt>
                <c:pt idx="2801">
                  <c:v>1.0426889947660944E-2</c:v>
                </c:pt>
                <c:pt idx="2802">
                  <c:v>1.041383927641748E-2</c:v>
                </c:pt>
                <c:pt idx="2803">
                  <c:v>1.040071956910138E-2</c:v>
                </c:pt>
                <c:pt idx="2804">
                  <c:v>1.0387600032138122E-2</c:v>
                </c:pt>
                <c:pt idx="2805">
                  <c:v>1.0374411462697131E-2</c:v>
                </c:pt>
                <c:pt idx="2806">
                  <c:v>1.0361223065406211E-2</c:v>
                </c:pt>
                <c:pt idx="2807">
                  <c:v>1.0348034840263143E-2</c:v>
                </c:pt>
                <c:pt idx="2808">
                  <c:v>1.0334812187209996E-2</c:v>
                </c:pt>
                <c:pt idx="2809">
                  <c:v>1.0321508328948292E-2</c:v>
                </c:pt>
                <c:pt idx="2810">
                  <c:v>1.0308196065281994E-2</c:v>
                </c:pt>
                <c:pt idx="2811">
                  <c:v>1.0294875396548164E-2</c:v>
                </c:pt>
                <c:pt idx="2812">
                  <c:v>1.0281520305218228E-2</c:v>
                </c:pt>
                <c:pt idx="2813">
                  <c:v>1.0268165390429296E-2</c:v>
                </c:pt>
                <c:pt idx="2814">
                  <c:v>1.0254810652178925E-2</c:v>
                </c:pt>
                <c:pt idx="2815">
                  <c:v>1.0241456090464895E-2</c:v>
                </c:pt>
                <c:pt idx="2816">
                  <c:v>1.0228058528985118E-2</c:v>
                </c:pt>
                <c:pt idx="2817">
                  <c:v>1.0214661145180326E-2</c:v>
                </c:pt>
                <c:pt idx="2818">
                  <c:v>1.020116015263417E-2</c:v>
                </c:pt>
                <c:pt idx="2819">
                  <c:v>1.0187693935528319E-2</c:v>
                </c:pt>
                <c:pt idx="2820">
                  <c:v>1.0174227897930432E-2</c:v>
                </c:pt>
                <c:pt idx="2821">
                  <c:v>1.0160762039837845E-2</c:v>
                </c:pt>
                <c:pt idx="2822">
                  <c:v>1.0147296361248337E-2</c:v>
                </c:pt>
                <c:pt idx="2823">
                  <c:v>1.0133830862159465E-2</c:v>
                </c:pt>
                <c:pt idx="2824">
                  <c:v>1.0120365542568788E-2</c:v>
                </c:pt>
                <c:pt idx="2825">
                  <c:v>1.0106865810234344E-2</c:v>
                </c:pt>
                <c:pt idx="2826">
                  <c:v>1.0093322811047578E-2</c:v>
                </c:pt>
                <c:pt idx="2827">
                  <c:v>1.0079779993438454E-2</c:v>
                </c:pt>
                <c:pt idx="2828">
                  <c:v>1.0066237357404528E-2</c:v>
                </c:pt>
                <c:pt idx="2829">
                  <c:v>1.0052582553395473E-2</c:v>
                </c:pt>
                <c:pt idx="2830">
                  <c:v>1.0038850175877467E-2</c:v>
                </c:pt>
                <c:pt idx="2831">
                  <c:v>1.0025083395631018E-2</c:v>
                </c:pt>
                <c:pt idx="2832">
                  <c:v>1.0011316803025139E-2</c:v>
                </c:pt>
                <c:pt idx="2833">
                  <c:v>9.9975072316289548E-3</c:v>
                </c:pt>
                <c:pt idx="2834">
                  <c:v>9.9836978490468464E-3</c:v>
                </c:pt>
                <c:pt idx="2835">
                  <c:v>9.9698886552759269E-3</c:v>
                </c:pt>
                <c:pt idx="2836">
                  <c:v>9.9560450632509845E-3</c:v>
                </c:pt>
                <c:pt idx="2837">
                  <c:v>9.9421582202272596E-3</c:v>
                </c:pt>
                <c:pt idx="2838">
                  <c:v>9.9282715681467959E-3</c:v>
                </c:pt>
                <c:pt idx="2839">
                  <c:v>9.9143851070071509E-3</c:v>
                </c:pt>
                <c:pt idx="2840">
                  <c:v>9.9004988368056601E-3</c:v>
                </c:pt>
                <c:pt idx="2841">
                  <c:v>9.886612757539659E-3</c:v>
                </c:pt>
                <c:pt idx="2842">
                  <c:v>9.8727268692064829E-3</c:v>
                </c:pt>
                <c:pt idx="2843">
                  <c:v>9.8588411718034674E-3</c:v>
                </c:pt>
                <c:pt idx="2844">
                  <c:v>9.84495566532817E-3</c:v>
                </c:pt>
                <c:pt idx="2845">
                  <c:v>9.8310703497777041E-3</c:v>
                </c:pt>
                <c:pt idx="2846">
                  <c:v>9.8171852251496272E-3</c:v>
                </c:pt>
                <c:pt idx="2847">
                  <c:v>9.8033002914412748E-3</c:v>
                </c:pt>
                <c:pt idx="2848">
                  <c:v>9.7894155486502044E-3</c:v>
                </c:pt>
                <c:pt idx="2849">
                  <c:v>9.7755309967735293E-3</c:v>
                </c:pt>
                <c:pt idx="2850">
                  <c:v>9.7616466358088072E-3</c:v>
                </c:pt>
                <c:pt idx="2851">
                  <c:v>9.7477278858271177E-3</c:v>
                </c:pt>
                <c:pt idx="2852">
                  <c:v>9.7337836005952916E-3</c:v>
                </c:pt>
                <c:pt idx="2853">
                  <c:v>9.7198395079294286E-3</c:v>
                </c:pt>
                <c:pt idx="2854">
                  <c:v>9.7058956078268643E-3</c:v>
                </c:pt>
                <c:pt idx="2855">
                  <c:v>9.6919519002849341E-3</c:v>
                </c:pt>
                <c:pt idx="2856">
                  <c:v>9.6780083853009735E-3</c:v>
                </c:pt>
                <c:pt idx="2857">
                  <c:v>9.66406506287254E-3</c:v>
                </c:pt>
                <c:pt idx="2858">
                  <c:v>9.6501219329967469E-3</c:v>
                </c:pt>
                <c:pt idx="2859">
                  <c:v>9.6361789956709298E-3</c:v>
                </c:pt>
                <c:pt idx="2860">
                  <c:v>9.6222016752676165E-3</c:v>
                </c:pt>
                <c:pt idx="2861">
                  <c:v>9.6082245483650741E-3</c:v>
                </c:pt>
                <c:pt idx="2862">
                  <c:v>9.5942476149606382E-3</c:v>
                </c:pt>
                <c:pt idx="2863">
                  <c:v>9.5802708750518661E-3</c:v>
                </c:pt>
                <c:pt idx="2864">
                  <c:v>9.5663289023464326E-3</c:v>
                </c:pt>
                <c:pt idx="2865">
                  <c:v>9.5523871221749879E-3</c:v>
                </c:pt>
                <c:pt idx="2866">
                  <c:v>9.5384455345350894E-3</c:v>
                </c:pt>
                <c:pt idx="2867">
                  <c:v>9.5245041394238505E-3</c:v>
                </c:pt>
                <c:pt idx="2868">
                  <c:v>9.5105629368386069E-3</c:v>
                </c:pt>
                <c:pt idx="2869">
                  <c:v>9.4966219267769159E-3</c:v>
                </c:pt>
                <c:pt idx="2870">
                  <c:v>9.4826811092358909E-3</c:v>
                </c:pt>
                <c:pt idx="2871">
                  <c:v>9.4687404842130896E-3</c:v>
                </c:pt>
                <c:pt idx="2872">
                  <c:v>9.4548000517058473E-3</c:v>
                </c:pt>
                <c:pt idx="2873">
                  <c:v>9.4408598117112774E-3</c:v>
                </c:pt>
                <c:pt idx="2874">
                  <c:v>9.4269283373236146E-3</c:v>
                </c:pt>
                <c:pt idx="2875">
                  <c:v>9.4129970552068176E-3</c:v>
                </c:pt>
                <c:pt idx="2876">
                  <c:v>9.399065965358E-3</c:v>
                </c:pt>
                <c:pt idx="2877">
                  <c:v>9.3851350677747192E-3</c:v>
                </c:pt>
                <c:pt idx="2878">
                  <c:v>9.3712043624543107E-3</c:v>
                </c:pt>
                <c:pt idx="2879">
                  <c:v>9.3572738493941099E-3</c:v>
                </c:pt>
                <c:pt idx="2880">
                  <c:v>9.3433435285914523E-3</c:v>
                </c:pt>
                <c:pt idx="2881">
                  <c:v>9.3294134000434514E-3</c:v>
                </c:pt>
                <c:pt idx="2882">
                  <c:v>9.3154834637476647E-3</c:v>
                </c:pt>
                <c:pt idx="2883">
                  <c:v>9.3015537197014275E-3</c:v>
                </c:pt>
                <c:pt idx="2884">
                  <c:v>9.2876241679020755E-3</c:v>
                </c:pt>
                <c:pt idx="2885">
                  <c:v>9.2737293720388525E-3</c:v>
                </c:pt>
                <c:pt idx="2886">
                  <c:v>9.2598347674643922E-3</c:v>
                </c:pt>
                <c:pt idx="2887">
                  <c:v>9.2459403541760299E-3</c:v>
                </c:pt>
                <c:pt idx="2888">
                  <c:v>9.2320461321711011E-3</c:v>
                </c:pt>
                <c:pt idx="2889">
                  <c:v>9.2181521014469414E-3</c:v>
                </c:pt>
                <c:pt idx="2890">
                  <c:v>9.2042582620011082E-3</c:v>
                </c:pt>
                <c:pt idx="2891">
                  <c:v>9.1903646138307149E-3</c:v>
                </c:pt>
                <c:pt idx="2892">
                  <c:v>9.1764711569333191E-3</c:v>
                </c:pt>
                <c:pt idx="2893">
                  <c:v>9.1625173423888207E-3</c:v>
                </c:pt>
                <c:pt idx="2894">
                  <c:v>9.1485897094556456E-3</c:v>
                </c:pt>
                <c:pt idx="2895">
                  <c:v>9.1346622687400458E-3</c:v>
                </c:pt>
                <c:pt idx="2896">
                  <c:v>9.1207350202395787E-3</c:v>
                </c:pt>
                <c:pt idx="2897">
                  <c:v>9.1068079639515798E-3</c:v>
                </c:pt>
                <c:pt idx="2898">
                  <c:v>9.0928810998733844E-3</c:v>
                </c:pt>
                <c:pt idx="2899">
                  <c:v>9.0789889850251271E-3</c:v>
                </c:pt>
                <c:pt idx="2900">
                  <c:v>9.0650970614287729E-3</c:v>
                </c:pt>
                <c:pt idx="2901">
                  <c:v>9.0512053290814354E-3</c:v>
                </c:pt>
                <c:pt idx="2902">
                  <c:v>9.037313787980672E-3</c:v>
                </c:pt>
                <c:pt idx="2903">
                  <c:v>9.0234224381238182E-3</c:v>
                </c:pt>
                <c:pt idx="2904">
                  <c:v>9.0095312795084315E-3</c:v>
                </c:pt>
                <c:pt idx="2905">
                  <c:v>8.9956403121316253E-3</c:v>
                </c:pt>
                <c:pt idx="2906">
                  <c:v>8.9817840896857515E-3</c:v>
                </c:pt>
                <c:pt idx="2907">
                  <c:v>8.9679280575232223E-3</c:v>
                </c:pt>
                <c:pt idx="2908">
                  <c:v>8.9540722156411512E-3</c:v>
                </c:pt>
                <c:pt idx="2909">
                  <c:v>8.9402165640370956E-3</c:v>
                </c:pt>
                <c:pt idx="2910">
                  <c:v>8.9263611027083911E-3</c:v>
                </c:pt>
                <c:pt idx="2911">
                  <c:v>8.9125058316523731E-3</c:v>
                </c:pt>
                <c:pt idx="2912">
                  <c:v>8.898650750866377E-3</c:v>
                </c:pt>
                <c:pt idx="2913">
                  <c:v>8.8847958603479604E-3</c:v>
                </c:pt>
                <c:pt idx="2914">
                  <c:v>8.8709757099958431E-3</c:v>
                </c:pt>
                <c:pt idx="2915">
                  <c:v>8.8571643172168368E-3</c:v>
                </c:pt>
                <c:pt idx="2916">
                  <c:v>8.8433876624731678E-3</c:v>
                </c:pt>
                <c:pt idx="2917">
                  <c:v>8.8296457443481913E-3</c:v>
                </c:pt>
                <c:pt idx="2918">
                  <c:v>8.815904013408149E-3</c:v>
                </c:pt>
                <c:pt idx="2919">
                  <c:v>8.8021624696503764E-3</c:v>
                </c:pt>
                <c:pt idx="2920">
                  <c:v>8.788421113072431E-3</c:v>
                </c:pt>
                <c:pt idx="2921">
                  <c:v>8.7746799436718703E-3</c:v>
                </c:pt>
                <c:pt idx="2922">
                  <c:v>8.7609475288881189E-3</c:v>
                </c:pt>
                <c:pt idx="2923">
                  <c:v>8.7472153010432763E-3</c:v>
                </c:pt>
                <c:pt idx="2924">
                  <c:v>8.7335178053329354E-3</c:v>
                </c:pt>
                <c:pt idx="2925">
                  <c:v>8.7198204956169256E-3</c:v>
                </c:pt>
                <c:pt idx="2926">
                  <c:v>8.7061233718928044E-3</c:v>
                </c:pt>
                <c:pt idx="2927">
                  <c:v>8.6924264341581292E-3</c:v>
                </c:pt>
                <c:pt idx="2928">
                  <c:v>8.6786605957689389E-3</c:v>
                </c:pt>
                <c:pt idx="2929">
                  <c:v>8.6649037882140512E-3</c:v>
                </c:pt>
                <c:pt idx="2930">
                  <c:v>8.6511471682804153E-3</c:v>
                </c:pt>
                <c:pt idx="2931">
                  <c:v>8.6374598197811459E-3</c:v>
                </c:pt>
                <c:pt idx="2932">
                  <c:v>8.6237726570184137E-3</c:v>
                </c:pt>
                <c:pt idx="2933">
                  <c:v>8.6100856799899983E-3</c:v>
                </c:pt>
                <c:pt idx="2934">
                  <c:v>8.5963988886932352E-3</c:v>
                </c:pt>
                <c:pt idx="2935">
                  <c:v>8.5827122831254599E-3</c:v>
                </c:pt>
                <c:pt idx="2936">
                  <c:v>8.5690604028518802E-3</c:v>
                </c:pt>
                <c:pt idx="2937">
                  <c:v>8.5554087073662632E-3</c:v>
                </c:pt>
                <c:pt idx="2938">
                  <c:v>8.5417917353010075E-3</c:v>
                </c:pt>
                <c:pt idx="2939">
                  <c:v>8.5281749470846879E-3</c:v>
                </c:pt>
                <c:pt idx="2940">
                  <c:v>8.5145583427148619E-3</c:v>
                </c:pt>
                <c:pt idx="2941">
                  <c:v>8.500941922189087E-3</c:v>
                </c:pt>
                <c:pt idx="2942">
                  <c:v>8.4873602222770295E-3</c:v>
                </c:pt>
                <c:pt idx="2943">
                  <c:v>8.473778705272661E-3</c:v>
                </c:pt>
                <c:pt idx="2944">
                  <c:v>8.460197371173539E-3</c:v>
                </c:pt>
                <c:pt idx="2945">
                  <c:v>8.4465471492261024E-3</c:v>
                </c:pt>
                <c:pt idx="2946">
                  <c:v>8.43289711204398E-3</c:v>
                </c:pt>
                <c:pt idx="2947">
                  <c:v>8.4192472596247292E-3</c:v>
                </c:pt>
                <c:pt idx="2948">
                  <c:v>8.4055285240289823E-3</c:v>
                </c:pt>
                <c:pt idx="2949">
                  <c:v>8.3917754415705481E-3</c:v>
                </c:pt>
                <c:pt idx="2950">
                  <c:v>8.3780396750625652E-3</c:v>
                </c:pt>
                <c:pt idx="2951">
                  <c:v>8.3643386282106214E-3</c:v>
                </c:pt>
                <c:pt idx="2952">
                  <c:v>8.3505341712677428E-3</c:v>
                </c:pt>
                <c:pt idx="2953">
                  <c:v>8.3367299033070275E-3</c:v>
                </c:pt>
                <c:pt idx="2954">
                  <c:v>8.3229258243260329E-3</c:v>
                </c:pt>
                <c:pt idx="2955">
                  <c:v>8.3093119911192836E-3</c:v>
                </c:pt>
                <c:pt idx="2956">
                  <c:v>8.2957328719288626E-3</c:v>
                </c:pt>
                <c:pt idx="2957">
                  <c:v>8.2821884653583311E-3</c:v>
                </c:pt>
                <c:pt idx="2958">
                  <c:v>8.2686442407293725E-3</c:v>
                </c:pt>
                <c:pt idx="2959">
                  <c:v>8.2551692556851464E-3</c:v>
                </c:pt>
                <c:pt idx="2960">
                  <c:v>8.2416944507270884E-3</c:v>
                </c:pt>
                <c:pt idx="2961">
                  <c:v>8.2282198258527561E-3</c:v>
                </c:pt>
                <c:pt idx="2962">
                  <c:v>8.2147453810597071E-3</c:v>
                </c:pt>
                <c:pt idx="2963">
                  <c:v>8.2012796790364995E-3</c:v>
                </c:pt>
                <c:pt idx="2964">
                  <c:v>8.1878141568612062E-3</c:v>
                </c:pt>
                <c:pt idx="2965">
                  <c:v>8.1743488145311627E-3</c:v>
                </c:pt>
                <c:pt idx="2966">
                  <c:v>8.1609181776416406E-3</c:v>
                </c:pt>
                <c:pt idx="2967">
                  <c:v>8.1474877196716644E-3</c:v>
                </c:pt>
                <c:pt idx="2968">
                  <c:v>8.1340574406187915E-3</c:v>
                </c:pt>
                <c:pt idx="2969">
                  <c:v>8.120661864700951E-3</c:v>
                </c:pt>
                <c:pt idx="2970">
                  <c:v>8.1072664667767302E-3</c:v>
                </c:pt>
                <c:pt idx="2971">
                  <c:v>8.0938712468436869E-3</c:v>
                </c:pt>
                <c:pt idx="2972">
                  <c:v>8.0804762048996004E-3</c:v>
                </c:pt>
                <c:pt idx="2973">
                  <c:v>8.0670813409420283E-3</c:v>
                </c:pt>
                <c:pt idx="2974">
                  <c:v>8.0536866549687502E-3</c:v>
                </c:pt>
                <c:pt idx="2975">
                  <c:v>8.0402921469771016E-3</c:v>
                </c:pt>
                <c:pt idx="2976">
                  <c:v>8.0269323379766888E-3</c:v>
                </c:pt>
                <c:pt idx="2977">
                  <c:v>8.0136072265934999E-3</c:v>
                </c:pt>
                <c:pt idx="2978">
                  <c:v>8.0002822913549654E-3</c:v>
                </c:pt>
                <c:pt idx="2979">
                  <c:v>7.9869575322588648E-3</c:v>
                </c:pt>
                <c:pt idx="2980">
                  <c:v>7.9736674684927067E-3</c:v>
                </c:pt>
                <c:pt idx="2981">
                  <c:v>7.9603775799528265E-3</c:v>
                </c:pt>
                <c:pt idx="2982">
                  <c:v>7.9470878666367817E-3</c:v>
                </c:pt>
                <c:pt idx="2983">
                  <c:v>7.9337983285423519E-3</c:v>
                </c:pt>
                <c:pt idx="2984">
                  <c:v>7.9204744482979095E-3</c:v>
                </c:pt>
                <c:pt idx="2985">
                  <c:v>7.9072023814845682E-3</c:v>
                </c:pt>
                <c:pt idx="2986">
                  <c:v>7.8939304894347639E-3</c:v>
                </c:pt>
                <c:pt idx="2987">
                  <c:v>7.8806587721462762E-3</c:v>
                </c:pt>
                <c:pt idx="2988">
                  <c:v>7.8673872296166625E-3</c:v>
                </c:pt>
                <c:pt idx="2989">
                  <c:v>7.8541158618437024E-3</c:v>
                </c:pt>
                <c:pt idx="2990">
                  <c:v>7.8408446688251754E-3</c:v>
                </c:pt>
                <c:pt idx="2991">
                  <c:v>7.8275736505586391E-3</c:v>
                </c:pt>
                <c:pt idx="2992">
                  <c:v>7.814302807041873E-3</c:v>
                </c:pt>
                <c:pt idx="2993">
                  <c:v>7.8010321382726566E-3</c:v>
                </c:pt>
                <c:pt idx="2994">
                  <c:v>7.7878135515401237E-3</c:v>
                </c:pt>
                <c:pt idx="2995">
                  <c:v>7.7745951381862355E-3</c:v>
                </c:pt>
                <c:pt idx="2996">
                  <c:v>7.7613768982085496E-3</c:v>
                </c:pt>
                <c:pt idx="2997">
                  <c:v>7.7482278545506489E-3</c:v>
                </c:pt>
                <c:pt idx="2998">
                  <c:v>7.7350444714345823E-3</c:v>
                </c:pt>
                <c:pt idx="2999">
                  <c:v>7.7218783780272915E-3</c:v>
                </c:pt>
                <c:pt idx="3000">
                  <c:v>7.708781476883253E-3</c:v>
                </c:pt>
                <c:pt idx="3001">
                  <c:v>7.6957192556326159E-3</c:v>
                </c:pt>
                <c:pt idx="3002">
                  <c:v>7.6826572036983176E-3</c:v>
                </c:pt>
                <c:pt idx="3003">
                  <c:v>7.6695953210781376E-3</c:v>
                </c:pt>
                <c:pt idx="3004">
                  <c:v>7.6565681161093746E-3</c:v>
                </c:pt>
                <c:pt idx="3005">
                  <c:v>7.6435410795570036E-3</c:v>
                </c:pt>
                <c:pt idx="3006">
                  <c:v>7.630514211418804E-3</c:v>
                </c:pt>
                <c:pt idx="3007">
                  <c:v>7.6175220186958104E-3</c:v>
                </c:pt>
                <c:pt idx="3008">
                  <c:v>7.6045299934917043E-3</c:v>
                </c:pt>
                <c:pt idx="3009">
                  <c:v>7.5915381358042655E-3</c:v>
                </c:pt>
                <c:pt idx="3010">
                  <c:v>7.5785464456312734E-3</c:v>
                </c:pt>
                <c:pt idx="3011">
                  <c:v>7.5655894281965175E-3</c:v>
                </c:pt>
                <c:pt idx="3012">
                  <c:v>7.5526325773833669E-3</c:v>
                </c:pt>
                <c:pt idx="3013">
                  <c:v>7.5396137853820377E-3</c:v>
                </c:pt>
                <c:pt idx="3014">
                  <c:v>7.5266572686043531E-3</c:v>
                </c:pt>
                <c:pt idx="3015">
                  <c:v>7.5136319115460815E-3</c:v>
                </c:pt>
                <c:pt idx="3016">
                  <c:v>7.5006067228802209E-3</c:v>
                </c:pt>
                <c:pt idx="3017">
                  <c:v>7.4875817026047731E-3</c:v>
                </c:pt>
                <c:pt idx="3018">
                  <c:v>7.474625854936745E-3</c:v>
                </c:pt>
                <c:pt idx="3019">
                  <c:v>7.4617046755447447E-3</c:v>
                </c:pt>
                <c:pt idx="3020">
                  <c:v>7.4487836618708503E-3</c:v>
                </c:pt>
                <c:pt idx="3021">
                  <c:v>7.4358628139130634E-3</c:v>
                </c:pt>
                <c:pt idx="3022">
                  <c:v>7.4229421316691635E-3</c:v>
                </c:pt>
                <c:pt idx="3023">
                  <c:v>7.4100216151371523E-3</c:v>
                </c:pt>
                <c:pt idx="3024">
                  <c:v>7.3971012643148093E-3</c:v>
                </c:pt>
                <c:pt idx="3025">
                  <c:v>7.3842155782171126E-3</c:v>
                </c:pt>
                <c:pt idx="3026">
                  <c:v>7.3713904984511469E-3</c:v>
                </c:pt>
                <c:pt idx="3027">
                  <c:v>7.3585655819623508E-3</c:v>
                </c:pt>
                <c:pt idx="3028">
                  <c:v>7.3457408287482817E-3</c:v>
                </c:pt>
                <c:pt idx="3029">
                  <c:v>7.3329162388071634E-3</c:v>
                </c:pt>
                <c:pt idx="3030">
                  <c:v>7.3200918121367753E-3</c:v>
                </c:pt>
                <c:pt idx="3031">
                  <c:v>7.3072675487351191E-3</c:v>
                </c:pt>
                <c:pt idx="3032">
                  <c:v>7.2944434485999743E-3</c:v>
                </c:pt>
                <c:pt idx="3033">
                  <c:v>7.2816195117293425E-3</c:v>
                </c:pt>
                <c:pt idx="3034">
                  <c:v>7.2687957381212254E-3</c:v>
                </c:pt>
                <c:pt idx="3035">
                  <c:v>7.2559806824414874E-3</c:v>
                </c:pt>
                <c:pt idx="3036">
                  <c:v>7.2431657898024415E-3</c:v>
                </c:pt>
                <c:pt idx="3037">
                  <c:v>7.2303510602018672E-3</c:v>
                </c:pt>
                <c:pt idx="3038">
                  <c:v>7.2175364936375441E-3</c:v>
                </c:pt>
                <c:pt idx="3039">
                  <c:v>7.2047220901076958E-3</c:v>
                </c:pt>
                <c:pt idx="3040">
                  <c:v>7.1919078496101019E-3</c:v>
                </c:pt>
                <c:pt idx="3041">
                  <c:v>7.1790937721425419E-3</c:v>
                </c:pt>
                <c:pt idx="3042">
                  <c:v>7.1662798577032394E-3</c:v>
                </c:pt>
                <c:pt idx="3043">
                  <c:v>7.1534316151729005E-3</c:v>
                </c:pt>
                <c:pt idx="3044">
                  <c:v>7.1405835365452308E-3</c:v>
                </c:pt>
                <c:pt idx="3045">
                  <c:v>7.1277356218182319E-3</c:v>
                </c:pt>
                <c:pt idx="3046">
                  <c:v>7.1147499118251467E-3</c:v>
                </c:pt>
                <c:pt idx="3047">
                  <c:v>7.1019368160054608E-3</c:v>
                </c:pt>
                <c:pt idx="3048">
                  <c:v>7.0891583721173212E-3</c:v>
                </c:pt>
                <c:pt idx="3049">
                  <c:v>7.0763800903663743E-3</c:v>
                </c:pt>
                <c:pt idx="3050">
                  <c:v>7.0636019707506215E-3</c:v>
                </c:pt>
                <c:pt idx="3051">
                  <c:v>7.0508240132678424E-3</c:v>
                </c:pt>
                <c:pt idx="3052">
                  <c:v>7.0380462179160386E-3</c:v>
                </c:pt>
                <c:pt idx="3053">
                  <c:v>7.0252685846932117E-3</c:v>
                </c:pt>
                <c:pt idx="3054">
                  <c:v>7.0124566273066513E-3</c:v>
                </c:pt>
                <c:pt idx="3055">
                  <c:v>6.9996448329212591E-3</c:v>
                </c:pt>
                <c:pt idx="3056">
                  <c:v>6.9868332015350365E-3</c:v>
                </c:pt>
                <c:pt idx="3057">
                  <c:v>6.9740217331457632E-3</c:v>
                </c:pt>
                <c:pt idx="3058">
                  <c:v>6.9612104277514408E-3</c:v>
                </c:pt>
                <c:pt idx="3059">
                  <c:v>6.9483992853498489E-3</c:v>
                </c:pt>
                <c:pt idx="3060">
                  <c:v>6.9355883059389889E-3</c:v>
                </c:pt>
                <c:pt idx="3061">
                  <c:v>6.9228224556350249E-3</c:v>
                </c:pt>
                <c:pt idx="3062">
                  <c:v>6.9100567671755986E-3</c:v>
                </c:pt>
                <c:pt idx="3063">
                  <c:v>6.8972222758696411E-3</c:v>
                </c:pt>
                <c:pt idx="3064">
                  <c:v>6.8843879481574888E-3</c:v>
                </c:pt>
                <c:pt idx="3065">
                  <c:v>6.8715537840369212E-3</c:v>
                </c:pt>
                <c:pt idx="3066">
                  <c:v>6.8587197835059399E-3</c:v>
                </c:pt>
                <c:pt idx="3067">
                  <c:v>6.8458859465623245E-3</c:v>
                </c:pt>
                <c:pt idx="3068">
                  <c:v>6.8330522732040766E-3</c:v>
                </c:pt>
                <c:pt idx="3069">
                  <c:v>6.8202877228438208E-3</c:v>
                </c:pt>
                <c:pt idx="3070">
                  <c:v>6.8075233343116714E-3</c:v>
                </c:pt>
                <c:pt idx="3071">
                  <c:v>6.7947591076054081E-3</c:v>
                </c:pt>
                <c:pt idx="3072">
                  <c:v>6.7819950427230324E-3</c:v>
                </c:pt>
                <c:pt idx="3073">
                  <c:v>6.7692311396623239E-3</c:v>
                </c:pt>
                <c:pt idx="3074">
                  <c:v>6.7565018759467854E-3</c:v>
                </c:pt>
                <c:pt idx="3075">
                  <c:v>6.7437382960864323E-3</c:v>
                </c:pt>
                <c:pt idx="3076">
                  <c:v>6.7310093546941729E-3</c:v>
                </c:pt>
                <c:pt idx="3077">
                  <c:v>6.7182805742425078E-3</c:v>
                </c:pt>
                <c:pt idx="3078">
                  <c:v>6.7055519547294384E-3</c:v>
                </c:pt>
                <c:pt idx="3079">
                  <c:v>6.6928234961527444E-3</c:v>
                </c:pt>
                <c:pt idx="3080">
                  <c:v>6.6800951985106494E-3</c:v>
                </c:pt>
                <c:pt idx="3081">
                  <c:v>6.6673670618009329E-3</c:v>
                </c:pt>
                <c:pt idx="3082">
                  <c:v>6.6546390860218185E-3</c:v>
                </c:pt>
                <c:pt idx="3083">
                  <c:v>6.6419112711710859E-3</c:v>
                </c:pt>
                <c:pt idx="3084">
                  <c:v>6.6291836172467367E-3</c:v>
                </c:pt>
                <c:pt idx="3085">
                  <c:v>6.6164561242465503E-3</c:v>
                </c:pt>
                <c:pt idx="3086">
                  <c:v>6.6037287921687504E-3</c:v>
                </c:pt>
                <c:pt idx="3087">
                  <c:v>6.5910016210111166E-3</c:v>
                </c:pt>
                <c:pt idx="3088">
                  <c:v>6.5782401393501555E-3</c:v>
                </c:pt>
                <c:pt idx="3089">
                  <c:v>6.565478819478221E-3</c:v>
                </c:pt>
                <c:pt idx="3090">
                  <c:v>6.5527176613933147E-3</c:v>
                </c:pt>
                <c:pt idx="3091">
                  <c:v>6.5399566650934382E-3</c:v>
                </c:pt>
                <c:pt idx="3092">
                  <c:v>6.5271784578617709E-3</c:v>
                </c:pt>
                <c:pt idx="3093">
                  <c:v>6.5144004128518951E-3</c:v>
                </c:pt>
                <c:pt idx="3094">
                  <c:v>6.5016225300615904E-3</c:v>
                </c:pt>
                <c:pt idx="3095">
                  <c:v>6.4888448094888584E-3</c:v>
                </c:pt>
                <c:pt idx="3096">
                  <c:v>6.4760672511314787E-3</c:v>
                </c:pt>
                <c:pt idx="3097">
                  <c:v>6.4632898549876749E-3</c:v>
                </c:pt>
                <c:pt idx="3098">
                  <c:v>6.4505126210552266E-3</c:v>
                </c:pt>
                <c:pt idx="3099">
                  <c:v>6.4377355493319133E-3</c:v>
                </c:pt>
                <c:pt idx="3100">
                  <c:v>6.4249586398159586E-3</c:v>
                </c:pt>
                <c:pt idx="3101">
                  <c:v>6.4121818925051421E-3</c:v>
                </c:pt>
                <c:pt idx="3102">
                  <c:v>6.3993708421030693E-3</c:v>
                </c:pt>
                <c:pt idx="3103">
                  <c:v>6.3865254899251322E-3</c:v>
                </c:pt>
                <c:pt idx="3104">
                  <c:v>6.3736803017011567E-3</c:v>
                </c:pt>
                <c:pt idx="3105">
                  <c:v>6.3608871112457166E-3</c:v>
                </c:pt>
                <c:pt idx="3106">
                  <c:v>6.3480940834195199E-3</c:v>
                </c:pt>
                <c:pt idx="3107">
                  <c:v>6.3353012182203461E-3</c:v>
                </c:pt>
                <c:pt idx="3108">
                  <c:v>6.3225085156461969E-3</c:v>
                </c:pt>
                <c:pt idx="3109">
                  <c:v>6.3097159756950738E-3</c:v>
                </c:pt>
                <c:pt idx="3110">
                  <c:v>6.2969820455562875E-3</c:v>
                </c:pt>
                <c:pt idx="3111">
                  <c:v>6.2843276755177868E-3</c:v>
                </c:pt>
                <c:pt idx="3112">
                  <c:v>6.2717079255367736E-3</c:v>
                </c:pt>
                <c:pt idx="3113">
                  <c:v>6.2590883338193848E-3</c:v>
                </c:pt>
                <c:pt idx="3114">
                  <c:v>6.2464689003634E-3</c:v>
                </c:pt>
                <c:pt idx="3115">
                  <c:v>6.2338496251670428E-3</c:v>
                </c:pt>
                <c:pt idx="3116">
                  <c:v>6.2212305082283148E-3</c:v>
                </c:pt>
                <c:pt idx="3117">
                  <c:v>6.2086355328472287E-3</c:v>
                </c:pt>
                <c:pt idx="3118">
                  <c:v>6.1960407151189223E-3</c:v>
                </c:pt>
                <c:pt idx="3119">
                  <c:v>6.1834460550411752E-3</c:v>
                </c:pt>
                <c:pt idx="3120">
                  <c:v>6.170851552612211E-3</c:v>
                </c:pt>
                <c:pt idx="3121">
                  <c:v>6.1582572078298092E-3</c:v>
                </c:pt>
                <c:pt idx="3122">
                  <c:v>6.1456630206921936E-3</c:v>
                </c:pt>
                <c:pt idx="3123">
                  <c:v>6.1330689911973657E-3</c:v>
                </c:pt>
                <c:pt idx="3124">
                  <c:v>6.1204751193433271E-3</c:v>
                </c:pt>
                <c:pt idx="3125">
                  <c:v>6.1078814051280794E-3</c:v>
                </c:pt>
                <c:pt idx="3126">
                  <c:v>6.095253393664013E-3</c:v>
                </c:pt>
                <c:pt idx="3127">
                  <c:v>6.0826255406984941E-3</c:v>
                </c:pt>
                <c:pt idx="3128">
                  <c:v>6.0699978462295245E-3</c:v>
                </c:pt>
                <c:pt idx="3129">
                  <c:v>6.0573703102551057E-3</c:v>
                </c:pt>
                <c:pt idx="3130">
                  <c:v>6.0447429327734614E-3</c:v>
                </c:pt>
                <c:pt idx="3131">
                  <c:v>6.0320812610614727E-3</c:v>
                </c:pt>
                <c:pt idx="3132">
                  <c:v>6.0194197487042356E-3</c:v>
                </c:pt>
                <c:pt idx="3133">
                  <c:v>6.0068102112886823E-3</c:v>
                </c:pt>
                <c:pt idx="3134">
                  <c:v>5.9942352833477486E-3</c:v>
                </c:pt>
                <c:pt idx="3135">
                  <c:v>5.9816605125913025E-3</c:v>
                </c:pt>
                <c:pt idx="3136">
                  <c:v>5.9690858990175677E-3</c:v>
                </c:pt>
                <c:pt idx="3137">
                  <c:v>5.956545892760623E-3</c:v>
                </c:pt>
                <c:pt idx="3138">
                  <c:v>5.944006042822414E-3</c:v>
                </c:pt>
                <c:pt idx="3139">
                  <c:v>5.9315007984803714E-3</c:v>
                </c:pt>
                <c:pt idx="3140">
                  <c:v>5.919030158449079E-3</c:v>
                </c:pt>
                <c:pt idx="3141">
                  <c:v>5.906559673017675E-3</c:v>
                </c:pt>
                <c:pt idx="3142">
                  <c:v>5.8940893421841611E-3</c:v>
                </c:pt>
                <c:pt idx="3143">
                  <c:v>5.8816191659465389E-3</c:v>
                </c:pt>
                <c:pt idx="3144">
                  <c:v>5.8691491443030319E-3</c:v>
                </c:pt>
                <c:pt idx="3145">
                  <c:v>5.8566792772518639E-3</c:v>
                </c:pt>
                <c:pt idx="3146">
                  <c:v>5.8442095647908143E-3</c:v>
                </c:pt>
                <c:pt idx="3147">
                  <c:v>5.8317400069181069E-3</c:v>
                </c:pt>
                <c:pt idx="3148">
                  <c:v>5.8192706036319652E-3</c:v>
                </c:pt>
                <c:pt idx="3149">
                  <c:v>5.806801354930391E-3</c:v>
                </c:pt>
                <c:pt idx="3150">
                  <c:v>5.7943322608113856E-3</c:v>
                </c:pt>
                <c:pt idx="3151">
                  <c:v>5.7818633212729509E-3</c:v>
                </c:pt>
                <c:pt idx="3152">
                  <c:v>5.7693945363133103E-3</c:v>
                </c:pt>
                <c:pt idx="3153">
                  <c:v>5.7569259059304656E-3</c:v>
                </c:pt>
                <c:pt idx="3154">
                  <c:v>5.7444400709132371E-3</c:v>
                </c:pt>
                <c:pt idx="3155">
                  <c:v>5.731954390899574E-3</c:v>
                </c:pt>
                <c:pt idx="3156">
                  <c:v>5.7194688658877002E-3</c:v>
                </c:pt>
                <c:pt idx="3157">
                  <c:v>5.7069834958758392E-3</c:v>
                </c:pt>
                <c:pt idx="3158">
                  <c:v>5.6944982808619926E-3</c:v>
                </c:pt>
                <c:pt idx="3159">
                  <c:v>5.682013220844162E-3</c:v>
                </c:pt>
                <c:pt idx="3160">
                  <c:v>5.6695627561311746E-3</c:v>
                </c:pt>
                <c:pt idx="3161">
                  <c:v>5.6571124455564448E-3</c:v>
                </c:pt>
                <c:pt idx="3162">
                  <c:v>5.6446967285785909E-3</c:v>
                </c:pt>
                <c:pt idx="3163">
                  <c:v>5.632281164883679E-3</c:v>
                </c:pt>
                <c:pt idx="3164">
                  <c:v>5.6198657544697106E-3</c:v>
                </c:pt>
                <c:pt idx="3165">
                  <c:v>5.6074504973349093E-3</c:v>
                </c:pt>
                <c:pt idx="3166">
                  <c:v>5.5950353934772767E-3</c:v>
                </c:pt>
                <c:pt idx="3167">
                  <c:v>5.5826204428950366E-3</c:v>
                </c:pt>
                <c:pt idx="3168">
                  <c:v>5.5702056455861904E-3</c:v>
                </c:pt>
                <c:pt idx="3169">
                  <c:v>5.5577910015489618E-3</c:v>
                </c:pt>
                <c:pt idx="3170">
                  <c:v>5.5453765107813524E-3</c:v>
                </c:pt>
                <c:pt idx="3171">
                  <c:v>5.5329621732813639E-3</c:v>
                </c:pt>
                <c:pt idx="3172">
                  <c:v>5.5205479890474418E-3</c:v>
                </c:pt>
                <c:pt idx="3173">
                  <c:v>5.5081339580773658E-3</c:v>
                </c:pt>
                <c:pt idx="3174">
                  <c:v>5.4957200803693596E-3</c:v>
                </c:pt>
                <c:pt idx="3175">
                  <c:v>5.4833063559216466E-3</c:v>
                </c:pt>
                <c:pt idx="3176">
                  <c:v>5.4708927847322286E-3</c:v>
                </c:pt>
                <c:pt idx="3177">
                  <c:v>5.4584793667991072E-3</c:v>
                </c:pt>
                <c:pt idx="3178">
                  <c:v>5.4460661021205059E-3</c:v>
                </c:pt>
                <c:pt idx="3179">
                  <c:v>5.4336529906944264E-3</c:v>
                </c:pt>
                <c:pt idx="3180">
                  <c:v>5.4212400325190924E-3</c:v>
                </c:pt>
                <c:pt idx="3181">
                  <c:v>5.4088272275927274E-3</c:v>
                </c:pt>
                <c:pt idx="3182">
                  <c:v>5.3964145759133331E-3</c:v>
                </c:pt>
                <c:pt idx="3183">
                  <c:v>5.384002077478911E-3</c:v>
                </c:pt>
                <c:pt idx="3184">
                  <c:v>5.3715897322876849E-3</c:v>
                </c:pt>
                <c:pt idx="3185">
                  <c:v>5.3591775403376563E-3</c:v>
                </c:pt>
                <c:pt idx="3186">
                  <c:v>5.3467139954588294E-3</c:v>
                </c:pt>
                <c:pt idx="3187">
                  <c:v>5.3342506050917393E-3</c:v>
                </c:pt>
                <c:pt idx="3188">
                  <c:v>5.3218044457219449E-3</c:v>
                </c:pt>
                <c:pt idx="3189">
                  <c:v>5.3093928684149194E-3</c:v>
                </c:pt>
                <c:pt idx="3190">
                  <c:v>5.297050299451822E-3</c:v>
                </c:pt>
                <c:pt idx="3191">
                  <c:v>5.2847078820232873E-3</c:v>
                </c:pt>
                <c:pt idx="3192">
                  <c:v>5.2723656161273169E-3</c:v>
                </c:pt>
                <c:pt idx="3193">
                  <c:v>5.2600235017621344E-3</c:v>
                </c:pt>
                <c:pt idx="3194">
                  <c:v>5.2477159647947857E-3</c:v>
                </c:pt>
                <c:pt idx="3195">
                  <c:v>5.2354259289366656E-3</c:v>
                </c:pt>
                <c:pt idx="3196">
                  <c:v>5.2231531181496926E-3</c:v>
                </c:pt>
                <c:pt idx="3197">
                  <c:v>5.2108804572001954E-3</c:v>
                </c:pt>
                <c:pt idx="3198">
                  <c:v>5.1986079460861756E-3</c:v>
                </c:pt>
                <c:pt idx="3199">
                  <c:v>5.1863355848060788E-3</c:v>
                </c:pt>
                <c:pt idx="3200">
                  <c:v>5.1740633733579067E-3</c:v>
                </c:pt>
                <c:pt idx="3201">
                  <c:v>5.1617913117396608E-3</c:v>
                </c:pt>
                <c:pt idx="3202">
                  <c:v>5.1495193999497868E-3</c:v>
                </c:pt>
                <c:pt idx="3203">
                  <c:v>5.1372476379862864E-3</c:v>
                </c:pt>
                <c:pt idx="3204">
                  <c:v>5.1249760258473831E-3</c:v>
                </c:pt>
                <c:pt idx="3205">
                  <c:v>5.1127045635313006E-3</c:v>
                </c:pt>
                <c:pt idx="3206">
                  <c:v>5.1004332510362627E-3</c:v>
                </c:pt>
                <c:pt idx="3207">
                  <c:v>5.0881620883602707E-3</c:v>
                </c:pt>
                <c:pt idx="3208">
                  <c:v>5.0758910755015485E-3</c:v>
                </c:pt>
                <c:pt idx="3209">
                  <c:v>5.0636202124583196E-3</c:v>
                </c:pt>
                <c:pt idx="3210">
                  <c:v>5.0513494992288077E-3</c:v>
                </c:pt>
                <c:pt idx="3211">
                  <c:v>5.0390789358110144E-3</c:v>
                </c:pt>
                <c:pt idx="3212">
                  <c:v>5.0268085222033854E-3</c:v>
                </c:pt>
                <c:pt idx="3213">
                  <c:v>5.0145382584039222E-3</c:v>
                </c:pt>
                <c:pt idx="3214">
                  <c:v>5.0022681444106265E-3</c:v>
                </c:pt>
                <c:pt idx="3215">
                  <c:v>4.989998180221944E-3</c:v>
                </c:pt>
                <c:pt idx="3216">
                  <c:v>4.9777283658358762E-3</c:v>
                </c:pt>
                <c:pt idx="3217">
                  <c:v>4.9654587012506468E-3</c:v>
                </c:pt>
                <c:pt idx="3218">
                  <c:v>4.9531891864644795E-3</c:v>
                </c:pt>
                <c:pt idx="3219">
                  <c:v>4.9409198214753758E-3</c:v>
                </c:pt>
                <c:pt idx="3220">
                  <c:v>4.9286506062817814E-3</c:v>
                </c:pt>
                <c:pt idx="3221">
                  <c:v>4.916381540881698E-3</c:v>
                </c:pt>
                <c:pt idx="3222">
                  <c:v>4.9041126252731271E-3</c:v>
                </c:pt>
                <c:pt idx="3223">
                  <c:v>4.8918438594545144E-3</c:v>
                </c:pt>
                <c:pt idx="3224">
                  <c:v>4.8795237611838349E-3</c:v>
                </c:pt>
                <c:pt idx="3225">
                  <c:v>4.8672038139589979E-3</c:v>
                </c:pt>
                <c:pt idx="3226">
                  <c:v>4.8548840177782271E-3</c:v>
                </c:pt>
                <c:pt idx="3227">
                  <c:v>4.842564372639746E-3</c:v>
                </c:pt>
                <c:pt idx="3228">
                  <c:v>4.8302448785417784E-3</c:v>
                </c:pt>
                <c:pt idx="3229">
                  <c:v>4.8179770145664325E-3</c:v>
                </c:pt>
                <c:pt idx="3230">
                  <c:v>4.8058986970855866E-3</c:v>
                </c:pt>
                <c:pt idx="3231">
                  <c:v>4.7938205247908261E-3</c:v>
                </c:pt>
                <c:pt idx="3232">
                  <c:v>4.7817424976805967E-3</c:v>
                </c:pt>
                <c:pt idx="3233">
                  <c:v>4.769664615753122E-3</c:v>
                </c:pt>
                <c:pt idx="3234">
                  <c:v>4.7575868790066256E-3</c:v>
                </c:pt>
                <c:pt idx="3235">
                  <c:v>4.7455263541447135E-3</c:v>
                </c:pt>
                <c:pt idx="3236">
                  <c:v>4.7334659740503326E-3</c:v>
                </c:pt>
                <c:pt idx="3237">
                  <c:v>4.7214057387217068E-3</c:v>
                </c:pt>
                <c:pt idx="3238">
                  <c:v>4.7093456481570595E-3</c:v>
                </c:pt>
                <c:pt idx="3239">
                  <c:v>4.6972857023548364E-3</c:v>
                </c:pt>
                <c:pt idx="3240">
                  <c:v>4.6852259013130393E-3</c:v>
                </c:pt>
                <c:pt idx="3241">
                  <c:v>4.6731662450301137E-3</c:v>
                </c:pt>
                <c:pt idx="3242">
                  <c:v>4.6611067335042833E-3</c:v>
                </c:pt>
                <c:pt idx="3243">
                  <c:v>4.6490473667337717E-3</c:v>
                </c:pt>
                <c:pt idx="3244">
                  <c:v>4.6369881447170247E-3</c:v>
                </c:pt>
                <c:pt idx="3245">
                  <c:v>4.6249290674520438E-3</c:v>
                </c:pt>
                <c:pt idx="3246">
                  <c:v>4.6128701349372747E-3</c:v>
                </c:pt>
                <c:pt idx="3247">
                  <c:v>4.6008113471709411E-3</c:v>
                </c:pt>
                <c:pt idx="3248">
                  <c:v>4.5887527041512666E-3</c:v>
                </c:pt>
                <c:pt idx="3249">
                  <c:v>4.5767115449375506E-3</c:v>
                </c:pt>
                <c:pt idx="3250">
                  <c:v>4.5646875936851128E-3</c:v>
                </c:pt>
                <c:pt idx="3251">
                  <c:v>4.5526637863493313E-3</c:v>
                </c:pt>
                <c:pt idx="3252">
                  <c:v>4.5406401229286519E-3</c:v>
                </c:pt>
                <c:pt idx="3253">
                  <c:v>4.5286166034212982E-3</c:v>
                </c:pt>
                <c:pt idx="3254">
                  <c:v>4.5165932278254939E-3</c:v>
                </c:pt>
                <c:pt idx="3255">
                  <c:v>4.5045699961394625E-3</c:v>
                </c:pt>
                <c:pt idx="3256">
                  <c:v>4.4925469083616498E-3</c:v>
                </c:pt>
                <c:pt idx="3257">
                  <c:v>4.4805239644902795E-3</c:v>
                </c:pt>
                <c:pt idx="3258">
                  <c:v>4.4685355637192892E-3</c:v>
                </c:pt>
                <c:pt idx="3259">
                  <c:v>4.4565817048163314E-3</c:v>
                </c:pt>
                <c:pt idx="3260">
                  <c:v>4.4446279881724671E-3</c:v>
                </c:pt>
                <c:pt idx="3261">
                  <c:v>4.4326744137859198E-3</c:v>
                </c:pt>
                <c:pt idx="3262">
                  <c:v>4.4207209816551352E-3</c:v>
                </c:pt>
                <c:pt idx="3263">
                  <c:v>4.4087676917783369E-3</c:v>
                </c:pt>
                <c:pt idx="3264">
                  <c:v>4.3968318801117512E-3</c:v>
                </c:pt>
                <c:pt idx="3265">
                  <c:v>4.3849306066190419E-3</c:v>
                </c:pt>
                <c:pt idx="3266">
                  <c:v>4.3730638700767432E-3</c:v>
                </c:pt>
                <c:pt idx="3267">
                  <c:v>4.3612143339197829E-3</c:v>
                </c:pt>
                <c:pt idx="3268">
                  <c:v>4.3493649375629939E-3</c:v>
                </c:pt>
                <c:pt idx="3269">
                  <c:v>4.3375156810046001E-3</c:v>
                </c:pt>
                <c:pt idx="3270">
                  <c:v>4.325666564243047E-3</c:v>
                </c:pt>
                <c:pt idx="3271">
                  <c:v>4.3138175872767803E-3</c:v>
                </c:pt>
                <c:pt idx="3272">
                  <c:v>4.3019687501040238E-3</c:v>
                </c:pt>
                <c:pt idx="3273">
                  <c:v>4.2901200527232231E-3</c:v>
                </c:pt>
                <c:pt idx="3274">
                  <c:v>4.2782714951326017E-3</c:v>
                </c:pt>
                <c:pt idx="3275">
                  <c:v>4.2664230773306056E-3</c:v>
                </c:pt>
                <c:pt idx="3276">
                  <c:v>4.2545747993154581E-3</c:v>
                </c:pt>
                <c:pt idx="3277">
                  <c:v>4.2427266610858272E-3</c:v>
                </c:pt>
                <c:pt idx="3278">
                  <c:v>4.2308786626397143E-3</c:v>
                </c:pt>
                <c:pt idx="3279">
                  <c:v>4.2190308039755653E-3</c:v>
                </c:pt>
                <c:pt idx="3280">
                  <c:v>4.2071830850918257E-3</c:v>
                </c:pt>
                <c:pt idx="3281">
                  <c:v>4.1953355059869413E-3</c:v>
                </c:pt>
                <c:pt idx="3282">
                  <c:v>4.1834880666589136E-3</c:v>
                </c:pt>
                <c:pt idx="3283">
                  <c:v>4.1716407671064104E-3</c:v>
                </c:pt>
                <c:pt idx="3284">
                  <c:v>4.1597936073276554E-3</c:v>
                </c:pt>
                <c:pt idx="3285">
                  <c:v>4.1479465873210941E-3</c:v>
                </c:pt>
                <c:pt idx="3286">
                  <c:v>4.1360997070849503E-3</c:v>
                </c:pt>
                <c:pt idx="3287">
                  <c:v>4.1242529666176697E-3</c:v>
                </c:pt>
                <c:pt idx="3288">
                  <c:v>4.1124063659174759E-3</c:v>
                </c:pt>
                <c:pt idx="3289">
                  <c:v>4.1005599049828145E-3</c:v>
                </c:pt>
                <c:pt idx="3290">
                  <c:v>4.0887135838121313E-3</c:v>
                </c:pt>
                <c:pt idx="3291">
                  <c:v>4.0768847328414015E-3</c:v>
                </c:pt>
                <c:pt idx="3292">
                  <c:v>4.0650560212225351E-3</c:v>
                </c:pt>
                <c:pt idx="3293">
                  <c:v>4.0532274489539777E-3</c:v>
                </c:pt>
                <c:pt idx="3294">
                  <c:v>4.0413990160341751E-3</c:v>
                </c:pt>
                <c:pt idx="3295">
                  <c:v>4.0295707224613508E-3</c:v>
                </c:pt>
                <c:pt idx="3296">
                  <c:v>4.0177425682339507E-3</c:v>
                </c:pt>
                <c:pt idx="3297">
                  <c:v>4.0059145533501983E-3</c:v>
                </c:pt>
                <c:pt idx="3298">
                  <c:v>3.9940866778085393E-3</c:v>
                </c:pt>
                <c:pt idx="3299">
                  <c:v>3.9822589416074194E-3</c:v>
                </c:pt>
                <c:pt idx="3300">
                  <c:v>3.9704313447450623E-3</c:v>
                </c:pt>
                <c:pt idx="3301">
                  <c:v>3.9586038872199136E-3</c:v>
                </c:pt>
                <c:pt idx="3302">
                  <c:v>3.946776569030197E-3</c:v>
                </c:pt>
                <c:pt idx="3303">
                  <c:v>3.9349493901743582E-3</c:v>
                </c:pt>
                <c:pt idx="3304">
                  <c:v>3.9231223506508428E-3</c:v>
                </c:pt>
                <c:pt idx="3305">
                  <c:v>3.9112954504578745E-3</c:v>
                </c:pt>
                <c:pt idx="3306">
                  <c:v>3.899468689593899E-3</c:v>
                </c:pt>
                <c:pt idx="3307">
                  <c:v>3.88764206805714E-3</c:v>
                </c:pt>
                <c:pt idx="3308">
                  <c:v>3.8758155858462651E-3</c:v>
                </c:pt>
                <c:pt idx="3309">
                  <c:v>3.8639892429592759E-3</c:v>
                </c:pt>
                <c:pt idx="3310">
                  <c:v>3.8521630393948403E-3</c:v>
                </c:pt>
                <c:pt idx="3311">
                  <c:v>3.8403369751509597E-3</c:v>
                </c:pt>
                <c:pt idx="3312">
                  <c:v>3.828511050226302E-3</c:v>
                </c:pt>
                <c:pt idx="3313">
                  <c:v>3.8166852646190907E-3</c:v>
                </c:pt>
                <c:pt idx="3314">
                  <c:v>3.8048596183277716E-3</c:v>
                </c:pt>
                <c:pt idx="3315">
                  <c:v>3.7930470367526503E-3</c:v>
                </c:pt>
                <c:pt idx="3316">
                  <c:v>3.7812689698519808E-3</c:v>
                </c:pt>
                <c:pt idx="3317">
                  <c:v>3.769491041150097E-3</c:v>
                </c:pt>
                <c:pt idx="3318">
                  <c:v>3.7577132506452227E-3</c:v>
                </c:pt>
                <c:pt idx="3319">
                  <c:v>3.7459699727944162E-3</c:v>
                </c:pt>
                <c:pt idx="3320">
                  <c:v>3.7342612063908653E-3</c:v>
                </c:pt>
                <c:pt idx="3321">
                  <c:v>3.7225525765707257E-3</c:v>
                </c:pt>
                <c:pt idx="3322">
                  <c:v>3.710844083332665E-3</c:v>
                </c:pt>
                <c:pt idx="3323">
                  <c:v>3.699135726674907E-3</c:v>
                </c:pt>
                <c:pt idx="3324">
                  <c:v>3.6874275065958972E-3</c:v>
                </c:pt>
                <c:pt idx="3325">
                  <c:v>3.6757194230943036E-3</c:v>
                </c:pt>
                <c:pt idx="3326">
                  <c:v>3.6640114761681275E-3</c:v>
                </c:pt>
                <c:pt idx="3327">
                  <c:v>3.6523036658160368E-3</c:v>
                </c:pt>
                <c:pt idx="3328">
                  <c:v>3.6405959920364772E-3</c:v>
                </c:pt>
                <c:pt idx="3329">
                  <c:v>3.6288884548276723E-3</c:v>
                </c:pt>
                <c:pt idx="3330">
                  <c:v>3.6171810541880678E-3</c:v>
                </c:pt>
                <c:pt idx="3331">
                  <c:v>3.6054737901161094E-3</c:v>
                </c:pt>
                <c:pt idx="3332">
                  <c:v>3.5937666626102427E-3</c:v>
                </c:pt>
                <c:pt idx="3333">
                  <c:v>3.5820767186174329E-3</c:v>
                </c:pt>
                <c:pt idx="3334">
                  <c:v>3.570391309951626E-3</c:v>
                </c:pt>
                <c:pt idx="3335">
                  <c:v>3.5587060373472035E-3</c:v>
                </c:pt>
                <c:pt idx="3336">
                  <c:v>3.547020900802611E-3</c:v>
                </c:pt>
                <c:pt idx="3337">
                  <c:v>3.5353359003160723E-3</c:v>
                </c:pt>
                <c:pt idx="3338">
                  <c:v>3.5236510358862549E-3</c:v>
                </c:pt>
                <c:pt idx="3339">
                  <c:v>3.5119663075116048E-3</c:v>
                </c:pt>
                <c:pt idx="3340">
                  <c:v>3.5002817151903454E-3</c:v>
                </c:pt>
                <c:pt idx="3341">
                  <c:v>3.4885972589209224E-3</c:v>
                </c:pt>
                <c:pt idx="3342">
                  <c:v>3.4769129387017816E-3</c:v>
                </c:pt>
                <c:pt idx="3343">
                  <c:v>3.4652287545313687E-3</c:v>
                </c:pt>
                <c:pt idx="3344">
                  <c:v>3.4535447064081293E-3</c:v>
                </c:pt>
                <c:pt idx="3345">
                  <c:v>3.4418607943305091E-3</c:v>
                </c:pt>
                <c:pt idx="3346">
                  <c:v>3.4301770182967317E-3</c:v>
                </c:pt>
                <c:pt idx="3347">
                  <c:v>3.418493378305465E-3</c:v>
                </c:pt>
                <c:pt idx="3348">
                  <c:v>3.4068098743549324E-3</c:v>
                </c:pt>
                <c:pt idx="3349">
                  <c:v>3.3951265064435798E-3</c:v>
                </c:pt>
                <c:pt idx="3350">
                  <c:v>3.3834432745698528E-3</c:v>
                </c:pt>
                <c:pt idx="3351">
                  <c:v>3.3717601787321971E-3</c:v>
                </c:pt>
                <c:pt idx="3352">
                  <c:v>3.3600772189290584E-3</c:v>
                </c:pt>
                <c:pt idx="3353">
                  <c:v>3.3483943951588824E-3</c:v>
                </c:pt>
                <c:pt idx="3354">
                  <c:v>3.3367117074198926E-3</c:v>
                </c:pt>
                <c:pt idx="3355">
                  <c:v>3.3250291557105349E-3</c:v>
                </c:pt>
                <c:pt idx="3356">
                  <c:v>3.3133467400294769E-3</c:v>
                </c:pt>
                <c:pt idx="3357">
                  <c:v>3.3016644603749423E-3</c:v>
                </c:pt>
                <c:pt idx="3358">
                  <c:v>3.2899823167453768E-3</c:v>
                </c:pt>
                <c:pt idx="3359">
                  <c:v>3.278300309139226E-3</c:v>
                </c:pt>
                <c:pt idx="3360">
                  <c:v>3.2666184375547136E-3</c:v>
                </c:pt>
                <c:pt idx="3361">
                  <c:v>3.2549367019905073E-3</c:v>
                </c:pt>
                <c:pt idx="3362">
                  <c:v>3.2432551024448308E-3</c:v>
                </c:pt>
                <c:pt idx="3363">
                  <c:v>3.2315736389161298E-3</c:v>
                </c:pt>
                <c:pt idx="3364">
                  <c:v>3.2198879137779191E-3</c:v>
                </c:pt>
                <c:pt idx="3365">
                  <c:v>3.2082023247559377E-3</c:v>
                </c:pt>
                <c:pt idx="3366">
                  <c:v>3.1965168718486314E-3</c:v>
                </c:pt>
                <c:pt idx="3367">
                  <c:v>3.1848315550544459E-3</c:v>
                </c:pt>
                <c:pt idx="3368">
                  <c:v>3.1731463743718269E-3</c:v>
                </c:pt>
                <c:pt idx="3369">
                  <c:v>3.1614269753559299E-3</c:v>
                </c:pt>
                <c:pt idx="3370">
                  <c:v>3.1496733592104587E-3</c:v>
                </c:pt>
                <c:pt idx="3371">
                  <c:v>3.1379198807770514E-3</c:v>
                </c:pt>
                <c:pt idx="3372">
                  <c:v>3.1261665400541538E-3</c:v>
                </c:pt>
                <c:pt idx="3373">
                  <c:v>3.1144133370402116E-3</c:v>
                </c:pt>
                <c:pt idx="3374">
                  <c:v>3.1026602717334484E-3</c:v>
                </c:pt>
                <c:pt idx="3375">
                  <c:v>3.0909073441325319E-3</c:v>
                </c:pt>
                <c:pt idx="3376">
                  <c:v>3.0791545542356857E-3</c:v>
                </c:pt>
                <c:pt idx="3377">
                  <c:v>3.0674019020411336E-3</c:v>
                </c:pt>
                <c:pt idx="3378">
                  <c:v>3.0556493875475432E-3</c:v>
                </c:pt>
                <c:pt idx="3379">
                  <c:v>3.0438970107531382E-3</c:v>
                </c:pt>
                <c:pt idx="3380">
                  <c:v>3.0321447716563643E-3</c:v>
                </c:pt>
                <c:pt idx="3381">
                  <c:v>3.0203926702554451E-3</c:v>
                </c:pt>
                <c:pt idx="3382">
                  <c:v>3.0086407065490484E-3</c:v>
                </c:pt>
                <c:pt idx="3383">
                  <c:v>2.9968888805353977E-3</c:v>
                </c:pt>
                <c:pt idx="3384">
                  <c:v>2.9851371922129388E-3</c:v>
                </c:pt>
                <c:pt idx="3385">
                  <c:v>2.9733856415798954E-3</c:v>
                </c:pt>
                <c:pt idx="3386">
                  <c:v>2.961634228634713E-3</c:v>
                </c:pt>
                <c:pt idx="3387">
                  <c:v>2.9498829533758375E-3</c:v>
                </c:pt>
                <c:pt idx="3388">
                  <c:v>2.9381318158017145E-3</c:v>
                </c:pt>
                <c:pt idx="3389">
                  <c:v>2.9264151623034085E-3</c:v>
                </c:pt>
                <c:pt idx="3390">
                  <c:v>2.9146986456829449E-3</c:v>
                </c:pt>
                <c:pt idx="3391">
                  <c:v>2.9029822659385474E-3</c:v>
                </c:pt>
                <c:pt idx="3392">
                  <c:v>2.8912660230688836E-3</c:v>
                </c:pt>
                <c:pt idx="3393">
                  <c:v>2.8795499170721772E-3</c:v>
                </c:pt>
                <c:pt idx="3394">
                  <c:v>2.867833947946874E-3</c:v>
                </c:pt>
                <c:pt idx="3395">
                  <c:v>2.8561181156914195E-3</c:v>
                </c:pt>
                <c:pt idx="3396">
                  <c:v>2.8444024203040374E-3</c:v>
                </c:pt>
                <c:pt idx="3397">
                  <c:v>2.8326868617833956E-3</c:v>
                </c:pt>
                <c:pt idx="3398">
                  <c:v>2.8209714401277175E-3</c:v>
                </c:pt>
                <c:pt idx="3399">
                  <c:v>2.8092561553354489E-3</c:v>
                </c:pt>
                <c:pt idx="3400">
                  <c:v>2.7975280948204784E-3</c:v>
                </c:pt>
                <c:pt idx="3401">
                  <c:v>2.7858001714675673E-3</c:v>
                </c:pt>
                <c:pt idx="3402">
                  <c:v>2.7740723852751614E-3</c:v>
                </c:pt>
                <c:pt idx="3403">
                  <c:v>2.762379077017485E-3</c:v>
                </c:pt>
                <c:pt idx="3404">
                  <c:v>2.7506515647395258E-3</c:v>
                </c:pt>
                <c:pt idx="3405">
                  <c:v>2.7389241896174088E-3</c:v>
                </c:pt>
                <c:pt idx="3406">
                  <c:v>2.7271969516493577E-3</c:v>
                </c:pt>
                <c:pt idx="3407">
                  <c:v>2.7154698508335962E-3</c:v>
                </c:pt>
                <c:pt idx="3408">
                  <c:v>2.7037428871687919E-3</c:v>
                </c:pt>
                <c:pt idx="3409">
                  <c:v>2.6920160606531685E-3</c:v>
                </c:pt>
                <c:pt idx="3410">
                  <c:v>2.6803237092509757E-3</c:v>
                </c:pt>
                <c:pt idx="3411">
                  <c:v>2.6686314941928302E-3</c:v>
                </c:pt>
                <c:pt idx="3412">
                  <c:v>2.6569394154771775E-3</c:v>
                </c:pt>
                <c:pt idx="3413">
                  <c:v>2.6452474731022413E-3</c:v>
                </c:pt>
                <c:pt idx="3414">
                  <c:v>2.6335556670666893E-3</c:v>
                </c:pt>
                <c:pt idx="3415">
                  <c:v>2.6218639973687452E-3</c:v>
                </c:pt>
                <c:pt idx="3416">
                  <c:v>2.6101724640068547E-3</c:v>
                </c:pt>
                <c:pt idx="3417">
                  <c:v>2.5984810669794633E-3</c:v>
                </c:pt>
                <c:pt idx="3418">
                  <c:v>2.586789806285017E-3</c:v>
                </c:pt>
                <c:pt idx="3419">
                  <c:v>2.5750986819219612E-3</c:v>
                </c:pt>
                <c:pt idx="3420">
                  <c:v>2.5634076938885197E-3</c:v>
                </c:pt>
                <c:pt idx="3421">
                  <c:v>2.5517168421833603E-3</c:v>
                </c:pt>
                <c:pt idx="3422">
                  <c:v>2.5400261268047064E-3</c:v>
                </c:pt>
                <c:pt idx="3423">
                  <c:v>2.5283355477510039E-3</c:v>
                </c:pt>
                <c:pt idx="3424">
                  <c:v>2.5166451050206984E-3</c:v>
                </c:pt>
                <c:pt idx="3425">
                  <c:v>2.5049547986122356E-3</c:v>
                </c:pt>
                <c:pt idx="3426">
                  <c:v>2.4932646285238391E-3</c:v>
                </c:pt>
                <c:pt idx="3427">
                  <c:v>2.4815745947541767E-3</c:v>
                </c:pt>
                <c:pt idx="3428">
                  <c:v>2.4698503665425697E-3</c:v>
                </c:pt>
                <c:pt idx="3429">
                  <c:v>2.4581262754481692E-3</c:v>
                </c:pt>
                <c:pt idx="3430">
                  <c:v>2.4464023214694208E-3</c:v>
                </c:pt>
                <c:pt idx="3431">
                  <c:v>2.4346785046047703E-3</c:v>
                </c:pt>
                <c:pt idx="3432">
                  <c:v>2.4229548248524413E-3</c:v>
                </c:pt>
                <c:pt idx="3433">
                  <c:v>2.4112312822111015E-3</c:v>
                </c:pt>
                <c:pt idx="3434">
                  <c:v>2.3995078766789746E-3</c:v>
                </c:pt>
                <c:pt idx="3435">
                  <c:v>2.3877846082545062E-3</c:v>
                </c:pt>
                <c:pt idx="3436">
                  <c:v>2.3760614769359201E-3</c:v>
                </c:pt>
                <c:pt idx="3437">
                  <c:v>2.3643384827218838E-3</c:v>
                </c:pt>
                <c:pt idx="3438">
                  <c:v>2.3526156256106212E-3</c:v>
                </c:pt>
                <c:pt idx="3439">
                  <c:v>2.3408929056005778E-3</c:v>
                </c:pt>
                <c:pt idx="3440">
                  <c:v>2.3291703226901994E-3</c:v>
                </c:pt>
                <c:pt idx="3441">
                  <c:v>2.3174478768779316E-3</c:v>
                </c:pt>
                <c:pt idx="3442">
                  <c:v>2.3057255681619981E-3</c:v>
                </c:pt>
                <c:pt idx="3443">
                  <c:v>2.2940033965408446E-3</c:v>
                </c:pt>
                <c:pt idx="3444">
                  <c:v>2.2822813620129168E-3</c:v>
                </c:pt>
                <c:pt idx="3445">
                  <c:v>2.2705594645766602E-3</c:v>
                </c:pt>
                <c:pt idx="3446">
                  <c:v>2.2588377042302987E-3</c:v>
                </c:pt>
                <c:pt idx="3447">
                  <c:v>2.2471160809722779E-3</c:v>
                </c:pt>
                <c:pt idx="3448">
                  <c:v>2.2354289175308129E-3</c:v>
                </c:pt>
                <c:pt idx="3449">
                  <c:v>2.2237418903729989E-3</c:v>
                </c:pt>
                <c:pt idx="3450">
                  <c:v>2.2120549994970595E-3</c:v>
                </c:pt>
                <c:pt idx="3451">
                  <c:v>2.2003682449014406E-3</c:v>
                </c:pt>
                <c:pt idx="3452">
                  <c:v>2.1886904127939033E-3</c:v>
                </c:pt>
                <c:pt idx="3453">
                  <c:v>2.1770127167588527E-3</c:v>
                </c:pt>
                <c:pt idx="3454">
                  <c:v>2.1653351567945123E-3</c:v>
                </c:pt>
                <c:pt idx="3455">
                  <c:v>2.1536577328993278E-3</c:v>
                </c:pt>
                <c:pt idx="3456">
                  <c:v>2.141980445071745E-3</c:v>
                </c:pt>
                <c:pt idx="3457">
                  <c:v>2.1303032933102095E-3</c:v>
                </c:pt>
                <c:pt idx="3458">
                  <c:v>2.118626277613167E-3</c:v>
                </c:pt>
                <c:pt idx="3459">
                  <c:v>2.1069493979788412E-3</c:v>
                </c:pt>
                <c:pt idx="3460">
                  <c:v>2.0952726544058997E-3</c:v>
                </c:pt>
                <c:pt idx="3461">
                  <c:v>2.0835617293621933E-3</c:v>
                </c:pt>
                <c:pt idx="3462">
                  <c:v>2.0718421559928757E-3</c:v>
                </c:pt>
                <c:pt idx="3463">
                  <c:v>2.0601227196863636E-3</c:v>
                </c:pt>
                <c:pt idx="3464">
                  <c:v>2.0484034204411028E-3</c:v>
                </c:pt>
                <c:pt idx="3465">
                  <c:v>2.0366842582553168E-3</c:v>
                </c:pt>
                <c:pt idx="3466">
                  <c:v>2.0250681797047143E-3</c:v>
                </c:pt>
                <c:pt idx="3467">
                  <c:v>2.0134522358130624E-3</c:v>
                </c:pt>
                <c:pt idx="3468">
                  <c:v>2.0018364265788069E-3</c:v>
                </c:pt>
                <c:pt idx="3469">
                  <c:v>1.9902550663375429E-3</c:v>
                </c:pt>
                <c:pt idx="3470">
                  <c:v>1.978673839956091E-3</c:v>
                </c:pt>
                <c:pt idx="3471">
                  <c:v>1.967092747433119E-3</c:v>
                </c:pt>
                <c:pt idx="3472">
                  <c:v>1.9555117887670725E-3</c:v>
                </c:pt>
                <c:pt idx="3473">
                  <c:v>1.9439652767090365E-3</c:v>
                </c:pt>
                <c:pt idx="3474">
                  <c:v>1.9324361911416954E-3</c:v>
                </c:pt>
                <c:pt idx="3475">
                  <c:v>1.920941550202615E-3</c:v>
                </c:pt>
                <c:pt idx="3476">
                  <c:v>1.9094470411353814E-3</c:v>
                </c:pt>
                <c:pt idx="3477">
                  <c:v>1.8979526639386624E-3</c:v>
                </c:pt>
                <c:pt idx="3478">
                  <c:v>1.8864584186109035E-3</c:v>
                </c:pt>
                <c:pt idx="3479">
                  <c:v>1.8749643051505505E-3</c:v>
                </c:pt>
                <c:pt idx="3480">
                  <c:v>1.8635046335564454E-3</c:v>
                </c:pt>
                <c:pt idx="3481">
                  <c:v>1.8520450930405996E-3</c:v>
                </c:pt>
                <c:pt idx="3482">
                  <c:v>1.8406199928193701E-3</c:v>
                </c:pt>
                <c:pt idx="3483">
                  <c:v>1.8292120400686951E-3</c:v>
                </c:pt>
                <c:pt idx="3484">
                  <c:v>1.8178042172203313E-3</c:v>
                </c:pt>
                <c:pt idx="3485">
                  <c:v>1.8063965242727242E-3</c:v>
                </c:pt>
                <c:pt idx="3486">
                  <c:v>1.7949889612245418E-3</c:v>
                </c:pt>
                <c:pt idx="3487">
                  <c:v>1.7835815280742295E-3</c:v>
                </c:pt>
                <c:pt idx="3488">
                  <c:v>1.7721742248202332E-3</c:v>
                </c:pt>
                <c:pt idx="3489">
                  <c:v>1.7607670514609985E-3</c:v>
                </c:pt>
                <c:pt idx="3490">
                  <c:v>1.7493600079951932E-3</c:v>
                </c:pt>
                <c:pt idx="3491">
                  <c:v>1.7379530944214849E-3</c:v>
                </c:pt>
                <c:pt idx="3492">
                  <c:v>1.7265463107380974E-3</c:v>
                </c:pt>
                <c:pt idx="3493">
                  <c:v>1.7151396569436983E-3</c:v>
                </c:pt>
                <c:pt idx="3494">
                  <c:v>1.7037331330367333E-3</c:v>
                </c:pt>
                <c:pt idx="3495">
                  <c:v>1.6923267390158703E-3</c:v>
                </c:pt>
                <c:pt idx="3496">
                  <c:v>1.6809204748795548E-3</c:v>
                </c:pt>
                <c:pt idx="3497">
                  <c:v>1.6695659328820334E-3</c:v>
                </c:pt>
                <c:pt idx="3498">
                  <c:v>1.6582115195937774E-3</c:v>
                </c:pt>
                <c:pt idx="3499">
                  <c:v>1.6468572350134547E-3</c:v>
                </c:pt>
                <c:pt idx="3500">
                  <c:v>1.6355030791395109E-3</c:v>
                </c:pt>
                <c:pt idx="3501">
                  <c:v>1.6241490519703916E-3</c:v>
                </c:pt>
                <c:pt idx="3502">
                  <c:v>1.6127951535047647E-3</c:v>
                </c:pt>
                <c:pt idx="3503">
                  <c:v>1.6014756847726463E-3</c:v>
                </c:pt>
                <c:pt idx="3504">
                  <c:v>1.5901733570848897E-3</c:v>
                </c:pt>
                <c:pt idx="3505">
                  <c:v>1.5788884442664575E-3</c:v>
                </c:pt>
                <c:pt idx="3506">
                  <c:v>1.5676036585949849E-3</c:v>
                </c:pt>
                <c:pt idx="3507">
                  <c:v>1.5563190000691396E-3</c:v>
                </c:pt>
                <c:pt idx="3508">
                  <c:v>1.5450344686875894E-3</c:v>
                </c:pt>
                <c:pt idx="3509">
                  <c:v>1.53375006444878E-3</c:v>
                </c:pt>
                <c:pt idx="3510">
                  <c:v>1.522500085680667E-3</c:v>
                </c:pt>
                <c:pt idx="3511">
                  <c:v>1.511267245061898E-3</c:v>
                </c:pt>
                <c:pt idx="3512">
                  <c:v>1.5000345304281293E-3</c:v>
                </c:pt>
                <c:pt idx="3513">
                  <c:v>1.4888019417778064E-3</c:v>
                </c:pt>
                <c:pt idx="3514">
                  <c:v>1.4775694791095972E-3</c:v>
                </c:pt>
                <c:pt idx="3515">
                  <c:v>1.4663371424219473E-3</c:v>
                </c:pt>
                <c:pt idx="3516">
                  <c:v>1.4551735237642305E-3</c:v>
                </c:pt>
                <c:pt idx="3517">
                  <c:v>1.4440100295503022E-3</c:v>
                </c:pt>
                <c:pt idx="3518">
                  <c:v>1.4328466597790523E-3</c:v>
                </c:pt>
                <c:pt idx="3519">
                  <c:v>1.4216834144489265E-3</c:v>
                </c:pt>
                <c:pt idx="3520">
                  <c:v>1.4105202935585925E-3</c:v>
                </c:pt>
                <c:pt idx="3521">
                  <c:v>1.399357297106496E-3</c:v>
                </c:pt>
                <c:pt idx="3522">
                  <c:v>1.3881944250913048E-3</c:v>
                </c:pt>
                <c:pt idx="3523">
                  <c:v>1.3770316775116864E-3</c:v>
                </c:pt>
                <c:pt idx="3524">
                  <c:v>1.3659033473369941E-3</c:v>
                </c:pt>
                <c:pt idx="3525">
                  <c:v>1.3548094334234762E-3</c:v>
                </c:pt>
                <c:pt idx="3526">
                  <c:v>1.3437156424169761E-3</c:v>
                </c:pt>
                <c:pt idx="3527">
                  <c:v>1.3326219743161616E-3</c:v>
                </c:pt>
                <c:pt idx="3528">
                  <c:v>1.3215284291197005E-3</c:v>
                </c:pt>
                <c:pt idx="3529">
                  <c:v>1.3104350068262605E-3</c:v>
                </c:pt>
                <c:pt idx="3530">
                  <c:v>1.299324699250759E-3</c:v>
                </c:pt>
                <c:pt idx="3531">
                  <c:v>1.2882315229476582E-3</c:v>
                </c:pt>
                <c:pt idx="3532">
                  <c:v>1.2771384695433596E-3</c:v>
                </c:pt>
                <c:pt idx="3533">
                  <c:v>1.2660798285908381E-3</c:v>
                </c:pt>
                <c:pt idx="3534">
                  <c:v>1.2550213097759499E-3</c:v>
                </c:pt>
                <c:pt idx="3535">
                  <c:v>1.2439629130973628E-3</c:v>
                </c:pt>
                <c:pt idx="3536">
                  <c:v>1.2329046385535225E-3</c:v>
                </c:pt>
                <c:pt idx="3537">
                  <c:v>1.2218464861430967E-3</c:v>
                </c:pt>
                <c:pt idx="3538">
                  <c:v>1.2107884558649751E-3</c:v>
                </c:pt>
                <c:pt idx="3539">
                  <c:v>1.1997305477176035E-3</c:v>
                </c:pt>
                <c:pt idx="3540">
                  <c:v>1.1887243292070249E-3</c:v>
                </c:pt>
                <c:pt idx="3541">
                  <c:v>1.1777182316881074E-3</c:v>
                </c:pt>
                <c:pt idx="3542">
                  <c:v>1.1667122551595188E-3</c:v>
                </c:pt>
                <c:pt idx="3543">
                  <c:v>1.1557063996201489E-3</c:v>
                </c:pt>
                <c:pt idx="3544">
                  <c:v>1.1447006650684433E-3</c:v>
                </c:pt>
                <c:pt idx="3545">
                  <c:v>1.1337636215549285E-3</c:v>
                </c:pt>
                <c:pt idx="3546">
                  <c:v>1.1228609821785085E-3</c:v>
                </c:pt>
                <c:pt idx="3547">
                  <c:v>1.1119754665394055E-3</c:v>
                </c:pt>
                <c:pt idx="3548">
                  <c:v>1.1010900692618453E-3</c:v>
                </c:pt>
                <c:pt idx="3549">
                  <c:v>1.0902047903447176E-3</c:v>
                </c:pt>
                <c:pt idx="3550">
                  <c:v>1.0793196297864682E-3</c:v>
                </c:pt>
                <c:pt idx="3551">
                  <c:v>1.0684345875859869E-3</c:v>
                </c:pt>
                <c:pt idx="3552">
                  <c:v>1.057618228586632E-3</c:v>
                </c:pt>
                <c:pt idx="3553">
                  <c:v>1.046853546668336E-3</c:v>
                </c:pt>
                <c:pt idx="3554">
                  <c:v>1.0361232621962646E-3</c:v>
                </c:pt>
                <c:pt idx="3555">
                  <c:v>1.0253930927428545E-3</c:v>
                </c:pt>
                <c:pt idx="3556">
                  <c:v>1.0146630383067734E-3</c:v>
                </c:pt>
                <c:pt idx="3557">
                  <c:v>1.0039673794772774E-3</c:v>
                </c:pt>
                <c:pt idx="3558">
                  <c:v>9.9327183492881055E-4</c:v>
                </c:pt>
                <c:pt idx="3559">
                  <c:v>9.8261068452054623E-4</c:v>
                </c:pt>
                <c:pt idx="3560">
                  <c:v>9.7194964765945357E-4</c:v>
                </c:pt>
                <c:pt idx="3561">
                  <c:v>9.6128872434464441E-4</c:v>
                </c:pt>
                <c:pt idx="3562">
                  <c:v>9.5062791457478646E-4</c:v>
                </c:pt>
                <c:pt idx="3563">
                  <c:v>9.3996721834854746E-4</c:v>
                </c:pt>
                <c:pt idx="3564">
                  <c:v>9.2930663566481719E-4</c:v>
                </c:pt>
                <c:pt idx="3565">
                  <c:v>9.1864616652248543E-4</c:v>
                </c:pt>
                <c:pt idx="3566">
                  <c:v>9.079858109202199E-4</c:v>
                </c:pt>
                <c:pt idx="3567">
                  <c:v>8.9732556885668835E-4</c:v>
                </c:pt>
                <c:pt idx="3568">
                  <c:v>8.8669971690769067E-4</c:v>
                </c:pt>
                <c:pt idx="3569">
                  <c:v>8.7607397776601204E-4</c:v>
                </c:pt>
                <c:pt idx="3570">
                  <c:v>8.6544835143076426E-4</c:v>
                </c:pt>
                <c:pt idx="3571">
                  <c:v>8.5478856241549828E-4</c:v>
                </c:pt>
                <c:pt idx="3572">
                  <c:v>8.441288869331931E-4</c:v>
                </c:pt>
                <c:pt idx="3573">
                  <c:v>8.3350359973732857E-4</c:v>
                </c:pt>
                <c:pt idx="3574">
                  <c:v>8.2287842534300992E-4</c:v>
                </c:pt>
                <c:pt idx="3575">
                  <c:v>8.1225336374912693E-4</c:v>
                </c:pt>
                <c:pt idx="3576">
                  <c:v>8.0162841495434733E-4</c:v>
                </c:pt>
                <c:pt idx="3577">
                  <c:v>7.9100357895733886E-4</c:v>
                </c:pt>
                <c:pt idx="3578">
                  <c:v>7.8037885575721333E-4</c:v>
                </c:pt>
                <c:pt idx="3579">
                  <c:v>7.6980551712435563E-4</c:v>
                </c:pt>
                <c:pt idx="3580">
                  <c:v>7.5923229019991822E-4</c:v>
                </c:pt>
                <c:pt idx="3581">
                  <c:v>7.4865917498256884E-4</c:v>
                </c:pt>
                <c:pt idx="3582">
                  <c:v>7.3808617147119726E-4</c:v>
                </c:pt>
                <c:pt idx="3583">
                  <c:v>7.2751327966447121E-4</c:v>
                </c:pt>
                <c:pt idx="3584">
                  <c:v>7.1694049956150252E-4</c:v>
                </c:pt>
                <c:pt idx="3585">
                  <c:v>7.0633356075799902E-4</c:v>
                </c:pt>
                <c:pt idx="3586">
                  <c:v>6.9576100442070299E-4</c:v>
                </c:pt>
                <c:pt idx="3587">
                  <c:v>6.8515429010584938E-4</c:v>
                </c:pt>
                <c:pt idx="3588">
                  <c:v>6.7454768821528788E-4</c:v>
                </c:pt>
                <c:pt idx="3589">
                  <c:v>6.6397546769869642E-4</c:v>
                </c:pt>
                <c:pt idx="3590">
                  <c:v>6.5340335887853485E-4</c:v>
                </c:pt>
                <c:pt idx="3591">
                  <c:v>6.4283136175369293E-4</c:v>
                </c:pt>
                <c:pt idx="3592">
                  <c:v>6.3225947632306045E-4</c:v>
                </c:pt>
                <c:pt idx="3593">
                  <c:v>6.2172197009058294E-4</c:v>
                </c:pt>
                <c:pt idx="3594">
                  <c:v>6.1118457482689514E-4</c:v>
                </c:pt>
                <c:pt idx="3595">
                  <c:v>6.0064729053088683E-4</c:v>
                </c:pt>
                <c:pt idx="3596">
                  <c:v>5.9011011720144779E-4</c:v>
                </c:pt>
                <c:pt idx="3597">
                  <c:v>5.7957305483746779E-4</c:v>
                </c:pt>
                <c:pt idx="3598">
                  <c:v>5.6903610343761457E-4</c:v>
                </c:pt>
                <c:pt idx="3599">
                  <c:v>5.584992630007779E-4</c:v>
                </c:pt>
                <c:pt idx="3600">
                  <c:v>5.4796253352584756E-4</c:v>
                </c:pt>
                <c:pt idx="3601">
                  <c:v>5.3742591501149128E-4</c:v>
                </c:pt>
                <c:pt idx="3602">
                  <c:v>5.2688940745682089E-4</c:v>
                </c:pt>
                <c:pt idx="3603">
                  <c:v>5.1638727475955548E-4</c:v>
                </c:pt>
                <c:pt idx="3604">
                  <c:v>5.0588525229899872E-4</c:v>
                </c:pt>
                <c:pt idx="3605">
                  <c:v>4.9538334007381835E-4</c:v>
                </c:pt>
                <c:pt idx="3606">
                  <c:v>4.8488153808312617E-4</c:v>
                </c:pt>
                <c:pt idx="3607">
                  <c:v>4.7437984632558994E-4</c:v>
                </c:pt>
                <c:pt idx="3608">
                  <c:v>4.6387826480032146E-4</c:v>
                </c:pt>
                <c:pt idx="3609">
                  <c:v>4.5334253176476658E-4</c:v>
                </c:pt>
                <c:pt idx="3610">
                  <c:v>4.4280690967934966E-4</c:v>
                </c:pt>
                <c:pt idx="3611">
                  <c:v>4.3227139854296048E-4</c:v>
                </c:pt>
                <c:pt idx="3612">
                  <c:v>4.2173599835448883E-4</c:v>
                </c:pt>
                <c:pt idx="3613">
                  <c:v>4.1120070911260242E-4</c:v>
                </c:pt>
                <c:pt idx="3614">
                  <c:v>4.006655308164131E-4</c:v>
                </c:pt>
                <c:pt idx="3615">
                  <c:v>3.9013046346458857E-4</c:v>
                </c:pt>
                <c:pt idx="3616">
                  <c:v>3.7959550705579659E-4</c:v>
                </c:pt>
                <c:pt idx="3617">
                  <c:v>3.6906066158914896E-4</c:v>
                </c:pt>
                <c:pt idx="3618">
                  <c:v>3.5852592706331343E-4</c:v>
                </c:pt>
                <c:pt idx="3619">
                  <c:v>3.4799130347717977E-4</c:v>
                </c:pt>
                <c:pt idx="3620">
                  <c:v>3.3745679082963775E-4</c:v>
                </c:pt>
                <c:pt idx="3621">
                  <c:v>3.2692238911935512E-4</c:v>
                </c:pt>
                <c:pt idx="3622">
                  <c:v>3.1638809834522164E-4</c:v>
                </c:pt>
                <c:pt idx="3623">
                  <c:v>3.0585391850612709E-4</c:v>
                </c:pt>
                <c:pt idx="3624">
                  <c:v>2.9531984960096125E-4</c:v>
                </c:pt>
                <c:pt idx="3625">
                  <c:v>2.8478589162839185E-4</c:v>
                </c:pt>
                <c:pt idx="3626">
                  <c:v>2.7425204458730867E-4</c:v>
                </c:pt>
                <c:pt idx="3627">
                  <c:v>2.6371830847660149E-4</c:v>
                </c:pt>
                <c:pt idx="3628">
                  <c:v>2.5318468329516008E-4</c:v>
                </c:pt>
                <c:pt idx="3629">
                  <c:v>2.4265116904165218E-4</c:v>
                </c:pt>
                <c:pt idx="3630">
                  <c:v>2.3211776571496756E-4</c:v>
                </c:pt>
                <c:pt idx="3631">
                  <c:v>2.21584473313996E-4</c:v>
                </c:pt>
                <c:pt idx="3632">
                  <c:v>2.1105129183740523E-4</c:v>
                </c:pt>
                <c:pt idx="3633">
                  <c:v>2.0051822128430707E-4</c:v>
                </c:pt>
                <c:pt idx="3634">
                  <c:v>1.8998526165336926E-4</c:v>
                </c:pt>
                <c:pt idx="3635">
                  <c:v>1.7945241294325953E-4</c:v>
                </c:pt>
                <c:pt idx="3636">
                  <c:v>1.6888542315474098E-4</c:v>
                </c:pt>
                <c:pt idx="3637">
                  <c:v>1.583185450073632E-4</c:v>
                </c:pt>
                <c:pt idx="3638">
                  <c:v>1.4775177850001597E-4</c:v>
                </c:pt>
                <c:pt idx="3639">
                  <c:v>1.3718512363158908E-4</c:v>
                </c:pt>
                <c:pt idx="3640">
                  <c:v>1.2661858040097229E-4</c:v>
                </c:pt>
                <c:pt idx="3641">
                  <c:v>1.1605214880683334E-4</c:v>
                </c:pt>
                <c:pt idx="3642">
                  <c:v>1.0548582884806201E-4</c:v>
                </c:pt>
                <c:pt idx="3643">
                  <c:v>9.4919620523326032E-5</c:v>
                </c:pt>
                <c:pt idx="3644">
                  <c:v>8.435352383173722E-5</c:v>
                </c:pt>
                <c:pt idx="3645">
                  <c:v>7.3787538771963312E-5</c:v>
                </c:pt>
                <c:pt idx="3646">
                  <c:v>6.322166534267204E-5</c:v>
                </c:pt>
                <c:pt idx="3647">
                  <c:v>5.265590354275318E-5</c:v>
                </c:pt>
                <c:pt idx="3648">
                  <c:v>4.2124501027362982E-5</c:v>
                </c:pt>
                <c:pt idx="3649">
                  <c:v>3.1593209416591606E-5</c:v>
                </c:pt>
                <c:pt idx="3650">
                  <c:v>2.1062028709106784E-5</c:v>
                </c:pt>
                <c:pt idx="3651">
                  <c:v>1.0530958904020338E-5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D3-41CE-A2E0-F18B9FA26E1D}"/>
            </c:ext>
          </c:extLst>
        </c:ser>
        <c:ser>
          <c:idx val="4"/>
          <c:order val="4"/>
          <c:tx>
            <c:strRef>
              <c:f>Data2!$AB$2</c:f>
              <c:strCache>
                <c:ptCount val="1"/>
                <c:pt idx="0">
                  <c:v>Inflation +24.57%</c:v>
                </c:pt>
              </c:strCache>
            </c:strRef>
          </c:tx>
          <c:spPr>
            <a:ln w="19050" cap="rnd" cmpd="sng" algn="ctr">
              <a:solidFill>
                <a:schemeClr val="bg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[0]!CPI10Y</c:f>
              <c:numCache>
                <c:formatCode>\+0.00%;\-0.00%</c:formatCode>
                <c:ptCount val="3653"/>
                <c:pt idx="0">
                  <c:v>0.24569460390355879</c:v>
                </c:pt>
                <c:pt idx="1">
                  <c:v>0.24569460390355879</c:v>
                </c:pt>
                <c:pt idx="2">
                  <c:v>0.24569460390355879</c:v>
                </c:pt>
                <c:pt idx="3">
                  <c:v>0.24569460390355879</c:v>
                </c:pt>
                <c:pt idx="4">
                  <c:v>0.24569460390355879</c:v>
                </c:pt>
                <c:pt idx="5">
                  <c:v>0.24569460390355879</c:v>
                </c:pt>
                <c:pt idx="6">
                  <c:v>0.24569460390355879</c:v>
                </c:pt>
                <c:pt idx="7">
                  <c:v>0.24569460390355879</c:v>
                </c:pt>
                <c:pt idx="8">
                  <c:v>0.24569460390355879</c:v>
                </c:pt>
                <c:pt idx="9">
                  <c:v>0.24569460390355879</c:v>
                </c:pt>
                <c:pt idx="10">
                  <c:v>0.24569460390355879</c:v>
                </c:pt>
                <c:pt idx="11">
                  <c:v>0.24569460390355879</c:v>
                </c:pt>
                <c:pt idx="12">
                  <c:v>0.24569460390355879</c:v>
                </c:pt>
                <c:pt idx="13">
                  <c:v>0.24569460390355879</c:v>
                </c:pt>
                <c:pt idx="14">
                  <c:v>0.24569460390355879</c:v>
                </c:pt>
                <c:pt idx="15">
                  <c:v>0.24569460390355879</c:v>
                </c:pt>
                <c:pt idx="16">
                  <c:v>0.24569460390355879</c:v>
                </c:pt>
                <c:pt idx="17">
                  <c:v>0.24569460390355879</c:v>
                </c:pt>
                <c:pt idx="18">
                  <c:v>0.24569460390355879</c:v>
                </c:pt>
                <c:pt idx="19">
                  <c:v>0.24569460390355879</c:v>
                </c:pt>
                <c:pt idx="20">
                  <c:v>0.24569460390355879</c:v>
                </c:pt>
                <c:pt idx="21">
                  <c:v>0.24569460390355879</c:v>
                </c:pt>
                <c:pt idx="22">
                  <c:v>0.24569460390355879</c:v>
                </c:pt>
                <c:pt idx="23">
                  <c:v>0.24569460390355879</c:v>
                </c:pt>
                <c:pt idx="24">
                  <c:v>0.24569460390355879</c:v>
                </c:pt>
                <c:pt idx="25">
                  <c:v>0.24569460390355879</c:v>
                </c:pt>
                <c:pt idx="26">
                  <c:v>0.24569460390355879</c:v>
                </c:pt>
                <c:pt idx="27">
                  <c:v>0.24569460390355879</c:v>
                </c:pt>
                <c:pt idx="28">
                  <c:v>0.24569460390355879</c:v>
                </c:pt>
                <c:pt idx="29">
                  <c:v>0.24569460390355879</c:v>
                </c:pt>
                <c:pt idx="30">
                  <c:v>0.24569460390355879</c:v>
                </c:pt>
                <c:pt idx="31">
                  <c:v>0.24454649827784136</c:v>
                </c:pt>
                <c:pt idx="32">
                  <c:v>0.24454649827784136</c:v>
                </c:pt>
                <c:pt idx="33">
                  <c:v>0.24454649827784136</c:v>
                </c:pt>
                <c:pt idx="34">
                  <c:v>0.24454649827784136</c:v>
                </c:pt>
                <c:pt idx="35">
                  <c:v>0.24454649827784136</c:v>
                </c:pt>
                <c:pt idx="36">
                  <c:v>0.24454649827784136</c:v>
                </c:pt>
                <c:pt idx="37">
                  <c:v>0.24454649827784136</c:v>
                </c:pt>
                <c:pt idx="38">
                  <c:v>0.24454649827784136</c:v>
                </c:pt>
                <c:pt idx="39">
                  <c:v>0.24454649827784136</c:v>
                </c:pt>
                <c:pt idx="40">
                  <c:v>0.24454649827784136</c:v>
                </c:pt>
                <c:pt idx="41">
                  <c:v>0.24454649827784136</c:v>
                </c:pt>
                <c:pt idx="42">
                  <c:v>0.24454649827784136</c:v>
                </c:pt>
                <c:pt idx="43">
                  <c:v>0.24454649827784136</c:v>
                </c:pt>
                <c:pt idx="44">
                  <c:v>0.24454649827784136</c:v>
                </c:pt>
                <c:pt idx="45">
                  <c:v>0.24454649827784136</c:v>
                </c:pt>
                <c:pt idx="46">
                  <c:v>0.24454649827784136</c:v>
                </c:pt>
                <c:pt idx="47">
                  <c:v>0.24454649827784136</c:v>
                </c:pt>
                <c:pt idx="48">
                  <c:v>0.24454649827784136</c:v>
                </c:pt>
                <c:pt idx="49">
                  <c:v>0.24454649827784136</c:v>
                </c:pt>
                <c:pt idx="50">
                  <c:v>0.24454649827784136</c:v>
                </c:pt>
                <c:pt idx="51">
                  <c:v>0.24454649827784136</c:v>
                </c:pt>
                <c:pt idx="52">
                  <c:v>0.24454649827784136</c:v>
                </c:pt>
                <c:pt idx="53">
                  <c:v>0.24454649827784136</c:v>
                </c:pt>
                <c:pt idx="54">
                  <c:v>0.24454649827784136</c:v>
                </c:pt>
                <c:pt idx="55">
                  <c:v>0.24454649827784136</c:v>
                </c:pt>
                <c:pt idx="56">
                  <c:v>0.24454649827784136</c:v>
                </c:pt>
                <c:pt idx="57">
                  <c:v>0.24454649827784136</c:v>
                </c:pt>
                <c:pt idx="58">
                  <c:v>0.24454649827784136</c:v>
                </c:pt>
                <c:pt idx="59">
                  <c:v>0.24454649827784136</c:v>
                </c:pt>
                <c:pt idx="60">
                  <c:v>0.24454649827784136</c:v>
                </c:pt>
                <c:pt idx="61">
                  <c:v>0.23880597014925353</c:v>
                </c:pt>
                <c:pt idx="62">
                  <c:v>0.23880597014925353</c:v>
                </c:pt>
                <c:pt idx="63">
                  <c:v>0.23880597014925353</c:v>
                </c:pt>
                <c:pt idx="64">
                  <c:v>0.23880597014925353</c:v>
                </c:pt>
                <c:pt idx="65">
                  <c:v>0.23880597014925353</c:v>
                </c:pt>
                <c:pt idx="66">
                  <c:v>0.23880597014925353</c:v>
                </c:pt>
                <c:pt idx="67">
                  <c:v>0.23880597014925353</c:v>
                </c:pt>
                <c:pt idx="68">
                  <c:v>0.23880597014925353</c:v>
                </c:pt>
                <c:pt idx="69">
                  <c:v>0.23880597014925353</c:v>
                </c:pt>
                <c:pt idx="70">
                  <c:v>0.23880597014925353</c:v>
                </c:pt>
                <c:pt idx="71">
                  <c:v>0.23880597014925353</c:v>
                </c:pt>
                <c:pt idx="72">
                  <c:v>0.23880597014925353</c:v>
                </c:pt>
                <c:pt idx="73">
                  <c:v>0.23880597014925353</c:v>
                </c:pt>
                <c:pt idx="74">
                  <c:v>0.23880597014925353</c:v>
                </c:pt>
                <c:pt idx="75">
                  <c:v>0.23880597014925353</c:v>
                </c:pt>
                <c:pt idx="76">
                  <c:v>0.23880597014925353</c:v>
                </c:pt>
                <c:pt idx="77">
                  <c:v>0.23880597014925353</c:v>
                </c:pt>
                <c:pt idx="78">
                  <c:v>0.23880597014925353</c:v>
                </c:pt>
                <c:pt idx="79">
                  <c:v>0.23880597014925353</c:v>
                </c:pt>
                <c:pt idx="80">
                  <c:v>0.23880597014925353</c:v>
                </c:pt>
                <c:pt idx="81">
                  <c:v>0.23880597014925353</c:v>
                </c:pt>
                <c:pt idx="82">
                  <c:v>0.23880597014925353</c:v>
                </c:pt>
                <c:pt idx="83">
                  <c:v>0.23880597014925353</c:v>
                </c:pt>
                <c:pt idx="84">
                  <c:v>0.23880597014925353</c:v>
                </c:pt>
                <c:pt idx="85">
                  <c:v>0.23880597014925353</c:v>
                </c:pt>
                <c:pt idx="86">
                  <c:v>0.23880597014925353</c:v>
                </c:pt>
                <c:pt idx="87">
                  <c:v>0.23880597014925353</c:v>
                </c:pt>
                <c:pt idx="88">
                  <c:v>0.23880597014925353</c:v>
                </c:pt>
                <c:pt idx="89">
                  <c:v>0.23880597014925353</c:v>
                </c:pt>
                <c:pt idx="90">
                  <c:v>0.23880597014925353</c:v>
                </c:pt>
                <c:pt idx="91">
                  <c:v>0.23880597014925353</c:v>
                </c:pt>
                <c:pt idx="92">
                  <c:v>0.23880597014925353</c:v>
                </c:pt>
                <c:pt idx="93">
                  <c:v>0.23880597014925353</c:v>
                </c:pt>
                <c:pt idx="94">
                  <c:v>0.23880597014925353</c:v>
                </c:pt>
                <c:pt idx="95">
                  <c:v>0.23880597014925353</c:v>
                </c:pt>
                <c:pt idx="96">
                  <c:v>0.23880597014925353</c:v>
                </c:pt>
                <c:pt idx="97">
                  <c:v>0.23880597014925353</c:v>
                </c:pt>
                <c:pt idx="98">
                  <c:v>0.23880597014925353</c:v>
                </c:pt>
                <c:pt idx="99">
                  <c:v>0.23880597014925353</c:v>
                </c:pt>
                <c:pt idx="100">
                  <c:v>0.23880597014925353</c:v>
                </c:pt>
                <c:pt idx="101">
                  <c:v>0.23880597014925353</c:v>
                </c:pt>
                <c:pt idx="102">
                  <c:v>0.23880597014925353</c:v>
                </c:pt>
                <c:pt idx="103">
                  <c:v>0.23880597014925353</c:v>
                </c:pt>
                <c:pt idx="104">
                  <c:v>0.23880597014925353</c:v>
                </c:pt>
                <c:pt idx="105">
                  <c:v>0.23880597014925353</c:v>
                </c:pt>
                <c:pt idx="106">
                  <c:v>0.23880597014925353</c:v>
                </c:pt>
                <c:pt idx="107">
                  <c:v>0.23880597014925353</c:v>
                </c:pt>
                <c:pt idx="108">
                  <c:v>0.23880597014925353</c:v>
                </c:pt>
                <c:pt idx="109">
                  <c:v>0.23880597014925353</c:v>
                </c:pt>
                <c:pt idx="110">
                  <c:v>0.23880597014925353</c:v>
                </c:pt>
                <c:pt idx="111">
                  <c:v>0.23880597014925353</c:v>
                </c:pt>
                <c:pt idx="112">
                  <c:v>0.23880597014925353</c:v>
                </c:pt>
                <c:pt idx="113">
                  <c:v>0.23880597014925353</c:v>
                </c:pt>
                <c:pt idx="114">
                  <c:v>0.23880597014925353</c:v>
                </c:pt>
                <c:pt idx="115">
                  <c:v>0.23880597014925353</c:v>
                </c:pt>
                <c:pt idx="116">
                  <c:v>0.23880597014925353</c:v>
                </c:pt>
                <c:pt idx="117">
                  <c:v>0.23880597014925353</c:v>
                </c:pt>
                <c:pt idx="118">
                  <c:v>0.23880597014925353</c:v>
                </c:pt>
                <c:pt idx="119">
                  <c:v>0.23880597014925353</c:v>
                </c:pt>
                <c:pt idx="120">
                  <c:v>0.23880597014925353</c:v>
                </c:pt>
                <c:pt idx="121">
                  <c:v>0.23880597014925353</c:v>
                </c:pt>
                <c:pt idx="122">
                  <c:v>0.23880597014925353</c:v>
                </c:pt>
                <c:pt idx="123">
                  <c:v>0.23880597014925353</c:v>
                </c:pt>
                <c:pt idx="124">
                  <c:v>0.23880597014925353</c:v>
                </c:pt>
                <c:pt idx="125">
                  <c:v>0.23880597014925353</c:v>
                </c:pt>
                <c:pt idx="126">
                  <c:v>0.23880597014925353</c:v>
                </c:pt>
                <c:pt idx="127">
                  <c:v>0.23880597014925353</c:v>
                </c:pt>
                <c:pt idx="128">
                  <c:v>0.23880597014925353</c:v>
                </c:pt>
                <c:pt idx="129">
                  <c:v>0.23880597014925353</c:v>
                </c:pt>
                <c:pt idx="130">
                  <c:v>0.23880597014925353</c:v>
                </c:pt>
                <c:pt idx="131">
                  <c:v>0.23880597014925353</c:v>
                </c:pt>
                <c:pt idx="132">
                  <c:v>0.23880597014925353</c:v>
                </c:pt>
                <c:pt idx="133">
                  <c:v>0.23880597014925353</c:v>
                </c:pt>
                <c:pt idx="134">
                  <c:v>0.23880597014925353</c:v>
                </c:pt>
                <c:pt idx="135">
                  <c:v>0.23880597014925353</c:v>
                </c:pt>
                <c:pt idx="136">
                  <c:v>0.23880597014925353</c:v>
                </c:pt>
                <c:pt idx="137">
                  <c:v>0.23880597014925353</c:v>
                </c:pt>
                <c:pt idx="138">
                  <c:v>0.23880597014925353</c:v>
                </c:pt>
                <c:pt idx="139">
                  <c:v>0.23880597014925353</c:v>
                </c:pt>
                <c:pt idx="140">
                  <c:v>0.23880597014925353</c:v>
                </c:pt>
                <c:pt idx="141">
                  <c:v>0.23880597014925353</c:v>
                </c:pt>
                <c:pt idx="142">
                  <c:v>0.23880597014925353</c:v>
                </c:pt>
                <c:pt idx="143">
                  <c:v>0.23880597014925353</c:v>
                </c:pt>
                <c:pt idx="144">
                  <c:v>0.23880597014925353</c:v>
                </c:pt>
                <c:pt idx="145">
                  <c:v>0.23880597014925353</c:v>
                </c:pt>
                <c:pt idx="146">
                  <c:v>0.23880597014925353</c:v>
                </c:pt>
                <c:pt idx="147">
                  <c:v>0.23880597014925353</c:v>
                </c:pt>
                <c:pt idx="148">
                  <c:v>0.23880597014925353</c:v>
                </c:pt>
                <c:pt idx="149">
                  <c:v>0.23880597014925353</c:v>
                </c:pt>
                <c:pt idx="150">
                  <c:v>0.23880597014925353</c:v>
                </c:pt>
                <c:pt idx="151">
                  <c:v>0.23880597014925353</c:v>
                </c:pt>
                <c:pt idx="152">
                  <c:v>0.23880597014925353</c:v>
                </c:pt>
                <c:pt idx="153">
                  <c:v>0.23536165327210057</c:v>
                </c:pt>
                <c:pt idx="154">
                  <c:v>0.23536165327210057</c:v>
                </c:pt>
                <c:pt idx="155">
                  <c:v>0.23536165327210057</c:v>
                </c:pt>
                <c:pt idx="156">
                  <c:v>0.23536165327210057</c:v>
                </c:pt>
                <c:pt idx="157">
                  <c:v>0.23536165327210057</c:v>
                </c:pt>
                <c:pt idx="158">
                  <c:v>0.23536165327210057</c:v>
                </c:pt>
                <c:pt idx="159">
                  <c:v>0.23536165327210057</c:v>
                </c:pt>
                <c:pt idx="160">
                  <c:v>0.23536165327210057</c:v>
                </c:pt>
                <c:pt idx="161">
                  <c:v>0.23536165327210057</c:v>
                </c:pt>
                <c:pt idx="162">
                  <c:v>0.23536165327210057</c:v>
                </c:pt>
                <c:pt idx="163">
                  <c:v>0.23536165327210057</c:v>
                </c:pt>
                <c:pt idx="164">
                  <c:v>0.23536165327210057</c:v>
                </c:pt>
                <c:pt idx="165">
                  <c:v>0.23536165327210057</c:v>
                </c:pt>
                <c:pt idx="166">
                  <c:v>0.23536165327210057</c:v>
                </c:pt>
                <c:pt idx="167">
                  <c:v>0.23536165327210057</c:v>
                </c:pt>
                <c:pt idx="168">
                  <c:v>0.23536165327210057</c:v>
                </c:pt>
                <c:pt idx="169">
                  <c:v>0.23536165327210057</c:v>
                </c:pt>
                <c:pt idx="170">
                  <c:v>0.23536165327210057</c:v>
                </c:pt>
                <c:pt idx="171">
                  <c:v>0.23536165327210057</c:v>
                </c:pt>
                <c:pt idx="172">
                  <c:v>0.23536165327210057</c:v>
                </c:pt>
                <c:pt idx="173">
                  <c:v>0.23536165327210057</c:v>
                </c:pt>
                <c:pt idx="174">
                  <c:v>0.23536165327210057</c:v>
                </c:pt>
                <c:pt idx="175">
                  <c:v>0.23536165327210057</c:v>
                </c:pt>
                <c:pt idx="176">
                  <c:v>0.23536165327210057</c:v>
                </c:pt>
                <c:pt idx="177">
                  <c:v>0.23536165327210057</c:v>
                </c:pt>
                <c:pt idx="178">
                  <c:v>0.23536165327210057</c:v>
                </c:pt>
                <c:pt idx="179">
                  <c:v>0.23536165327210057</c:v>
                </c:pt>
                <c:pt idx="180">
                  <c:v>0.23536165327210057</c:v>
                </c:pt>
                <c:pt idx="181">
                  <c:v>0.23536165327210057</c:v>
                </c:pt>
                <c:pt idx="182">
                  <c:v>0.23536165327210057</c:v>
                </c:pt>
                <c:pt idx="183">
                  <c:v>0.23536165327210057</c:v>
                </c:pt>
                <c:pt idx="184">
                  <c:v>0.22847301951779531</c:v>
                </c:pt>
                <c:pt idx="185">
                  <c:v>0.22847301951779531</c:v>
                </c:pt>
                <c:pt idx="186">
                  <c:v>0.22847301951779531</c:v>
                </c:pt>
                <c:pt idx="187">
                  <c:v>0.22847301951779531</c:v>
                </c:pt>
                <c:pt idx="188">
                  <c:v>0.22847301951779531</c:v>
                </c:pt>
                <c:pt idx="189">
                  <c:v>0.22847301951779531</c:v>
                </c:pt>
                <c:pt idx="190">
                  <c:v>0.22847301951779531</c:v>
                </c:pt>
                <c:pt idx="191">
                  <c:v>0.22847301951779531</c:v>
                </c:pt>
                <c:pt idx="192">
                  <c:v>0.22847301951779531</c:v>
                </c:pt>
                <c:pt idx="193">
                  <c:v>0.22847301951779531</c:v>
                </c:pt>
                <c:pt idx="194">
                  <c:v>0.22847301951779531</c:v>
                </c:pt>
                <c:pt idx="195">
                  <c:v>0.22847301951779531</c:v>
                </c:pt>
                <c:pt idx="196">
                  <c:v>0.22847301951779531</c:v>
                </c:pt>
                <c:pt idx="197">
                  <c:v>0.22847301951779531</c:v>
                </c:pt>
                <c:pt idx="198">
                  <c:v>0.22847301951779531</c:v>
                </c:pt>
                <c:pt idx="199">
                  <c:v>0.22847301951779531</c:v>
                </c:pt>
                <c:pt idx="200">
                  <c:v>0.22847301951779531</c:v>
                </c:pt>
                <c:pt idx="201">
                  <c:v>0.22847301951779531</c:v>
                </c:pt>
                <c:pt idx="202">
                  <c:v>0.22847301951779531</c:v>
                </c:pt>
                <c:pt idx="203">
                  <c:v>0.22847301951779531</c:v>
                </c:pt>
                <c:pt idx="204">
                  <c:v>0.22847301951779531</c:v>
                </c:pt>
                <c:pt idx="205">
                  <c:v>0.22847301951779531</c:v>
                </c:pt>
                <c:pt idx="206">
                  <c:v>0.22847301951779531</c:v>
                </c:pt>
                <c:pt idx="207">
                  <c:v>0.22847301951779531</c:v>
                </c:pt>
                <c:pt idx="208">
                  <c:v>0.22847301951779531</c:v>
                </c:pt>
                <c:pt idx="209">
                  <c:v>0.22847301951779531</c:v>
                </c:pt>
                <c:pt idx="210">
                  <c:v>0.22847301951779531</c:v>
                </c:pt>
                <c:pt idx="211">
                  <c:v>0.22847301951779531</c:v>
                </c:pt>
                <c:pt idx="212">
                  <c:v>0.22847301951779531</c:v>
                </c:pt>
                <c:pt idx="213">
                  <c:v>0.22847301951779531</c:v>
                </c:pt>
                <c:pt idx="214">
                  <c:v>0.22617680826636</c:v>
                </c:pt>
                <c:pt idx="215">
                  <c:v>0.22617680826636</c:v>
                </c:pt>
                <c:pt idx="216">
                  <c:v>0.22617680826636</c:v>
                </c:pt>
                <c:pt idx="217">
                  <c:v>0.22617680826636</c:v>
                </c:pt>
                <c:pt idx="218">
                  <c:v>0.22617680826636</c:v>
                </c:pt>
                <c:pt idx="219">
                  <c:v>0.22617680826636</c:v>
                </c:pt>
                <c:pt idx="220">
                  <c:v>0.22617680826636</c:v>
                </c:pt>
                <c:pt idx="221">
                  <c:v>0.22617680826636</c:v>
                </c:pt>
                <c:pt idx="222">
                  <c:v>0.22617680826636</c:v>
                </c:pt>
                <c:pt idx="223">
                  <c:v>0.22617680826636</c:v>
                </c:pt>
                <c:pt idx="224">
                  <c:v>0.22617680826636</c:v>
                </c:pt>
                <c:pt idx="225">
                  <c:v>0.22617680826636</c:v>
                </c:pt>
                <c:pt idx="226">
                  <c:v>0.22617680826636</c:v>
                </c:pt>
                <c:pt idx="227">
                  <c:v>0.22617680826636</c:v>
                </c:pt>
                <c:pt idx="228">
                  <c:v>0.22617680826636</c:v>
                </c:pt>
                <c:pt idx="229">
                  <c:v>0.22617680826636</c:v>
                </c:pt>
                <c:pt idx="230">
                  <c:v>0.22617680826636</c:v>
                </c:pt>
                <c:pt idx="231">
                  <c:v>0.22617680826636</c:v>
                </c:pt>
                <c:pt idx="232">
                  <c:v>0.22617680826636</c:v>
                </c:pt>
                <c:pt idx="233">
                  <c:v>0.22617680826636</c:v>
                </c:pt>
                <c:pt idx="234">
                  <c:v>0.22617680826636</c:v>
                </c:pt>
                <c:pt idx="235">
                  <c:v>0.22617680826636</c:v>
                </c:pt>
                <c:pt idx="236">
                  <c:v>0.22617680826636</c:v>
                </c:pt>
                <c:pt idx="237">
                  <c:v>0.22617680826636</c:v>
                </c:pt>
                <c:pt idx="238">
                  <c:v>0.22617680826636</c:v>
                </c:pt>
                <c:pt idx="239">
                  <c:v>0.22617680826636</c:v>
                </c:pt>
                <c:pt idx="240">
                  <c:v>0.22617680826636</c:v>
                </c:pt>
                <c:pt idx="241">
                  <c:v>0.22617680826636</c:v>
                </c:pt>
                <c:pt idx="242">
                  <c:v>0.22617680826636</c:v>
                </c:pt>
                <c:pt idx="243">
                  <c:v>0.22617680826636</c:v>
                </c:pt>
                <c:pt idx="244">
                  <c:v>0.22617680826636</c:v>
                </c:pt>
                <c:pt idx="245">
                  <c:v>0.22043628013777217</c:v>
                </c:pt>
                <c:pt idx="246">
                  <c:v>0.22043628013777217</c:v>
                </c:pt>
                <c:pt idx="247">
                  <c:v>0.22043628013777217</c:v>
                </c:pt>
                <c:pt idx="248">
                  <c:v>0.22043628013777217</c:v>
                </c:pt>
                <c:pt idx="249">
                  <c:v>0.22043628013777217</c:v>
                </c:pt>
                <c:pt idx="250">
                  <c:v>0.22043628013777217</c:v>
                </c:pt>
                <c:pt idx="251">
                  <c:v>0.22043628013777217</c:v>
                </c:pt>
                <c:pt idx="252">
                  <c:v>0.22043628013777217</c:v>
                </c:pt>
                <c:pt idx="253">
                  <c:v>0.22043628013777217</c:v>
                </c:pt>
                <c:pt idx="254">
                  <c:v>0.22043628013777217</c:v>
                </c:pt>
                <c:pt idx="255">
                  <c:v>0.22043628013777217</c:v>
                </c:pt>
                <c:pt idx="256">
                  <c:v>0.22043628013777217</c:v>
                </c:pt>
                <c:pt idx="257">
                  <c:v>0.22043628013777217</c:v>
                </c:pt>
                <c:pt idx="258">
                  <c:v>0.22043628013777217</c:v>
                </c:pt>
                <c:pt idx="259">
                  <c:v>0.22043628013777217</c:v>
                </c:pt>
                <c:pt idx="260">
                  <c:v>0.22043628013777217</c:v>
                </c:pt>
                <c:pt idx="261">
                  <c:v>0.22043628013777217</c:v>
                </c:pt>
                <c:pt idx="262">
                  <c:v>0.22043628013777217</c:v>
                </c:pt>
                <c:pt idx="263">
                  <c:v>0.22043628013777217</c:v>
                </c:pt>
                <c:pt idx="264">
                  <c:v>0.22043628013777217</c:v>
                </c:pt>
                <c:pt idx="265">
                  <c:v>0.22043628013777217</c:v>
                </c:pt>
                <c:pt idx="266">
                  <c:v>0.22043628013777217</c:v>
                </c:pt>
                <c:pt idx="267">
                  <c:v>0.22043628013777217</c:v>
                </c:pt>
                <c:pt idx="268">
                  <c:v>0.22043628013777217</c:v>
                </c:pt>
                <c:pt idx="269">
                  <c:v>0.22043628013777217</c:v>
                </c:pt>
                <c:pt idx="270">
                  <c:v>0.22043628013777217</c:v>
                </c:pt>
                <c:pt idx="271">
                  <c:v>0.22043628013777217</c:v>
                </c:pt>
                <c:pt idx="272">
                  <c:v>0.22043628013777217</c:v>
                </c:pt>
                <c:pt idx="273">
                  <c:v>0.22962112514351274</c:v>
                </c:pt>
                <c:pt idx="274">
                  <c:v>0.22962112514351274</c:v>
                </c:pt>
                <c:pt idx="275">
                  <c:v>0.22962112514351274</c:v>
                </c:pt>
                <c:pt idx="276">
                  <c:v>0.22962112514351274</c:v>
                </c:pt>
                <c:pt idx="277">
                  <c:v>0.22962112514351274</c:v>
                </c:pt>
                <c:pt idx="278">
                  <c:v>0.22962112514351274</c:v>
                </c:pt>
                <c:pt idx="279">
                  <c:v>0.22962112514351274</c:v>
                </c:pt>
                <c:pt idx="280">
                  <c:v>0.22962112514351274</c:v>
                </c:pt>
                <c:pt idx="281">
                  <c:v>0.22962112514351274</c:v>
                </c:pt>
                <c:pt idx="282">
                  <c:v>0.22962112514351274</c:v>
                </c:pt>
                <c:pt idx="283">
                  <c:v>0.22962112514351274</c:v>
                </c:pt>
                <c:pt idx="284">
                  <c:v>0.22962112514351274</c:v>
                </c:pt>
                <c:pt idx="285">
                  <c:v>0.22962112514351274</c:v>
                </c:pt>
                <c:pt idx="286">
                  <c:v>0.22962112514351274</c:v>
                </c:pt>
                <c:pt idx="287">
                  <c:v>0.22962112514351274</c:v>
                </c:pt>
                <c:pt idx="288">
                  <c:v>0.22962112514351274</c:v>
                </c:pt>
                <c:pt idx="289">
                  <c:v>0.22962112514351274</c:v>
                </c:pt>
                <c:pt idx="290">
                  <c:v>0.22962112514351274</c:v>
                </c:pt>
                <c:pt idx="291">
                  <c:v>0.22962112514351274</c:v>
                </c:pt>
                <c:pt idx="292">
                  <c:v>0.22962112514351274</c:v>
                </c:pt>
                <c:pt idx="293">
                  <c:v>0.22962112514351274</c:v>
                </c:pt>
                <c:pt idx="294">
                  <c:v>0.22962112514351274</c:v>
                </c:pt>
                <c:pt idx="295">
                  <c:v>0.22962112514351274</c:v>
                </c:pt>
                <c:pt idx="296">
                  <c:v>0.22962112514351274</c:v>
                </c:pt>
                <c:pt idx="297">
                  <c:v>0.22962112514351274</c:v>
                </c:pt>
                <c:pt idx="298">
                  <c:v>0.22962112514351274</c:v>
                </c:pt>
                <c:pt idx="299">
                  <c:v>0.22962112514351274</c:v>
                </c:pt>
                <c:pt idx="300">
                  <c:v>0.22962112514351274</c:v>
                </c:pt>
                <c:pt idx="301">
                  <c:v>0.22962112514351274</c:v>
                </c:pt>
                <c:pt idx="302">
                  <c:v>0.22962112514351274</c:v>
                </c:pt>
                <c:pt idx="303">
                  <c:v>0.22962112514351274</c:v>
                </c:pt>
                <c:pt idx="304">
                  <c:v>0.22847301951779508</c:v>
                </c:pt>
                <c:pt idx="305">
                  <c:v>0.22847301951779508</c:v>
                </c:pt>
                <c:pt idx="306">
                  <c:v>0.22847301951779508</c:v>
                </c:pt>
                <c:pt idx="307">
                  <c:v>0.22847301951779508</c:v>
                </c:pt>
                <c:pt idx="308">
                  <c:v>0.22847301951779508</c:v>
                </c:pt>
                <c:pt idx="309">
                  <c:v>0.22847301951779508</c:v>
                </c:pt>
                <c:pt idx="310">
                  <c:v>0.22847301951779508</c:v>
                </c:pt>
                <c:pt idx="311">
                  <c:v>0.22847301951779508</c:v>
                </c:pt>
                <c:pt idx="312">
                  <c:v>0.22847301951779508</c:v>
                </c:pt>
                <c:pt idx="313">
                  <c:v>0.22847301951779508</c:v>
                </c:pt>
                <c:pt idx="314">
                  <c:v>0.22847301951779508</c:v>
                </c:pt>
                <c:pt idx="315">
                  <c:v>0.22847301951779508</c:v>
                </c:pt>
                <c:pt idx="316">
                  <c:v>0.22847301951779508</c:v>
                </c:pt>
                <c:pt idx="317">
                  <c:v>0.22847301951779508</c:v>
                </c:pt>
                <c:pt idx="318">
                  <c:v>0.22847301951779508</c:v>
                </c:pt>
                <c:pt idx="319">
                  <c:v>0.22847301951779508</c:v>
                </c:pt>
                <c:pt idx="320">
                  <c:v>0.22847301951779508</c:v>
                </c:pt>
                <c:pt idx="321">
                  <c:v>0.22847301951779508</c:v>
                </c:pt>
                <c:pt idx="322">
                  <c:v>0.22847301951779508</c:v>
                </c:pt>
                <c:pt idx="323">
                  <c:v>0.22847301951779508</c:v>
                </c:pt>
                <c:pt idx="324">
                  <c:v>0.22847301951779508</c:v>
                </c:pt>
                <c:pt idx="325">
                  <c:v>0.22847301951779508</c:v>
                </c:pt>
                <c:pt idx="326">
                  <c:v>0.22847301951779508</c:v>
                </c:pt>
                <c:pt idx="327">
                  <c:v>0.22847301951779508</c:v>
                </c:pt>
                <c:pt idx="328">
                  <c:v>0.22847301951779508</c:v>
                </c:pt>
                <c:pt idx="329">
                  <c:v>0.22847301951779508</c:v>
                </c:pt>
                <c:pt idx="330">
                  <c:v>0.22847301951779508</c:v>
                </c:pt>
                <c:pt idx="331">
                  <c:v>0.22847301951779508</c:v>
                </c:pt>
                <c:pt idx="332">
                  <c:v>0.22847301951779508</c:v>
                </c:pt>
                <c:pt idx="333">
                  <c:v>0.22847301951779508</c:v>
                </c:pt>
                <c:pt idx="334">
                  <c:v>0.22847301951779508</c:v>
                </c:pt>
                <c:pt idx="335">
                  <c:v>0.22502870264064234</c:v>
                </c:pt>
                <c:pt idx="336">
                  <c:v>0.22502870264064234</c:v>
                </c:pt>
                <c:pt idx="337">
                  <c:v>0.22502870264064234</c:v>
                </c:pt>
                <c:pt idx="338">
                  <c:v>0.22502870264064234</c:v>
                </c:pt>
                <c:pt idx="339">
                  <c:v>0.22502870264064234</c:v>
                </c:pt>
                <c:pt idx="340">
                  <c:v>0.22502870264064234</c:v>
                </c:pt>
                <c:pt idx="341">
                  <c:v>0.22502870264064234</c:v>
                </c:pt>
                <c:pt idx="342">
                  <c:v>0.22502870264064234</c:v>
                </c:pt>
                <c:pt idx="343">
                  <c:v>0.22502870264064234</c:v>
                </c:pt>
                <c:pt idx="344">
                  <c:v>0.22502870264064234</c:v>
                </c:pt>
                <c:pt idx="345">
                  <c:v>0.22502870264064234</c:v>
                </c:pt>
                <c:pt idx="346">
                  <c:v>0.22502870264064234</c:v>
                </c:pt>
                <c:pt idx="347">
                  <c:v>0.22502870264064234</c:v>
                </c:pt>
                <c:pt idx="348">
                  <c:v>0.22502870264064234</c:v>
                </c:pt>
                <c:pt idx="349">
                  <c:v>0.22502870264064234</c:v>
                </c:pt>
                <c:pt idx="350">
                  <c:v>0.22502870264064234</c:v>
                </c:pt>
                <c:pt idx="351">
                  <c:v>0.22502870264064234</c:v>
                </c:pt>
                <c:pt idx="352">
                  <c:v>0.22502870264064234</c:v>
                </c:pt>
                <c:pt idx="353">
                  <c:v>0.22502870264064234</c:v>
                </c:pt>
                <c:pt idx="354">
                  <c:v>0.22502870264064234</c:v>
                </c:pt>
                <c:pt idx="355">
                  <c:v>0.22502870264064234</c:v>
                </c:pt>
                <c:pt idx="356">
                  <c:v>0.22502870264064234</c:v>
                </c:pt>
                <c:pt idx="357">
                  <c:v>0.22502870264064234</c:v>
                </c:pt>
                <c:pt idx="358">
                  <c:v>0.22502870264064234</c:v>
                </c:pt>
                <c:pt idx="359">
                  <c:v>0.22502870264064234</c:v>
                </c:pt>
                <c:pt idx="360">
                  <c:v>0.22502870264064234</c:v>
                </c:pt>
                <c:pt idx="361">
                  <c:v>0.22502870264064234</c:v>
                </c:pt>
                <c:pt idx="362">
                  <c:v>0.22502870264064234</c:v>
                </c:pt>
                <c:pt idx="363">
                  <c:v>0.22502870264064234</c:v>
                </c:pt>
                <c:pt idx="364">
                  <c:v>0.22502870264064234</c:v>
                </c:pt>
                <c:pt idx="365">
                  <c:v>0.22388059701492469</c:v>
                </c:pt>
                <c:pt idx="366">
                  <c:v>0.22388059701492469</c:v>
                </c:pt>
                <c:pt idx="367">
                  <c:v>0.22388059701492469</c:v>
                </c:pt>
                <c:pt idx="368">
                  <c:v>0.22388059701492469</c:v>
                </c:pt>
                <c:pt idx="369">
                  <c:v>0.22388059701492469</c:v>
                </c:pt>
                <c:pt idx="370">
                  <c:v>0.22388059701492469</c:v>
                </c:pt>
                <c:pt idx="371">
                  <c:v>0.22388059701492469</c:v>
                </c:pt>
                <c:pt idx="372">
                  <c:v>0.22388059701492469</c:v>
                </c:pt>
                <c:pt idx="373">
                  <c:v>0.22388059701492469</c:v>
                </c:pt>
                <c:pt idx="374">
                  <c:v>0.22388059701492469</c:v>
                </c:pt>
                <c:pt idx="375">
                  <c:v>0.22388059701492469</c:v>
                </c:pt>
                <c:pt idx="376">
                  <c:v>0.22388059701492469</c:v>
                </c:pt>
                <c:pt idx="377">
                  <c:v>0.22388059701492469</c:v>
                </c:pt>
                <c:pt idx="378">
                  <c:v>0.22388059701492469</c:v>
                </c:pt>
                <c:pt idx="379">
                  <c:v>0.22388059701492469</c:v>
                </c:pt>
                <c:pt idx="380">
                  <c:v>0.22388059701492469</c:v>
                </c:pt>
                <c:pt idx="381">
                  <c:v>0.22388059701492469</c:v>
                </c:pt>
                <c:pt idx="382">
                  <c:v>0.22388059701492469</c:v>
                </c:pt>
                <c:pt idx="383">
                  <c:v>0.22388059701492469</c:v>
                </c:pt>
                <c:pt idx="384">
                  <c:v>0.22388059701492469</c:v>
                </c:pt>
                <c:pt idx="385">
                  <c:v>0.22388059701492469</c:v>
                </c:pt>
                <c:pt idx="386">
                  <c:v>0.22388059701492469</c:v>
                </c:pt>
                <c:pt idx="387">
                  <c:v>0.22388059701492469</c:v>
                </c:pt>
                <c:pt idx="388">
                  <c:v>0.22388059701492469</c:v>
                </c:pt>
                <c:pt idx="389">
                  <c:v>0.22388059701492469</c:v>
                </c:pt>
                <c:pt idx="390">
                  <c:v>0.22388059701492469</c:v>
                </c:pt>
                <c:pt idx="391">
                  <c:v>0.22388059701492469</c:v>
                </c:pt>
                <c:pt idx="392">
                  <c:v>0.22388059701492469</c:v>
                </c:pt>
                <c:pt idx="393">
                  <c:v>0.22388059701492469</c:v>
                </c:pt>
                <c:pt idx="394">
                  <c:v>0.22388059701492469</c:v>
                </c:pt>
                <c:pt idx="395">
                  <c:v>0.22388059701492469</c:v>
                </c:pt>
                <c:pt idx="396">
                  <c:v>0.22273249138920725</c:v>
                </c:pt>
                <c:pt idx="397">
                  <c:v>0.22273249138920725</c:v>
                </c:pt>
                <c:pt idx="398">
                  <c:v>0.22273249138920725</c:v>
                </c:pt>
                <c:pt idx="399">
                  <c:v>0.22273249138920725</c:v>
                </c:pt>
                <c:pt idx="400">
                  <c:v>0.22273249138920725</c:v>
                </c:pt>
                <c:pt idx="401">
                  <c:v>0.22273249138920725</c:v>
                </c:pt>
                <c:pt idx="402">
                  <c:v>0.22273249138920725</c:v>
                </c:pt>
                <c:pt idx="403">
                  <c:v>0.22273249138920725</c:v>
                </c:pt>
                <c:pt idx="404">
                  <c:v>0.22273249138920725</c:v>
                </c:pt>
                <c:pt idx="405">
                  <c:v>0.22273249138920725</c:v>
                </c:pt>
                <c:pt idx="406">
                  <c:v>0.22273249138920725</c:v>
                </c:pt>
                <c:pt idx="407">
                  <c:v>0.22273249138920725</c:v>
                </c:pt>
                <c:pt idx="408">
                  <c:v>0.22273249138920725</c:v>
                </c:pt>
                <c:pt idx="409">
                  <c:v>0.22273249138920725</c:v>
                </c:pt>
                <c:pt idx="410">
                  <c:v>0.22273249138920725</c:v>
                </c:pt>
                <c:pt idx="411">
                  <c:v>0.22273249138920725</c:v>
                </c:pt>
                <c:pt idx="412">
                  <c:v>0.22273249138920725</c:v>
                </c:pt>
                <c:pt idx="413">
                  <c:v>0.22273249138920725</c:v>
                </c:pt>
                <c:pt idx="414">
                  <c:v>0.22273249138920725</c:v>
                </c:pt>
                <c:pt idx="415">
                  <c:v>0.22273249138920725</c:v>
                </c:pt>
                <c:pt idx="416">
                  <c:v>0.22273249138920725</c:v>
                </c:pt>
                <c:pt idx="417">
                  <c:v>0.22273249138920725</c:v>
                </c:pt>
                <c:pt idx="418">
                  <c:v>0.22273249138920725</c:v>
                </c:pt>
                <c:pt idx="419">
                  <c:v>0.22273249138920725</c:v>
                </c:pt>
                <c:pt idx="420">
                  <c:v>0.22273249138920725</c:v>
                </c:pt>
                <c:pt idx="421">
                  <c:v>0.22273249138920725</c:v>
                </c:pt>
                <c:pt idx="422">
                  <c:v>0.22273249138920725</c:v>
                </c:pt>
                <c:pt idx="423">
                  <c:v>0.22273249138920725</c:v>
                </c:pt>
                <c:pt idx="424">
                  <c:v>0.22273249138920725</c:v>
                </c:pt>
                <c:pt idx="425">
                  <c:v>0.22273249138920725</c:v>
                </c:pt>
                <c:pt idx="426">
                  <c:v>0.21469575200918434</c:v>
                </c:pt>
                <c:pt idx="427">
                  <c:v>0.21469575200918434</c:v>
                </c:pt>
                <c:pt idx="428">
                  <c:v>0.21469575200918434</c:v>
                </c:pt>
                <c:pt idx="429">
                  <c:v>0.21469575200918434</c:v>
                </c:pt>
                <c:pt idx="430">
                  <c:v>0.21469575200918434</c:v>
                </c:pt>
                <c:pt idx="431">
                  <c:v>0.21469575200918434</c:v>
                </c:pt>
                <c:pt idx="432">
                  <c:v>0.21469575200918434</c:v>
                </c:pt>
                <c:pt idx="433">
                  <c:v>0.21469575200918434</c:v>
                </c:pt>
                <c:pt idx="434">
                  <c:v>0.21469575200918434</c:v>
                </c:pt>
                <c:pt idx="435">
                  <c:v>0.21469575200918434</c:v>
                </c:pt>
                <c:pt idx="436">
                  <c:v>0.21469575200918434</c:v>
                </c:pt>
                <c:pt idx="437">
                  <c:v>0.21469575200918434</c:v>
                </c:pt>
                <c:pt idx="438">
                  <c:v>0.21469575200918434</c:v>
                </c:pt>
                <c:pt idx="439">
                  <c:v>0.21469575200918434</c:v>
                </c:pt>
                <c:pt idx="440">
                  <c:v>0.21469575200918434</c:v>
                </c:pt>
                <c:pt idx="441">
                  <c:v>0.21469575200918434</c:v>
                </c:pt>
                <c:pt idx="442">
                  <c:v>0.21469575200918434</c:v>
                </c:pt>
                <c:pt idx="443">
                  <c:v>0.21469575200918434</c:v>
                </c:pt>
                <c:pt idx="444">
                  <c:v>0.21469575200918434</c:v>
                </c:pt>
                <c:pt idx="445">
                  <c:v>0.21469575200918434</c:v>
                </c:pt>
                <c:pt idx="446">
                  <c:v>0.21469575200918434</c:v>
                </c:pt>
                <c:pt idx="447">
                  <c:v>0.21469575200918434</c:v>
                </c:pt>
                <c:pt idx="448">
                  <c:v>0.21469575200918434</c:v>
                </c:pt>
                <c:pt idx="449">
                  <c:v>0.21469575200918434</c:v>
                </c:pt>
                <c:pt idx="450">
                  <c:v>0.21469575200918434</c:v>
                </c:pt>
                <c:pt idx="451">
                  <c:v>0.21469575200918434</c:v>
                </c:pt>
                <c:pt idx="452">
                  <c:v>0.21469575200918434</c:v>
                </c:pt>
                <c:pt idx="453">
                  <c:v>0.21469575200918434</c:v>
                </c:pt>
                <c:pt idx="454">
                  <c:v>0.21469575200918434</c:v>
                </c:pt>
                <c:pt idx="455">
                  <c:v>0.21469575200918434</c:v>
                </c:pt>
                <c:pt idx="456">
                  <c:v>0.21469575200918434</c:v>
                </c:pt>
                <c:pt idx="457">
                  <c:v>0.21469575200918434</c:v>
                </c:pt>
                <c:pt idx="458">
                  <c:v>0.21469575200918434</c:v>
                </c:pt>
                <c:pt idx="459">
                  <c:v>0.21469575200918434</c:v>
                </c:pt>
                <c:pt idx="460">
                  <c:v>0.21469575200918434</c:v>
                </c:pt>
                <c:pt idx="461">
                  <c:v>0.21469575200918434</c:v>
                </c:pt>
                <c:pt idx="462">
                  <c:v>0.21469575200918434</c:v>
                </c:pt>
                <c:pt idx="463">
                  <c:v>0.21469575200918434</c:v>
                </c:pt>
                <c:pt idx="464">
                  <c:v>0.21469575200918434</c:v>
                </c:pt>
                <c:pt idx="465">
                  <c:v>0.21469575200918434</c:v>
                </c:pt>
                <c:pt idx="466">
                  <c:v>0.21469575200918434</c:v>
                </c:pt>
                <c:pt idx="467">
                  <c:v>0.21469575200918434</c:v>
                </c:pt>
                <c:pt idx="468">
                  <c:v>0.21469575200918434</c:v>
                </c:pt>
                <c:pt idx="469">
                  <c:v>0.21469575200918434</c:v>
                </c:pt>
                <c:pt idx="470">
                  <c:v>0.21469575200918434</c:v>
                </c:pt>
                <c:pt idx="471">
                  <c:v>0.21469575200918434</c:v>
                </c:pt>
                <c:pt idx="472">
                  <c:v>0.21469575200918434</c:v>
                </c:pt>
                <c:pt idx="473">
                  <c:v>0.21469575200918434</c:v>
                </c:pt>
                <c:pt idx="474">
                  <c:v>0.21469575200918434</c:v>
                </c:pt>
                <c:pt idx="475">
                  <c:v>0.21469575200918434</c:v>
                </c:pt>
                <c:pt idx="476">
                  <c:v>0.21469575200918434</c:v>
                </c:pt>
                <c:pt idx="477">
                  <c:v>0.21469575200918434</c:v>
                </c:pt>
                <c:pt idx="478">
                  <c:v>0.21469575200918434</c:v>
                </c:pt>
                <c:pt idx="479">
                  <c:v>0.21469575200918434</c:v>
                </c:pt>
                <c:pt idx="480">
                  <c:v>0.21469575200918434</c:v>
                </c:pt>
                <c:pt idx="481">
                  <c:v>0.21469575200918434</c:v>
                </c:pt>
                <c:pt idx="482">
                  <c:v>0.21469575200918434</c:v>
                </c:pt>
                <c:pt idx="483">
                  <c:v>0.21469575200918434</c:v>
                </c:pt>
                <c:pt idx="484">
                  <c:v>0.21469575200918434</c:v>
                </c:pt>
                <c:pt idx="485">
                  <c:v>0.21469575200918434</c:v>
                </c:pt>
                <c:pt idx="486">
                  <c:v>0.21469575200918434</c:v>
                </c:pt>
                <c:pt idx="487">
                  <c:v>0.21469575200918434</c:v>
                </c:pt>
                <c:pt idx="488">
                  <c:v>0.21469575200918434</c:v>
                </c:pt>
                <c:pt idx="489">
                  <c:v>0.21469575200918434</c:v>
                </c:pt>
                <c:pt idx="490">
                  <c:v>0.21469575200918434</c:v>
                </c:pt>
                <c:pt idx="491">
                  <c:v>0.21469575200918434</c:v>
                </c:pt>
                <c:pt idx="492">
                  <c:v>0.21469575200918434</c:v>
                </c:pt>
                <c:pt idx="493">
                  <c:v>0.21469575200918434</c:v>
                </c:pt>
                <c:pt idx="494">
                  <c:v>0.21469575200918434</c:v>
                </c:pt>
                <c:pt idx="495">
                  <c:v>0.21469575200918434</c:v>
                </c:pt>
                <c:pt idx="496">
                  <c:v>0.21469575200918434</c:v>
                </c:pt>
                <c:pt idx="497">
                  <c:v>0.21469575200918434</c:v>
                </c:pt>
                <c:pt idx="498">
                  <c:v>0.21469575200918434</c:v>
                </c:pt>
                <c:pt idx="499">
                  <c:v>0.21469575200918434</c:v>
                </c:pt>
                <c:pt idx="500">
                  <c:v>0.21469575200918434</c:v>
                </c:pt>
                <c:pt idx="501">
                  <c:v>0.21469575200918434</c:v>
                </c:pt>
                <c:pt idx="502">
                  <c:v>0.21469575200918434</c:v>
                </c:pt>
                <c:pt idx="503">
                  <c:v>0.21469575200918434</c:v>
                </c:pt>
                <c:pt idx="504">
                  <c:v>0.21469575200918434</c:v>
                </c:pt>
                <c:pt idx="505">
                  <c:v>0.21469575200918434</c:v>
                </c:pt>
                <c:pt idx="506">
                  <c:v>0.21469575200918434</c:v>
                </c:pt>
                <c:pt idx="507">
                  <c:v>0.21469575200918434</c:v>
                </c:pt>
                <c:pt idx="508">
                  <c:v>0.21469575200918434</c:v>
                </c:pt>
                <c:pt idx="509">
                  <c:v>0.21469575200918434</c:v>
                </c:pt>
                <c:pt idx="510">
                  <c:v>0.21469575200918434</c:v>
                </c:pt>
                <c:pt idx="511">
                  <c:v>0.21469575200918434</c:v>
                </c:pt>
                <c:pt idx="512">
                  <c:v>0.21469575200918434</c:v>
                </c:pt>
                <c:pt idx="513">
                  <c:v>0.21469575200918434</c:v>
                </c:pt>
                <c:pt idx="514">
                  <c:v>0.21469575200918434</c:v>
                </c:pt>
                <c:pt idx="515">
                  <c:v>0.21469575200918434</c:v>
                </c:pt>
                <c:pt idx="516">
                  <c:v>0.21469575200918434</c:v>
                </c:pt>
                <c:pt idx="517">
                  <c:v>0.21469575200918434</c:v>
                </c:pt>
                <c:pt idx="518">
                  <c:v>0.21010332950631416</c:v>
                </c:pt>
                <c:pt idx="519">
                  <c:v>0.21010332950631416</c:v>
                </c:pt>
                <c:pt idx="520">
                  <c:v>0.21010332950631416</c:v>
                </c:pt>
                <c:pt idx="521">
                  <c:v>0.21010332950631416</c:v>
                </c:pt>
                <c:pt idx="522">
                  <c:v>0.21010332950631416</c:v>
                </c:pt>
                <c:pt idx="523">
                  <c:v>0.21010332950631416</c:v>
                </c:pt>
                <c:pt idx="524">
                  <c:v>0.21010332950631416</c:v>
                </c:pt>
                <c:pt idx="525">
                  <c:v>0.21010332950631416</c:v>
                </c:pt>
                <c:pt idx="526">
                  <c:v>0.21010332950631416</c:v>
                </c:pt>
                <c:pt idx="527">
                  <c:v>0.21010332950631416</c:v>
                </c:pt>
                <c:pt idx="528">
                  <c:v>0.21010332950631416</c:v>
                </c:pt>
                <c:pt idx="529">
                  <c:v>0.21010332950631416</c:v>
                </c:pt>
                <c:pt idx="530">
                  <c:v>0.21010332950631416</c:v>
                </c:pt>
                <c:pt idx="531">
                  <c:v>0.21010332950631416</c:v>
                </c:pt>
                <c:pt idx="532">
                  <c:v>0.21010332950631416</c:v>
                </c:pt>
                <c:pt idx="533">
                  <c:v>0.21010332950631416</c:v>
                </c:pt>
                <c:pt idx="534">
                  <c:v>0.21010332950631416</c:v>
                </c:pt>
                <c:pt idx="535">
                  <c:v>0.21010332950631416</c:v>
                </c:pt>
                <c:pt idx="536">
                  <c:v>0.21010332950631416</c:v>
                </c:pt>
                <c:pt idx="537">
                  <c:v>0.21010332950631416</c:v>
                </c:pt>
                <c:pt idx="538">
                  <c:v>0.21010332950631416</c:v>
                </c:pt>
                <c:pt idx="539">
                  <c:v>0.21010332950631416</c:v>
                </c:pt>
                <c:pt idx="540">
                  <c:v>0.21010332950631416</c:v>
                </c:pt>
                <c:pt idx="541">
                  <c:v>0.21010332950631416</c:v>
                </c:pt>
                <c:pt idx="542">
                  <c:v>0.21010332950631416</c:v>
                </c:pt>
                <c:pt idx="543">
                  <c:v>0.21010332950631416</c:v>
                </c:pt>
                <c:pt idx="544">
                  <c:v>0.21010332950631416</c:v>
                </c:pt>
                <c:pt idx="545">
                  <c:v>0.21010332950631416</c:v>
                </c:pt>
                <c:pt idx="546">
                  <c:v>0.21010332950631416</c:v>
                </c:pt>
                <c:pt idx="547">
                  <c:v>0.21010332950631416</c:v>
                </c:pt>
                <c:pt idx="548">
                  <c:v>0.21010332950631416</c:v>
                </c:pt>
                <c:pt idx="549">
                  <c:v>0.20551090700344377</c:v>
                </c:pt>
                <c:pt idx="550">
                  <c:v>0.20551090700344377</c:v>
                </c:pt>
                <c:pt idx="551">
                  <c:v>0.20551090700344377</c:v>
                </c:pt>
                <c:pt idx="552">
                  <c:v>0.20551090700344377</c:v>
                </c:pt>
                <c:pt idx="553">
                  <c:v>0.20551090700344377</c:v>
                </c:pt>
                <c:pt idx="554">
                  <c:v>0.20551090700344377</c:v>
                </c:pt>
                <c:pt idx="555">
                  <c:v>0.20551090700344377</c:v>
                </c:pt>
                <c:pt idx="556">
                  <c:v>0.20551090700344377</c:v>
                </c:pt>
                <c:pt idx="557">
                  <c:v>0.20551090700344377</c:v>
                </c:pt>
                <c:pt idx="558">
                  <c:v>0.20551090700344377</c:v>
                </c:pt>
                <c:pt idx="559">
                  <c:v>0.20551090700344377</c:v>
                </c:pt>
                <c:pt idx="560">
                  <c:v>0.20551090700344377</c:v>
                </c:pt>
                <c:pt idx="561">
                  <c:v>0.20551090700344377</c:v>
                </c:pt>
                <c:pt idx="562">
                  <c:v>0.20551090700344377</c:v>
                </c:pt>
                <c:pt idx="563">
                  <c:v>0.20551090700344377</c:v>
                </c:pt>
                <c:pt idx="564">
                  <c:v>0.20551090700344377</c:v>
                </c:pt>
                <c:pt idx="565">
                  <c:v>0.20551090700344377</c:v>
                </c:pt>
                <c:pt idx="566">
                  <c:v>0.20551090700344377</c:v>
                </c:pt>
                <c:pt idx="567">
                  <c:v>0.20551090700344377</c:v>
                </c:pt>
                <c:pt idx="568">
                  <c:v>0.20551090700344377</c:v>
                </c:pt>
                <c:pt idx="569">
                  <c:v>0.20551090700344377</c:v>
                </c:pt>
                <c:pt idx="570">
                  <c:v>0.20551090700344377</c:v>
                </c:pt>
                <c:pt idx="571">
                  <c:v>0.20551090700344377</c:v>
                </c:pt>
                <c:pt idx="572">
                  <c:v>0.20551090700344377</c:v>
                </c:pt>
                <c:pt idx="573">
                  <c:v>0.20551090700344377</c:v>
                </c:pt>
                <c:pt idx="574">
                  <c:v>0.20551090700344377</c:v>
                </c:pt>
                <c:pt idx="575">
                  <c:v>0.20551090700344377</c:v>
                </c:pt>
                <c:pt idx="576">
                  <c:v>0.20551090700344377</c:v>
                </c:pt>
                <c:pt idx="577">
                  <c:v>0.20551090700344377</c:v>
                </c:pt>
                <c:pt idx="578">
                  <c:v>0.20551090700344377</c:v>
                </c:pt>
                <c:pt idx="579">
                  <c:v>0.20436280137772633</c:v>
                </c:pt>
                <c:pt idx="580">
                  <c:v>0.20436280137772633</c:v>
                </c:pt>
                <c:pt idx="581">
                  <c:v>0.20436280137772633</c:v>
                </c:pt>
                <c:pt idx="582">
                  <c:v>0.20436280137772633</c:v>
                </c:pt>
                <c:pt idx="583">
                  <c:v>0.20436280137772633</c:v>
                </c:pt>
                <c:pt idx="584">
                  <c:v>0.20436280137772633</c:v>
                </c:pt>
                <c:pt idx="585">
                  <c:v>0.20436280137772633</c:v>
                </c:pt>
                <c:pt idx="586">
                  <c:v>0.20436280137772633</c:v>
                </c:pt>
                <c:pt idx="587">
                  <c:v>0.20436280137772633</c:v>
                </c:pt>
                <c:pt idx="588">
                  <c:v>0.20436280137772633</c:v>
                </c:pt>
                <c:pt idx="589">
                  <c:v>0.20436280137772633</c:v>
                </c:pt>
                <c:pt idx="590">
                  <c:v>0.20436280137772633</c:v>
                </c:pt>
                <c:pt idx="591">
                  <c:v>0.20436280137772633</c:v>
                </c:pt>
                <c:pt idx="592">
                  <c:v>0.20436280137772633</c:v>
                </c:pt>
                <c:pt idx="593">
                  <c:v>0.20436280137772633</c:v>
                </c:pt>
                <c:pt idx="594">
                  <c:v>0.20436280137772633</c:v>
                </c:pt>
                <c:pt idx="595">
                  <c:v>0.20436280137772633</c:v>
                </c:pt>
                <c:pt idx="596">
                  <c:v>0.20436280137772633</c:v>
                </c:pt>
                <c:pt idx="597">
                  <c:v>0.20436280137772633</c:v>
                </c:pt>
                <c:pt idx="598">
                  <c:v>0.20436280137772633</c:v>
                </c:pt>
                <c:pt idx="599">
                  <c:v>0.20436280137772633</c:v>
                </c:pt>
                <c:pt idx="600">
                  <c:v>0.20436280137772633</c:v>
                </c:pt>
                <c:pt idx="601">
                  <c:v>0.20436280137772633</c:v>
                </c:pt>
                <c:pt idx="602">
                  <c:v>0.20436280137772633</c:v>
                </c:pt>
                <c:pt idx="603">
                  <c:v>0.20436280137772633</c:v>
                </c:pt>
                <c:pt idx="604">
                  <c:v>0.20436280137772633</c:v>
                </c:pt>
                <c:pt idx="605">
                  <c:v>0.20436280137772633</c:v>
                </c:pt>
                <c:pt idx="606">
                  <c:v>0.20436280137772633</c:v>
                </c:pt>
                <c:pt idx="607">
                  <c:v>0.20436280137772633</c:v>
                </c:pt>
                <c:pt idx="608">
                  <c:v>0.20436280137772633</c:v>
                </c:pt>
                <c:pt idx="609">
                  <c:v>0.20436280137772633</c:v>
                </c:pt>
                <c:pt idx="610">
                  <c:v>0.1986222732491385</c:v>
                </c:pt>
                <c:pt idx="611">
                  <c:v>0.1986222732491385</c:v>
                </c:pt>
                <c:pt idx="612">
                  <c:v>0.1986222732491385</c:v>
                </c:pt>
                <c:pt idx="613">
                  <c:v>0.1986222732491385</c:v>
                </c:pt>
                <c:pt idx="614">
                  <c:v>0.1986222732491385</c:v>
                </c:pt>
                <c:pt idx="615">
                  <c:v>0.1986222732491385</c:v>
                </c:pt>
                <c:pt idx="616">
                  <c:v>0.1986222732491385</c:v>
                </c:pt>
                <c:pt idx="617">
                  <c:v>0.1986222732491385</c:v>
                </c:pt>
                <c:pt idx="618">
                  <c:v>0.1986222732491385</c:v>
                </c:pt>
                <c:pt idx="619">
                  <c:v>0.1986222732491385</c:v>
                </c:pt>
                <c:pt idx="620">
                  <c:v>0.1986222732491385</c:v>
                </c:pt>
                <c:pt idx="621">
                  <c:v>0.1986222732491385</c:v>
                </c:pt>
                <c:pt idx="622">
                  <c:v>0.1986222732491385</c:v>
                </c:pt>
                <c:pt idx="623">
                  <c:v>0.1986222732491385</c:v>
                </c:pt>
                <c:pt idx="624">
                  <c:v>0.1986222732491385</c:v>
                </c:pt>
                <c:pt idx="625">
                  <c:v>0.1986222732491385</c:v>
                </c:pt>
                <c:pt idx="626">
                  <c:v>0.1986222732491385</c:v>
                </c:pt>
                <c:pt idx="627">
                  <c:v>0.1986222732491385</c:v>
                </c:pt>
                <c:pt idx="628">
                  <c:v>0.1986222732491385</c:v>
                </c:pt>
                <c:pt idx="629">
                  <c:v>0.1986222732491385</c:v>
                </c:pt>
                <c:pt idx="630">
                  <c:v>0.1986222732491385</c:v>
                </c:pt>
                <c:pt idx="631">
                  <c:v>0.1986222732491385</c:v>
                </c:pt>
                <c:pt idx="632">
                  <c:v>0.1986222732491385</c:v>
                </c:pt>
                <c:pt idx="633">
                  <c:v>0.1986222732491385</c:v>
                </c:pt>
                <c:pt idx="634">
                  <c:v>0.1986222732491385</c:v>
                </c:pt>
                <c:pt idx="635">
                  <c:v>0.1986222732491385</c:v>
                </c:pt>
                <c:pt idx="636">
                  <c:v>0.1986222732491385</c:v>
                </c:pt>
                <c:pt idx="637">
                  <c:v>0.1986222732491385</c:v>
                </c:pt>
                <c:pt idx="638">
                  <c:v>0.20436280137772633</c:v>
                </c:pt>
                <c:pt idx="639">
                  <c:v>0.20436280137772633</c:v>
                </c:pt>
                <c:pt idx="640">
                  <c:v>0.20436280137772633</c:v>
                </c:pt>
                <c:pt idx="641">
                  <c:v>0.20436280137772633</c:v>
                </c:pt>
                <c:pt idx="642">
                  <c:v>0.20436280137772633</c:v>
                </c:pt>
                <c:pt idx="643">
                  <c:v>0.20436280137772633</c:v>
                </c:pt>
                <c:pt idx="644">
                  <c:v>0.20436280137772633</c:v>
                </c:pt>
                <c:pt idx="645">
                  <c:v>0.20436280137772633</c:v>
                </c:pt>
                <c:pt idx="646">
                  <c:v>0.20436280137772633</c:v>
                </c:pt>
                <c:pt idx="647">
                  <c:v>0.20436280137772633</c:v>
                </c:pt>
                <c:pt idx="648">
                  <c:v>0.20436280137772633</c:v>
                </c:pt>
                <c:pt idx="649">
                  <c:v>0.20436280137772633</c:v>
                </c:pt>
                <c:pt idx="650">
                  <c:v>0.20436280137772633</c:v>
                </c:pt>
                <c:pt idx="651">
                  <c:v>0.20436280137772633</c:v>
                </c:pt>
                <c:pt idx="652">
                  <c:v>0.20436280137772633</c:v>
                </c:pt>
                <c:pt idx="653">
                  <c:v>0.20436280137772633</c:v>
                </c:pt>
                <c:pt idx="654">
                  <c:v>0.20436280137772633</c:v>
                </c:pt>
                <c:pt idx="655">
                  <c:v>0.20436280137772633</c:v>
                </c:pt>
                <c:pt idx="656">
                  <c:v>0.20436280137772633</c:v>
                </c:pt>
                <c:pt idx="657">
                  <c:v>0.20436280137772633</c:v>
                </c:pt>
                <c:pt idx="658">
                  <c:v>0.20436280137772633</c:v>
                </c:pt>
                <c:pt idx="659">
                  <c:v>0.20436280137772633</c:v>
                </c:pt>
                <c:pt idx="660">
                  <c:v>0.20436280137772633</c:v>
                </c:pt>
                <c:pt idx="661">
                  <c:v>0.20436280137772633</c:v>
                </c:pt>
                <c:pt idx="662">
                  <c:v>0.20436280137772633</c:v>
                </c:pt>
                <c:pt idx="663">
                  <c:v>0.20436280137772633</c:v>
                </c:pt>
                <c:pt idx="664">
                  <c:v>0.20436280137772633</c:v>
                </c:pt>
                <c:pt idx="665">
                  <c:v>0.20436280137772633</c:v>
                </c:pt>
                <c:pt idx="666">
                  <c:v>0.20436280137772633</c:v>
                </c:pt>
                <c:pt idx="667">
                  <c:v>0.20436280137772633</c:v>
                </c:pt>
                <c:pt idx="668">
                  <c:v>0.20436280137772633</c:v>
                </c:pt>
                <c:pt idx="669">
                  <c:v>0.20091848450057337</c:v>
                </c:pt>
                <c:pt idx="670">
                  <c:v>0.20091848450057337</c:v>
                </c:pt>
                <c:pt idx="671">
                  <c:v>0.20091848450057337</c:v>
                </c:pt>
                <c:pt idx="672">
                  <c:v>0.20091848450057337</c:v>
                </c:pt>
                <c:pt idx="673">
                  <c:v>0.20091848450057337</c:v>
                </c:pt>
                <c:pt idx="674">
                  <c:v>0.20091848450057337</c:v>
                </c:pt>
                <c:pt idx="675">
                  <c:v>0.20091848450057337</c:v>
                </c:pt>
                <c:pt idx="676">
                  <c:v>0.20091848450057337</c:v>
                </c:pt>
                <c:pt idx="677">
                  <c:v>0.20091848450057337</c:v>
                </c:pt>
                <c:pt idx="678">
                  <c:v>0.20091848450057337</c:v>
                </c:pt>
                <c:pt idx="679">
                  <c:v>0.20091848450057337</c:v>
                </c:pt>
                <c:pt idx="680">
                  <c:v>0.20091848450057337</c:v>
                </c:pt>
                <c:pt idx="681">
                  <c:v>0.20091848450057337</c:v>
                </c:pt>
                <c:pt idx="682">
                  <c:v>0.20091848450057337</c:v>
                </c:pt>
                <c:pt idx="683">
                  <c:v>0.20091848450057337</c:v>
                </c:pt>
                <c:pt idx="684">
                  <c:v>0.20091848450057337</c:v>
                </c:pt>
                <c:pt idx="685">
                  <c:v>0.20091848450057337</c:v>
                </c:pt>
                <c:pt idx="686">
                  <c:v>0.20091848450057337</c:v>
                </c:pt>
                <c:pt idx="687">
                  <c:v>0.20091848450057337</c:v>
                </c:pt>
                <c:pt idx="688">
                  <c:v>0.20091848450057337</c:v>
                </c:pt>
                <c:pt idx="689">
                  <c:v>0.20091848450057337</c:v>
                </c:pt>
                <c:pt idx="690">
                  <c:v>0.20091848450057337</c:v>
                </c:pt>
                <c:pt idx="691">
                  <c:v>0.20091848450057337</c:v>
                </c:pt>
                <c:pt idx="692">
                  <c:v>0.20091848450057337</c:v>
                </c:pt>
                <c:pt idx="693">
                  <c:v>0.20091848450057337</c:v>
                </c:pt>
                <c:pt idx="694">
                  <c:v>0.20091848450057337</c:v>
                </c:pt>
                <c:pt idx="695">
                  <c:v>0.20091848450057337</c:v>
                </c:pt>
                <c:pt idx="696">
                  <c:v>0.20091848450057337</c:v>
                </c:pt>
                <c:pt idx="697">
                  <c:v>0.20091848450057337</c:v>
                </c:pt>
                <c:pt idx="698">
                  <c:v>0.20091848450057337</c:v>
                </c:pt>
                <c:pt idx="699">
                  <c:v>0.20091848450057337</c:v>
                </c:pt>
                <c:pt idx="700">
                  <c:v>0.19632606199770319</c:v>
                </c:pt>
                <c:pt idx="701">
                  <c:v>0.19632606199770319</c:v>
                </c:pt>
                <c:pt idx="702">
                  <c:v>0.19632606199770319</c:v>
                </c:pt>
                <c:pt idx="703">
                  <c:v>0.19632606199770319</c:v>
                </c:pt>
                <c:pt idx="704">
                  <c:v>0.19632606199770319</c:v>
                </c:pt>
                <c:pt idx="705">
                  <c:v>0.19632606199770319</c:v>
                </c:pt>
                <c:pt idx="706">
                  <c:v>0.19632606199770319</c:v>
                </c:pt>
                <c:pt idx="707">
                  <c:v>0.19632606199770319</c:v>
                </c:pt>
                <c:pt idx="708">
                  <c:v>0.19632606199770319</c:v>
                </c:pt>
                <c:pt idx="709">
                  <c:v>0.19632606199770319</c:v>
                </c:pt>
                <c:pt idx="710">
                  <c:v>0.19632606199770319</c:v>
                </c:pt>
                <c:pt idx="711">
                  <c:v>0.19632606199770319</c:v>
                </c:pt>
                <c:pt idx="712">
                  <c:v>0.19632606199770319</c:v>
                </c:pt>
                <c:pt idx="713">
                  <c:v>0.19632606199770319</c:v>
                </c:pt>
                <c:pt idx="714">
                  <c:v>0.19632606199770319</c:v>
                </c:pt>
                <c:pt idx="715">
                  <c:v>0.19632606199770319</c:v>
                </c:pt>
                <c:pt idx="716">
                  <c:v>0.19632606199770319</c:v>
                </c:pt>
                <c:pt idx="717">
                  <c:v>0.19632606199770319</c:v>
                </c:pt>
                <c:pt idx="718">
                  <c:v>0.19632606199770319</c:v>
                </c:pt>
                <c:pt idx="719">
                  <c:v>0.19632606199770319</c:v>
                </c:pt>
                <c:pt idx="720">
                  <c:v>0.19632606199770319</c:v>
                </c:pt>
                <c:pt idx="721">
                  <c:v>0.19632606199770319</c:v>
                </c:pt>
                <c:pt idx="722">
                  <c:v>0.19632606199770319</c:v>
                </c:pt>
                <c:pt idx="723">
                  <c:v>0.19632606199770319</c:v>
                </c:pt>
                <c:pt idx="724">
                  <c:v>0.19632606199770319</c:v>
                </c:pt>
                <c:pt idx="725">
                  <c:v>0.19632606199770319</c:v>
                </c:pt>
                <c:pt idx="726">
                  <c:v>0.19632606199770319</c:v>
                </c:pt>
                <c:pt idx="727">
                  <c:v>0.19632606199770319</c:v>
                </c:pt>
                <c:pt idx="728">
                  <c:v>0.19632606199770319</c:v>
                </c:pt>
                <c:pt idx="729">
                  <c:v>0.19632606199770319</c:v>
                </c:pt>
                <c:pt idx="730">
                  <c:v>0.19517795637198554</c:v>
                </c:pt>
                <c:pt idx="731">
                  <c:v>0.19517795637198554</c:v>
                </c:pt>
                <c:pt idx="732">
                  <c:v>0.19517795637198554</c:v>
                </c:pt>
                <c:pt idx="733">
                  <c:v>0.19517795637198554</c:v>
                </c:pt>
                <c:pt idx="734">
                  <c:v>0.19517795637198554</c:v>
                </c:pt>
                <c:pt idx="735">
                  <c:v>0.19517795637198554</c:v>
                </c:pt>
                <c:pt idx="736">
                  <c:v>0.19517795637198554</c:v>
                </c:pt>
                <c:pt idx="737">
                  <c:v>0.19517795637198554</c:v>
                </c:pt>
                <c:pt idx="738">
                  <c:v>0.19517795637198554</c:v>
                </c:pt>
                <c:pt idx="739">
                  <c:v>0.19517795637198554</c:v>
                </c:pt>
                <c:pt idx="740">
                  <c:v>0.19517795637198554</c:v>
                </c:pt>
                <c:pt idx="741">
                  <c:v>0.19517795637198554</c:v>
                </c:pt>
                <c:pt idx="742">
                  <c:v>0.19517795637198554</c:v>
                </c:pt>
                <c:pt idx="743">
                  <c:v>0.19517795637198554</c:v>
                </c:pt>
                <c:pt idx="744">
                  <c:v>0.19517795637198554</c:v>
                </c:pt>
                <c:pt idx="745">
                  <c:v>0.19517795637198554</c:v>
                </c:pt>
                <c:pt idx="746">
                  <c:v>0.19517795637198554</c:v>
                </c:pt>
                <c:pt idx="747">
                  <c:v>0.19517795637198554</c:v>
                </c:pt>
                <c:pt idx="748">
                  <c:v>0.19517795637198554</c:v>
                </c:pt>
                <c:pt idx="749">
                  <c:v>0.19517795637198554</c:v>
                </c:pt>
                <c:pt idx="750">
                  <c:v>0.19517795637198554</c:v>
                </c:pt>
                <c:pt idx="751">
                  <c:v>0.19517795637198554</c:v>
                </c:pt>
                <c:pt idx="752">
                  <c:v>0.19517795637198554</c:v>
                </c:pt>
                <c:pt idx="753">
                  <c:v>0.19517795637198554</c:v>
                </c:pt>
                <c:pt idx="754">
                  <c:v>0.19517795637198554</c:v>
                </c:pt>
                <c:pt idx="755">
                  <c:v>0.19517795637198554</c:v>
                </c:pt>
                <c:pt idx="756">
                  <c:v>0.19517795637198554</c:v>
                </c:pt>
                <c:pt idx="757">
                  <c:v>0.19517795637198554</c:v>
                </c:pt>
                <c:pt idx="758">
                  <c:v>0.19517795637198554</c:v>
                </c:pt>
                <c:pt idx="759">
                  <c:v>0.19517795637198554</c:v>
                </c:pt>
                <c:pt idx="760">
                  <c:v>0.19517795637198554</c:v>
                </c:pt>
                <c:pt idx="761">
                  <c:v>0.19173363949483302</c:v>
                </c:pt>
                <c:pt idx="762">
                  <c:v>0.19173363949483302</c:v>
                </c:pt>
                <c:pt idx="763">
                  <c:v>0.19173363949483302</c:v>
                </c:pt>
                <c:pt idx="764">
                  <c:v>0.19173363949483302</c:v>
                </c:pt>
                <c:pt idx="765">
                  <c:v>0.19173363949483302</c:v>
                </c:pt>
                <c:pt idx="766">
                  <c:v>0.19173363949483302</c:v>
                </c:pt>
                <c:pt idx="767">
                  <c:v>0.19173363949483302</c:v>
                </c:pt>
                <c:pt idx="768">
                  <c:v>0.19173363949483302</c:v>
                </c:pt>
                <c:pt idx="769">
                  <c:v>0.19173363949483302</c:v>
                </c:pt>
                <c:pt idx="770">
                  <c:v>0.19173363949483302</c:v>
                </c:pt>
                <c:pt idx="771">
                  <c:v>0.19173363949483302</c:v>
                </c:pt>
                <c:pt idx="772">
                  <c:v>0.19173363949483302</c:v>
                </c:pt>
                <c:pt idx="773">
                  <c:v>0.19173363949483302</c:v>
                </c:pt>
                <c:pt idx="774">
                  <c:v>0.19173363949483302</c:v>
                </c:pt>
                <c:pt idx="775">
                  <c:v>0.19173363949483302</c:v>
                </c:pt>
                <c:pt idx="776">
                  <c:v>0.19173363949483302</c:v>
                </c:pt>
                <c:pt idx="777">
                  <c:v>0.19173363949483302</c:v>
                </c:pt>
                <c:pt idx="778">
                  <c:v>0.19173363949483302</c:v>
                </c:pt>
                <c:pt idx="779">
                  <c:v>0.19173363949483302</c:v>
                </c:pt>
                <c:pt idx="780">
                  <c:v>0.19173363949483302</c:v>
                </c:pt>
                <c:pt idx="781">
                  <c:v>0.19173363949483302</c:v>
                </c:pt>
                <c:pt idx="782">
                  <c:v>0.19173363949483302</c:v>
                </c:pt>
                <c:pt idx="783">
                  <c:v>0.19173363949483302</c:v>
                </c:pt>
                <c:pt idx="784">
                  <c:v>0.19173363949483302</c:v>
                </c:pt>
                <c:pt idx="785">
                  <c:v>0.19173363949483302</c:v>
                </c:pt>
                <c:pt idx="786">
                  <c:v>0.19173363949483302</c:v>
                </c:pt>
                <c:pt idx="787">
                  <c:v>0.19173363949483302</c:v>
                </c:pt>
                <c:pt idx="788">
                  <c:v>0.19173363949483302</c:v>
                </c:pt>
                <c:pt idx="789">
                  <c:v>0.19173363949483302</c:v>
                </c:pt>
                <c:pt idx="790">
                  <c:v>0.19173363949483302</c:v>
                </c:pt>
                <c:pt idx="791">
                  <c:v>0.18484500574052753</c:v>
                </c:pt>
                <c:pt idx="792">
                  <c:v>0.18484500574052753</c:v>
                </c:pt>
                <c:pt idx="793">
                  <c:v>0.18484500574052753</c:v>
                </c:pt>
                <c:pt idx="794">
                  <c:v>0.18484500574052753</c:v>
                </c:pt>
                <c:pt idx="795">
                  <c:v>0.18484500574052753</c:v>
                </c:pt>
                <c:pt idx="796">
                  <c:v>0.18484500574052753</c:v>
                </c:pt>
                <c:pt idx="797">
                  <c:v>0.18484500574052753</c:v>
                </c:pt>
                <c:pt idx="798">
                  <c:v>0.18484500574052753</c:v>
                </c:pt>
                <c:pt idx="799">
                  <c:v>0.18484500574052753</c:v>
                </c:pt>
                <c:pt idx="800">
                  <c:v>0.18484500574052753</c:v>
                </c:pt>
                <c:pt idx="801">
                  <c:v>0.18484500574052753</c:v>
                </c:pt>
                <c:pt idx="802">
                  <c:v>0.18484500574052753</c:v>
                </c:pt>
                <c:pt idx="803">
                  <c:v>0.18484500574052753</c:v>
                </c:pt>
                <c:pt idx="804">
                  <c:v>0.18484500574052753</c:v>
                </c:pt>
                <c:pt idx="805">
                  <c:v>0.18484500574052753</c:v>
                </c:pt>
                <c:pt idx="806">
                  <c:v>0.18484500574052753</c:v>
                </c:pt>
                <c:pt idx="807">
                  <c:v>0.18484500574052753</c:v>
                </c:pt>
                <c:pt idx="808">
                  <c:v>0.18484500574052753</c:v>
                </c:pt>
                <c:pt idx="809">
                  <c:v>0.18484500574052753</c:v>
                </c:pt>
                <c:pt idx="810">
                  <c:v>0.18484500574052753</c:v>
                </c:pt>
                <c:pt idx="811">
                  <c:v>0.18484500574052753</c:v>
                </c:pt>
                <c:pt idx="812">
                  <c:v>0.18484500574052753</c:v>
                </c:pt>
                <c:pt idx="813">
                  <c:v>0.18484500574052753</c:v>
                </c:pt>
                <c:pt idx="814">
                  <c:v>0.18484500574052753</c:v>
                </c:pt>
                <c:pt idx="815">
                  <c:v>0.18484500574052753</c:v>
                </c:pt>
                <c:pt idx="816">
                  <c:v>0.18484500574052753</c:v>
                </c:pt>
                <c:pt idx="817">
                  <c:v>0.18484500574052753</c:v>
                </c:pt>
                <c:pt idx="818">
                  <c:v>0.18484500574052753</c:v>
                </c:pt>
                <c:pt idx="819">
                  <c:v>0.18484500574052753</c:v>
                </c:pt>
                <c:pt idx="820">
                  <c:v>0.18484500574052753</c:v>
                </c:pt>
                <c:pt idx="821">
                  <c:v>0.18484500574052753</c:v>
                </c:pt>
                <c:pt idx="822">
                  <c:v>0.18599311136624497</c:v>
                </c:pt>
                <c:pt idx="823">
                  <c:v>0.18599311136624497</c:v>
                </c:pt>
                <c:pt idx="824">
                  <c:v>0.18599311136624497</c:v>
                </c:pt>
                <c:pt idx="825">
                  <c:v>0.18599311136624497</c:v>
                </c:pt>
                <c:pt idx="826">
                  <c:v>0.18599311136624497</c:v>
                </c:pt>
                <c:pt idx="827">
                  <c:v>0.18599311136624497</c:v>
                </c:pt>
                <c:pt idx="828">
                  <c:v>0.18599311136624497</c:v>
                </c:pt>
                <c:pt idx="829">
                  <c:v>0.18599311136624497</c:v>
                </c:pt>
                <c:pt idx="830">
                  <c:v>0.18599311136624497</c:v>
                </c:pt>
                <c:pt idx="831">
                  <c:v>0.18599311136624497</c:v>
                </c:pt>
                <c:pt idx="832">
                  <c:v>0.18599311136624497</c:v>
                </c:pt>
                <c:pt idx="833">
                  <c:v>0.18599311136624497</c:v>
                </c:pt>
                <c:pt idx="834">
                  <c:v>0.18599311136624497</c:v>
                </c:pt>
                <c:pt idx="835">
                  <c:v>0.18599311136624497</c:v>
                </c:pt>
                <c:pt idx="836">
                  <c:v>0.18599311136624497</c:v>
                </c:pt>
                <c:pt idx="837">
                  <c:v>0.18599311136624497</c:v>
                </c:pt>
                <c:pt idx="838">
                  <c:v>0.18599311136624497</c:v>
                </c:pt>
                <c:pt idx="839">
                  <c:v>0.18599311136624497</c:v>
                </c:pt>
                <c:pt idx="840">
                  <c:v>0.18599311136624497</c:v>
                </c:pt>
                <c:pt idx="841">
                  <c:v>0.18599311136624497</c:v>
                </c:pt>
                <c:pt idx="842">
                  <c:v>0.18599311136624497</c:v>
                </c:pt>
                <c:pt idx="843">
                  <c:v>0.18599311136624497</c:v>
                </c:pt>
                <c:pt idx="844">
                  <c:v>0.18599311136624497</c:v>
                </c:pt>
                <c:pt idx="845">
                  <c:v>0.18599311136624497</c:v>
                </c:pt>
                <c:pt idx="846">
                  <c:v>0.18599311136624497</c:v>
                </c:pt>
                <c:pt idx="847">
                  <c:v>0.18599311136624497</c:v>
                </c:pt>
                <c:pt idx="848">
                  <c:v>0.18599311136624497</c:v>
                </c:pt>
                <c:pt idx="849">
                  <c:v>0.18599311136624497</c:v>
                </c:pt>
                <c:pt idx="850">
                  <c:v>0.18599311136624497</c:v>
                </c:pt>
                <c:pt idx="851">
                  <c:v>0.18599311136624497</c:v>
                </c:pt>
                <c:pt idx="852">
                  <c:v>0.18599311136624497</c:v>
                </c:pt>
                <c:pt idx="853">
                  <c:v>0.18599311136624497</c:v>
                </c:pt>
                <c:pt idx="854">
                  <c:v>0.18599311136624497</c:v>
                </c:pt>
                <c:pt idx="855">
                  <c:v>0.18599311136624497</c:v>
                </c:pt>
                <c:pt idx="856">
                  <c:v>0.18599311136624497</c:v>
                </c:pt>
                <c:pt idx="857">
                  <c:v>0.18599311136624497</c:v>
                </c:pt>
                <c:pt idx="858">
                  <c:v>0.18599311136624497</c:v>
                </c:pt>
                <c:pt idx="859">
                  <c:v>0.18599311136624497</c:v>
                </c:pt>
                <c:pt idx="860">
                  <c:v>0.18599311136624497</c:v>
                </c:pt>
                <c:pt idx="861">
                  <c:v>0.18599311136624497</c:v>
                </c:pt>
                <c:pt idx="862">
                  <c:v>0.18599311136624497</c:v>
                </c:pt>
                <c:pt idx="863">
                  <c:v>0.18599311136624497</c:v>
                </c:pt>
                <c:pt idx="864">
                  <c:v>0.18599311136624497</c:v>
                </c:pt>
                <c:pt idx="865">
                  <c:v>0.18599311136624497</c:v>
                </c:pt>
                <c:pt idx="866">
                  <c:v>0.18599311136624497</c:v>
                </c:pt>
                <c:pt idx="867">
                  <c:v>0.18599311136624497</c:v>
                </c:pt>
                <c:pt idx="868">
                  <c:v>0.18599311136624497</c:v>
                </c:pt>
                <c:pt idx="869">
                  <c:v>0.18599311136624497</c:v>
                </c:pt>
                <c:pt idx="870">
                  <c:v>0.18599311136624497</c:v>
                </c:pt>
                <c:pt idx="871">
                  <c:v>0.18599311136624497</c:v>
                </c:pt>
                <c:pt idx="872">
                  <c:v>0.18599311136624497</c:v>
                </c:pt>
                <c:pt idx="873">
                  <c:v>0.18599311136624497</c:v>
                </c:pt>
                <c:pt idx="874">
                  <c:v>0.18599311136624497</c:v>
                </c:pt>
                <c:pt idx="875">
                  <c:v>0.18599311136624497</c:v>
                </c:pt>
                <c:pt idx="876">
                  <c:v>0.18599311136624497</c:v>
                </c:pt>
                <c:pt idx="877">
                  <c:v>0.18599311136624497</c:v>
                </c:pt>
                <c:pt idx="878">
                  <c:v>0.18599311136624497</c:v>
                </c:pt>
                <c:pt idx="879">
                  <c:v>0.18599311136624497</c:v>
                </c:pt>
                <c:pt idx="880">
                  <c:v>0.18599311136624497</c:v>
                </c:pt>
                <c:pt idx="881">
                  <c:v>0.18599311136624497</c:v>
                </c:pt>
                <c:pt idx="882">
                  <c:v>0.18599311136624497</c:v>
                </c:pt>
                <c:pt idx="883">
                  <c:v>0.18140068886337479</c:v>
                </c:pt>
                <c:pt idx="884">
                  <c:v>0.18140068886337479</c:v>
                </c:pt>
                <c:pt idx="885">
                  <c:v>0.18140068886337479</c:v>
                </c:pt>
                <c:pt idx="886">
                  <c:v>0.18140068886337479</c:v>
                </c:pt>
                <c:pt idx="887">
                  <c:v>0.18140068886337479</c:v>
                </c:pt>
                <c:pt idx="888">
                  <c:v>0.18140068886337479</c:v>
                </c:pt>
                <c:pt idx="889">
                  <c:v>0.18140068886337479</c:v>
                </c:pt>
                <c:pt idx="890">
                  <c:v>0.18140068886337479</c:v>
                </c:pt>
                <c:pt idx="891">
                  <c:v>0.18140068886337479</c:v>
                </c:pt>
                <c:pt idx="892">
                  <c:v>0.18140068886337479</c:v>
                </c:pt>
                <c:pt idx="893">
                  <c:v>0.18140068886337479</c:v>
                </c:pt>
                <c:pt idx="894">
                  <c:v>0.18140068886337479</c:v>
                </c:pt>
                <c:pt idx="895">
                  <c:v>0.18140068886337479</c:v>
                </c:pt>
                <c:pt idx="896">
                  <c:v>0.18140068886337479</c:v>
                </c:pt>
                <c:pt idx="897">
                  <c:v>0.18140068886337479</c:v>
                </c:pt>
                <c:pt idx="898">
                  <c:v>0.18140068886337479</c:v>
                </c:pt>
                <c:pt idx="899">
                  <c:v>0.18140068886337479</c:v>
                </c:pt>
                <c:pt idx="900">
                  <c:v>0.18140068886337479</c:v>
                </c:pt>
                <c:pt idx="901">
                  <c:v>0.18140068886337479</c:v>
                </c:pt>
                <c:pt idx="902">
                  <c:v>0.18140068886337479</c:v>
                </c:pt>
                <c:pt idx="903">
                  <c:v>0.18140068886337479</c:v>
                </c:pt>
                <c:pt idx="904">
                  <c:v>0.18140068886337479</c:v>
                </c:pt>
                <c:pt idx="905">
                  <c:v>0.18140068886337479</c:v>
                </c:pt>
                <c:pt idx="906">
                  <c:v>0.18140068886337479</c:v>
                </c:pt>
                <c:pt idx="907">
                  <c:v>0.18140068886337479</c:v>
                </c:pt>
                <c:pt idx="908">
                  <c:v>0.18140068886337479</c:v>
                </c:pt>
                <c:pt idx="909">
                  <c:v>0.18140068886337479</c:v>
                </c:pt>
                <c:pt idx="910">
                  <c:v>0.18140068886337479</c:v>
                </c:pt>
                <c:pt idx="911">
                  <c:v>0.18140068886337479</c:v>
                </c:pt>
                <c:pt idx="912">
                  <c:v>0.18140068886337479</c:v>
                </c:pt>
                <c:pt idx="913">
                  <c:v>0.18140068886337479</c:v>
                </c:pt>
                <c:pt idx="914">
                  <c:v>0.17680826636050462</c:v>
                </c:pt>
                <c:pt idx="915">
                  <c:v>0.17680826636050462</c:v>
                </c:pt>
                <c:pt idx="916">
                  <c:v>0.17680826636050462</c:v>
                </c:pt>
                <c:pt idx="917">
                  <c:v>0.17680826636050462</c:v>
                </c:pt>
                <c:pt idx="918">
                  <c:v>0.17680826636050462</c:v>
                </c:pt>
                <c:pt idx="919">
                  <c:v>0.17680826636050462</c:v>
                </c:pt>
                <c:pt idx="920">
                  <c:v>0.17680826636050462</c:v>
                </c:pt>
                <c:pt idx="921">
                  <c:v>0.17680826636050462</c:v>
                </c:pt>
                <c:pt idx="922">
                  <c:v>0.17680826636050462</c:v>
                </c:pt>
                <c:pt idx="923">
                  <c:v>0.17680826636050462</c:v>
                </c:pt>
                <c:pt idx="924">
                  <c:v>0.17680826636050462</c:v>
                </c:pt>
                <c:pt idx="925">
                  <c:v>0.17680826636050462</c:v>
                </c:pt>
                <c:pt idx="926">
                  <c:v>0.17680826636050462</c:v>
                </c:pt>
                <c:pt idx="927">
                  <c:v>0.17680826636050462</c:v>
                </c:pt>
                <c:pt idx="928">
                  <c:v>0.17680826636050462</c:v>
                </c:pt>
                <c:pt idx="929">
                  <c:v>0.17680826636050462</c:v>
                </c:pt>
                <c:pt idx="930">
                  <c:v>0.17680826636050462</c:v>
                </c:pt>
                <c:pt idx="931">
                  <c:v>0.17680826636050462</c:v>
                </c:pt>
                <c:pt idx="932">
                  <c:v>0.17680826636050462</c:v>
                </c:pt>
                <c:pt idx="933">
                  <c:v>0.17680826636050462</c:v>
                </c:pt>
                <c:pt idx="934">
                  <c:v>0.17680826636050462</c:v>
                </c:pt>
                <c:pt idx="935">
                  <c:v>0.17680826636050462</c:v>
                </c:pt>
                <c:pt idx="936">
                  <c:v>0.17680826636050462</c:v>
                </c:pt>
                <c:pt idx="937">
                  <c:v>0.17680826636050462</c:v>
                </c:pt>
                <c:pt idx="938">
                  <c:v>0.17680826636050462</c:v>
                </c:pt>
                <c:pt idx="939">
                  <c:v>0.17680826636050462</c:v>
                </c:pt>
                <c:pt idx="940">
                  <c:v>0.17680826636050462</c:v>
                </c:pt>
                <c:pt idx="941">
                  <c:v>0.17680826636050462</c:v>
                </c:pt>
                <c:pt idx="942">
                  <c:v>0.17680826636050462</c:v>
                </c:pt>
                <c:pt idx="943">
                  <c:v>0.17680826636050462</c:v>
                </c:pt>
                <c:pt idx="944">
                  <c:v>0.17221584385763422</c:v>
                </c:pt>
                <c:pt idx="945">
                  <c:v>0.17221584385763422</c:v>
                </c:pt>
                <c:pt idx="946">
                  <c:v>0.17221584385763422</c:v>
                </c:pt>
                <c:pt idx="947">
                  <c:v>0.17221584385763422</c:v>
                </c:pt>
                <c:pt idx="948">
                  <c:v>0.17221584385763422</c:v>
                </c:pt>
                <c:pt idx="949">
                  <c:v>0.17221584385763422</c:v>
                </c:pt>
                <c:pt idx="950">
                  <c:v>0.17221584385763422</c:v>
                </c:pt>
                <c:pt idx="951">
                  <c:v>0.17221584385763422</c:v>
                </c:pt>
                <c:pt idx="952">
                  <c:v>0.17221584385763422</c:v>
                </c:pt>
                <c:pt idx="953">
                  <c:v>0.17221584385763422</c:v>
                </c:pt>
                <c:pt idx="954">
                  <c:v>0.17221584385763422</c:v>
                </c:pt>
                <c:pt idx="955">
                  <c:v>0.17221584385763422</c:v>
                </c:pt>
                <c:pt idx="956">
                  <c:v>0.17221584385763422</c:v>
                </c:pt>
                <c:pt idx="957">
                  <c:v>0.17221584385763422</c:v>
                </c:pt>
                <c:pt idx="958">
                  <c:v>0.17221584385763422</c:v>
                </c:pt>
                <c:pt idx="959">
                  <c:v>0.17221584385763422</c:v>
                </c:pt>
                <c:pt idx="960">
                  <c:v>0.17221584385763422</c:v>
                </c:pt>
                <c:pt idx="961">
                  <c:v>0.17221584385763422</c:v>
                </c:pt>
                <c:pt idx="962">
                  <c:v>0.17221584385763422</c:v>
                </c:pt>
                <c:pt idx="963">
                  <c:v>0.17221584385763422</c:v>
                </c:pt>
                <c:pt idx="964">
                  <c:v>0.17221584385763422</c:v>
                </c:pt>
                <c:pt idx="965">
                  <c:v>0.17221584385763422</c:v>
                </c:pt>
                <c:pt idx="966">
                  <c:v>0.17221584385763422</c:v>
                </c:pt>
                <c:pt idx="967">
                  <c:v>0.17221584385763422</c:v>
                </c:pt>
                <c:pt idx="968">
                  <c:v>0.17221584385763422</c:v>
                </c:pt>
                <c:pt idx="969">
                  <c:v>0.17221584385763422</c:v>
                </c:pt>
                <c:pt idx="970">
                  <c:v>0.17221584385763422</c:v>
                </c:pt>
                <c:pt idx="971">
                  <c:v>0.17221584385763422</c:v>
                </c:pt>
                <c:pt idx="972">
                  <c:v>0.17221584385763422</c:v>
                </c:pt>
                <c:pt idx="973">
                  <c:v>0.17221584385763422</c:v>
                </c:pt>
                <c:pt idx="974">
                  <c:v>0.17221584385763422</c:v>
                </c:pt>
                <c:pt idx="975">
                  <c:v>0.1641791044776113</c:v>
                </c:pt>
                <c:pt idx="976">
                  <c:v>0.1641791044776113</c:v>
                </c:pt>
                <c:pt idx="977">
                  <c:v>0.1641791044776113</c:v>
                </c:pt>
                <c:pt idx="978">
                  <c:v>0.1641791044776113</c:v>
                </c:pt>
                <c:pt idx="979">
                  <c:v>0.1641791044776113</c:v>
                </c:pt>
                <c:pt idx="980">
                  <c:v>0.1641791044776113</c:v>
                </c:pt>
                <c:pt idx="981">
                  <c:v>0.1641791044776113</c:v>
                </c:pt>
                <c:pt idx="982">
                  <c:v>0.1641791044776113</c:v>
                </c:pt>
                <c:pt idx="983">
                  <c:v>0.1641791044776113</c:v>
                </c:pt>
                <c:pt idx="984">
                  <c:v>0.1641791044776113</c:v>
                </c:pt>
                <c:pt idx="985">
                  <c:v>0.1641791044776113</c:v>
                </c:pt>
                <c:pt idx="986">
                  <c:v>0.1641791044776113</c:v>
                </c:pt>
                <c:pt idx="987">
                  <c:v>0.1641791044776113</c:v>
                </c:pt>
                <c:pt idx="988">
                  <c:v>0.1641791044776113</c:v>
                </c:pt>
                <c:pt idx="989">
                  <c:v>0.1641791044776113</c:v>
                </c:pt>
                <c:pt idx="990">
                  <c:v>0.1641791044776113</c:v>
                </c:pt>
                <c:pt idx="991">
                  <c:v>0.1641791044776113</c:v>
                </c:pt>
                <c:pt idx="992">
                  <c:v>0.1641791044776113</c:v>
                </c:pt>
                <c:pt idx="993">
                  <c:v>0.1641791044776113</c:v>
                </c:pt>
                <c:pt idx="994">
                  <c:v>0.1641791044776113</c:v>
                </c:pt>
                <c:pt idx="995">
                  <c:v>0.1641791044776113</c:v>
                </c:pt>
                <c:pt idx="996">
                  <c:v>0.1641791044776113</c:v>
                </c:pt>
                <c:pt idx="997">
                  <c:v>0.1641791044776113</c:v>
                </c:pt>
                <c:pt idx="998">
                  <c:v>0.1641791044776113</c:v>
                </c:pt>
                <c:pt idx="999">
                  <c:v>0.1641791044776113</c:v>
                </c:pt>
                <c:pt idx="1000">
                  <c:v>0.1641791044776113</c:v>
                </c:pt>
                <c:pt idx="1001">
                  <c:v>0.1641791044776113</c:v>
                </c:pt>
                <c:pt idx="1002">
                  <c:v>0.1641791044776113</c:v>
                </c:pt>
                <c:pt idx="1003">
                  <c:v>0.16991963260619913</c:v>
                </c:pt>
                <c:pt idx="1004">
                  <c:v>0.16991963260619913</c:v>
                </c:pt>
                <c:pt idx="1005">
                  <c:v>0.16991963260619913</c:v>
                </c:pt>
                <c:pt idx="1006">
                  <c:v>0.16991963260619913</c:v>
                </c:pt>
                <c:pt idx="1007">
                  <c:v>0.16991963260619913</c:v>
                </c:pt>
                <c:pt idx="1008">
                  <c:v>0.16991963260619913</c:v>
                </c:pt>
                <c:pt idx="1009">
                  <c:v>0.16991963260619913</c:v>
                </c:pt>
                <c:pt idx="1010">
                  <c:v>0.16991963260619913</c:v>
                </c:pt>
                <c:pt idx="1011">
                  <c:v>0.16991963260619913</c:v>
                </c:pt>
                <c:pt idx="1012">
                  <c:v>0.16991963260619913</c:v>
                </c:pt>
                <c:pt idx="1013">
                  <c:v>0.16991963260619913</c:v>
                </c:pt>
                <c:pt idx="1014">
                  <c:v>0.16991963260619913</c:v>
                </c:pt>
                <c:pt idx="1015">
                  <c:v>0.16991963260619913</c:v>
                </c:pt>
                <c:pt idx="1016">
                  <c:v>0.16991963260619913</c:v>
                </c:pt>
                <c:pt idx="1017">
                  <c:v>0.16991963260619913</c:v>
                </c:pt>
                <c:pt idx="1018">
                  <c:v>0.16991963260619913</c:v>
                </c:pt>
                <c:pt idx="1019">
                  <c:v>0.16991963260619913</c:v>
                </c:pt>
                <c:pt idx="1020">
                  <c:v>0.16991963260619913</c:v>
                </c:pt>
                <c:pt idx="1021">
                  <c:v>0.16991963260619913</c:v>
                </c:pt>
                <c:pt idx="1022">
                  <c:v>0.16991963260619913</c:v>
                </c:pt>
                <c:pt idx="1023">
                  <c:v>0.16991963260619913</c:v>
                </c:pt>
                <c:pt idx="1024">
                  <c:v>0.16991963260619913</c:v>
                </c:pt>
                <c:pt idx="1025">
                  <c:v>0.16991963260619913</c:v>
                </c:pt>
                <c:pt idx="1026">
                  <c:v>0.16991963260619913</c:v>
                </c:pt>
                <c:pt idx="1027">
                  <c:v>0.16991963260619913</c:v>
                </c:pt>
                <c:pt idx="1028">
                  <c:v>0.16991963260619913</c:v>
                </c:pt>
                <c:pt idx="1029">
                  <c:v>0.16991963260619913</c:v>
                </c:pt>
                <c:pt idx="1030">
                  <c:v>0.16991963260619913</c:v>
                </c:pt>
                <c:pt idx="1031">
                  <c:v>0.16991963260619913</c:v>
                </c:pt>
                <c:pt idx="1032">
                  <c:v>0.16991963260619913</c:v>
                </c:pt>
                <c:pt idx="1033">
                  <c:v>0.16991963260619913</c:v>
                </c:pt>
                <c:pt idx="1034">
                  <c:v>0.1641791044776113</c:v>
                </c:pt>
                <c:pt idx="1035">
                  <c:v>0.1641791044776113</c:v>
                </c:pt>
                <c:pt idx="1036">
                  <c:v>0.1641791044776113</c:v>
                </c:pt>
                <c:pt idx="1037">
                  <c:v>0.1641791044776113</c:v>
                </c:pt>
                <c:pt idx="1038">
                  <c:v>0.1641791044776113</c:v>
                </c:pt>
                <c:pt idx="1039">
                  <c:v>0.1641791044776113</c:v>
                </c:pt>
                <c:pt idx="1040">
                  <c:v>0.1641791044776113</c:v>
                </c:pt>
                <c:pt idx="1041">
                  <c:v>0.1641791044776113</c:v>
                </c:pt>
                <c:pt idx="1042">
                  <c:v>0.1641791044776113</c:v>
                </c:pt>
                <c:pt idx="1043">
                  <c:v>0.1641791044776113</c:v>
                </c:pt>
                <c:pt idx="1044">
                  <c:v>0.1641791044776113</c:v>
                </c:pt>
                <c:pt idx="1045">
                  <c:v>0.1641791044776113</c:v>
                </c:pt>
                <c:pt idx="1046">
                  <c:v>0.1641791044776113</c:v>
                </c:pt>
                <c:pt idx="1047">
                  <c:v>0.1641791044776113</c:v>
                </c:pt>
                <c:pt idx="1048">
                  <c:v>0.1641791044776113</c:v>
                </c:pt>
                <c:pt idx="1049">
                  <c:v>0.1641791044776113</c:v>
                </c:pt>
                <c:pt idx="1050">
                  <c:v>0.1641791044776113</c:v>
                </c:pt>
                <c:pt idx="1051">
                  <c:v>0.1641791044776113</c:v>
                </c:pt>
                <c:pt idx="1052">
                  <c:v>0.1641791044776113</c:v>
                </c:pt>
                <c:pt idx="1053">
                  <c:v>0.1641791044776113</c:v>
                </c:pt>
                <c:pt idx="1054">
                  <c:v>0.1641791044776113</c:v>
                </c:pt>
                <c:pt idx="1055">
                  <c:v>0.1641791044776113</c:v>
                </c:pt>
                <c:pt idx="1056">
                  <c:v>0.1641791044776113</c:v>
                </c:pt>
                <c:pt idx="1057">
                  <c:v>0.1641791044776113</c:v>
                </c:pt>
                <c:pt idx="1058">
                  <c:v>0.1641791044776113</c:v>
                </c:pt>
                <c:pt idx="1059">
                  <c:v>0.1641791044776113</c:v>
                </c:pt>
                <c:pt idx="1060">
                  <c:v>0.1641791044776113</c:v>
                </c:pt>
                <c:pt idx="1061">
                  <c:v>0.1641791044776113</c:v>
                </c:pt>
                <c:pt idx="1062">
                  <c:v>0.1641791044776113</c:v>
                </c:pt>
                <c:pt idx="1063">
                  <c:v>0.1641791044776113</c:v>
                </c:pt>
                <c:pt idx="1064">
                  <c:v>0.1641791044776113</c:v>
                </c:pt>
                <c:pt idx="1065">
                  <c:v>0.16188289322617622</c:v>
                </c:pt>
                <c:pt idx="1066">
                  <c:v>0.16188289322617622</c:v>
                </c:pt>
                <c:pt idx="1067">
                  <c:v>0.16188289322617622</c:v>
                </c:pt>
                <c:pt idx="1068">
                  <c:v>0.16188289322617622</c:v>
                </c:pt>
                <c:pt idx="1069">
                  <c:v>0.16188289322617622</c:v>
                </c:pt>
                <c:pt idx="1070">
                  <c:v>0.16188289322617622</c:v>
                </c:pt>
                <c:pt idx="1071">
                  <c:v>0.16188289322617622</c:v>
                </c:pt>
                <c:pt idx="1072">
                  <c:v>0.16188289322617622</c:v>
                </c:pt>
                <c:pt idx="1073">
                  <c:v>0.16188289322617622</c:v>
                </c:pt>
                <c:pt idx="1074">
                  <c:v>0.16188289322617622</c:v>
                </c:pt>
                <c:pt idx="1075">
                  <c:v>0.16188289322617622</c:v>
                </c:pt>
                <c:pt idx="1076">
                  <c:v>0.16188289322617622</c:v>
                </c:pt>
                <c:pt idx="1077">
                  <c:v>0.16188289322617622</c:v>
                </c:pt>
                <c:pt idx="1078">
                  <c:v>0.16188289322617622</c:v>
                </c:pt>
                <c:pt idx="1079">
                  <c:v>0.16188289322617622</c:v>
                </c:pt>
                <c:pt idx="1080">
                  <c:v>0.16188289322617622</c:v>
                </c:pt>
                <c:pt idx="1081">
                  <c:v>0.16188289322617622</c:v>
                </c:pt>
                <c:pt idx="1082">
                  <c:v>0.16188289322617622</c:v>
                </c:pt>
                <c:pt idx="1083">
                  <c:v>0.16188289322617622</c:v>
                </c:pt>
                <c:pt idx="1084">
                  <c:v>0.16188289322617622</c:v>
                </c:pt>
                <c:pt idx="1085">
                  <c:v>0.16188289322617622</c:v>
                </c:pt>
                <c:pt idx="1086">
                  <c:v>0.16188289322617622</c:v>
                </c:pt>
                <c:pt idx="1087">
                  <c:v>0.16188289322617622</c:v>
                </c:pt>
                <c:pt idx="1088">
                  <c:v>0.16188289322617622</c:v>
                </c:pt>
                <c:pt idx="1089">
                  <c:v>0.16188289322617622</c:v>
                </c:pt>
                <c:pt idx="1090">
                  <c:v>0.16188289322617622</c:v>
                </c:pt>
                <c:pt idx="1091">
                  <c:v>0.16188289322617622</c:v>
                </c:pt>
                <c:pt idx="1092">
                  <c:v>0.16188289322617622</c:v>
                </c:pt>
                <c:pt idx="1093">
                  <c:v>0.16188289322617622</c:v>
                </c:pt>
                <c:pt idx="1094">
                  <c:v>0.16188289322617622</c:v>
                </c:pt>
                <c:pt idx="1095">
                  <c:v>0.16073478760045856</c:v>
                </c:pt>
                <c:pt idx="1096">
                  <c:v>0.16073478760045856</c:v>
                </c:pt>
                <c:pt idx="1097">
                  <c:v>0.16073478760045856</c:v>
                </c:pt>
                <c:pt idx="1098">
                  <c:v>0.16073478760045856</c:v>
                </c:pt>
                <c:pt idx="1099">
                  <c:v>0.16073478760045856</c:v>
                </c:pt>
                <c:pt idx="1100">
                  <c:v>0.16073478760045856</c:v>
                </c:pt>
                <c:pt idx="1101">
                  <c:v>0.16073478760045856</c:v>
                </c:pt>
                <c:pt idx="1102">
                  <c:v>0.16073478760045856</c:v>
                </c:pt>
                <c:pt idx="1103">
                  <c:v>0.16073478760045856</c:v>
                </c:pt>
                <c:pt idx="1104">
                  <c:v>0.16073478760045856</c:v>
                </c:pt>
                <c:pt idx="1105">
                  <c:v>0.16073478760045856</c:v>
                </c:pt>
                <c:pt idx="1106">
                  <c:v>0.16073478760045856</c:v>
                </c:pt>
                <c:pt idx="1107">
                  <c:v>0.16073478760045856</c:v>
                </c:pt>
                <c:pt idx="1108">
                  <c:v>0.16073478760045856</c:v>
                </c:pt>
                <c:pt idx="1109">
                  <c:v>0.16073478760045856</c:v>
                </c:pt>
                <c:pt idx="1110">
                  <c:v>0.16073478760045856</c:v>
                </c:pt>
                <c:pt idx="1111">
                  <c:v>0.16073478760045856</c:v>
                </c:pt>
                <c:pt idx="1112">
                  <c:v>0.16073478760045856</c:v>
                </c:pt>
                <c:pt idx="1113">
                  <c:v>0.16073478760045856</c:v>
                </c:pt>
                <c:pt idx="1114">
                  <c:v>0.16073478760045856</c:v>
                </c:pt>
                <c:pt idx="1115">
                  <c:v>0.16073478760045856</c:v>
                </c:pt>
                <c:pt idx="1116">
                  <c:v>0.16073478760045856</c:v>
                </c:pt>
                <c:pt idx="1117">
                  <c:v>0.16073478760045856</c:v>
                </c:pt>
                <c:pt idx="1118">
                  <c:v>0.16073478760045856</c:v>
                </c:pt>
                <c:pt idx="1119">
                  <c:v>0.16073478760045856</c:v>
                </c:pt>
                <c:pt idx="1120">
                  <c:v>0.16073478760045856</c:v>
                </c:pt>
                <c:pt idx="1121">
                  <c:v>0.16073478760045856</c:v>
                </c:pt>
                <c:pt idx="1122">
                  <c:v>0.16073478760045856</c:v>
                </c:pt>
                <c:pt idx="1123">
                  <c:v>0.16073478760045856</c:v>
                </c:pt>
                <c:pt idx="1124">
                  <c:v>0.16073478760045856</c:v>
                </c:pt>
                <c:pt idx="1125">
                  <c:v>0.16073478760045856</c:v>
                </c:pt>
                <c:pt idx="1126">
                  <c:v>0.1584385763490237</c:v>
                </c:pt>
                <c:pt idx="1127">
                  <c:v>0.1584385763490237</c:v>
                </c:pt>
                <c:pt idx="1128">
                  <c:v>0.1584385763490237</c:v>
                </c:pt>
                <c:pt idx="1129">
                  <c:v>0.1584385763490237</c:v>
                </c:pt>
                <c:pt idx="1130">
                  <c:v>0.1584385763490237</c:v>
                </c:pt>
                <c:pt idx="1131">
                  <c:v>0.1584385763490237</c:v>
                </c:pt>
                <c:pt idx="1132">
                  <c:v>0.1584385763490237</c:v>
                </c:pt>
                <c:pt idx="1133">
                  <c:v>0.1584385763490237</c:v>
                </c:pt>
                <c:pt idx="1134">
                  <c:v>0.1584385763490237</c:v>
                </c:pt>
                <c:pt idx="1135">
                  <c:v>0.1584385763490237</c:v>
                </c:pt>
                <c:pt idx="1136">
                  <c:v>0.1584385763490237</c:v>
                </c:pt>
                <c:pt idx="1137">
                  <c:v>0.1584385763490237</c:v>
                </c:pt>
                <c:pt idx="1138">
                  <c:v>0.1584385763490237</c:v>
                </c:pt>
                <c:pt idx="1139">
                  <c:v>0.1584385763490237</c:v>
                </c:pt>
                <c:pt idx="1140">
                  <c:v>0.1584385763490237</c:v>
                </c:pt>
                <c:pt idx="1141">
                  <c:v>0.1584385763490237</c:v>
                </c:pt>
                <c:pt idx="1142">
                  <c:v>0.1584385763490237</c:v>
                </c:pt>
                <c:pt idx="1143">
                  <c:v>0.1584385763490237</c:v>
                </c:pt>
                <c:pt idx="1144">
                  <c:v>0.1584385763490237</c:v>
                </c:pt>
                <c:pt idx="1145">
                  <c:v>0.1584385763490237</c:v>
                </c:pt>
                <c:pt idx="1146">
                  <c:v>0.1584385763490237</c:v>
                </c:pt>
                <c:pt idx="1147">
                  <c:v>0.1584385763490237</c:v>
                </c:pt>
                <c:pt idx="1148">
                  <c:v>0.1584385763490237</c:v>
                </c:pt>
                <c:pt idx="1149">
                  <c:v>0.1584385763490237</c:v>
                </c:pt>
                <c:pt idx="1150">
                  <c:v>0.1584385763490237</c:v>
                </c:pt>
                <c:pt idx="1151">
                  <c:v>0.1584385763490237</c:v>
                </c:pt>
                <c:pt idx="1152">
                  <c:v>0.1584385763490237</c:v>
                </c:pt>
                <c:pt idx="1153">
                  <c:v>0.1584385763490237</c:v>
                </c:pt>
                <c:pt idx="1154">
                  <c:v>0.1584385763490237</c:v>
                </c:pt>
                <c:pt idx="1155">
                  <c:v>0.1584385763490237</c:v>
                </c:pt>
                <c:pt idx="1156">
                  <c:v>0.15499425947187095</c:v>
                </c:pt>
                <c:pt idx="1157">
                  <c:v>0.15499425947187095</c:v>
                </c:pt>
                <c:pt idx="1158">
                  <c:v>0.15499425947187095</c:v>
                </c:pt>
                <c:pt idx="1159">
                  <c:v>0.15499425947187095</c:v>
                </c:pt>
                <c:pt idx="1160">
                  <c:v>0.15499425947187095</c:v>
                </c:pt>
                <c:pt idx="1161">
                  <c:v>0.15499425947187095</c:v>
                </c:pt>
                <c:pt idx="1162">
                  <c:v>0.15499425947187095</c:v>
                </c:pt>
                <c:pt idx="1163">
                  <c:v>0.15499425947187095</c:v>
                </c:pt>
                <c:pt idx="1164">
                  <c:v>0.15499425947187095</c:v>
                </c:pt>
                <c:pt idx="1165">
                  <c:v>0.15499425947187095</c:v>
                </c:pt>
                <c:pt idx="1166">
                  <c:v>0.15499425947187095</c:v>
                </c:pt>
                <c:pt idx="1167">
                  <c:v>0.15499425947187095</c:v>
                </c:pt>
                <c:pt idx="1168">
                  <c:v>0.15499425947187095</c:v>
                </c:pt>
                <c:pt idx="1169">
                  <c:v>0.15499425947187095</c:v>
                </c:pt>
                <c:pt idx="1170">
                  <c:v>0.15499425947187095</c:v>
                </c:pt>
                <c:pt idx="1171">
                  <c:v>0.15499425947187095</c:v>
                </c:pt>
                <c:pt idx="1172">
                  <c:v>0.15499425947187095</c:v>
                </c:pt>
                <c:pt idx="1173">
                  <c:v>0.15499425947187095</c:v>
                </c:pt>
                <c:pt idx="1174">
                  <c:v>0.15499425947187095</c:v>
                </c:pt>
                <c:pt idx="1175">
                  <c:v>0.15499425947187095</c:v>
                </c:pt>
                <c:pt idx="1176">
                  <c:v>0.15499425947187095</c:v>
                </c:pt>
                <c:pt idx="1177">
                  <c:v>0.15499425947187095</c:v>
                </c:pt>
                <c:pt idx="1178">
                  <c:v>0.15499425947187095</c:v>
                </c:pt>
                <c:pt idx="1179">
                  <c:v>0.15499425947187095</c:v>
                </c:pt>
                <c:pt idx="1180">
                  <c:v>0.15499425947187095</c:v>
                </c:pt>
                <c:pt idx="1181">
                  <c:v>0.15499425947187095</c:v>
                </c:pt>
                <c:pt idx="1182">
                  <c:v>0.15499425947187095</c:v>
                </c:pt>
                <c:pt idx="1183">
                  <c:v>0.15499425947187095</c:v>
                </c:pt>
                <c:pt idx="1184">
                  <c:v>0.15499425947187095</c:v>
                </c:pt>
                <c:pt idx="1185">
                  <c:v>0.15499425947187095</c:v>
                </c:pt>
                <c:pt idx="1186">
                  <c:v>0.15499425947187095</c:v>
                </c:pt>
                <c:pt idx="1187">
                  <c:v>0.15499425947187095</c:v>
                </c:pt>
                <c:pt idx="1188">
                  <c:v>0.15499425947187095</c:v>
                </c:pt>
                <c:pt idx="1189">
                  <c:v>0.15499425947187095</c:v>
                </c:pt>
                <c:pt idx="1190">
                  <c:v>0.15499425947187095</c:v>
                </c:pt>
                <c:pt idx="1191">
                  <c:v>0.15499425947187095</c:v>
                </c:pt>
                <c:pt idx="1192">
                  <c:v>0.15499425947187095</c:v>
                </c:pt>
                <c:pt idx="1193">
                  <c:v>0.15499425947187095</c:v>
                </c:pt>
                <c:pt idx="1194">
                  <c:v>0.15499425947187095</c:v>
                </c:pt>
                <c:pt idx="1195">
                  <c:v>0.15499425947187095</c:v>
                </c:pt>
                <c:pt idx="1196">
                  <c:v>0.15499425947187095</c:v>
                </c:pt>
                <c:pt idx="1197">
                  <c:v>0.15499425947187095</c:v>
                </c:pt>
                <c:pt idx="1198">
                  <c:v>0.15499425947187095</c:v>
                </c:pt>
                <c:pt idx="1199">
                  <c:v>0.15499425947187095</c:v>
                </c:pt>
                <c:pt idx="1200">
                  <c:v>0.15499425947187095</c:v>
                </c:pt>
                <c:pt idx="1201">
                  <c:v>0.15499425947187095</c:v>
                </c:pt>
                <c:pt idx="1202">
                  <c:v>0.15499425947187095</c:v>
                </c:pt>
                <c:pt idx="1203">
                  <c:v>0.15499425947187095</c:v>
                </c:pt>
                <c:pt idx="1204">
                  <c:v>0.15499425947187095</c:v>
                </c:pt>
                <c:pt idx="1205">
                  <c:v>0.15499425947187095</c:v>
                </c:pt>
                <c:pt idx="1206">
                  <c:v>0.15499425947187095</c:v>
                </c:pt>
                <c:pt idx="1207">
                  <c:v>0.15499425947187095</c:v>
                </c:pt>
                <c:pt idx="1208">
                  <c:v>0.15499425947187095</c:v>
                </c:pt>
                <c:pt idx="1209">
                  <c:v>0.15499425947187095</c:v>
                </c:pt>
                <c:pt idx="1210">
                  <c:v>0.15499425947187095</c:v>
                </c:pt>
                <c:pt idx="1211">
                  <c:v>0.15499425947187095</c:v>
                </c:pt>
                <c:pt idx="1212">
                  <c:v>0.15499425947187095</c:v>
                </c:pt>
                <c:pt idx="1213">
                  <c:v>0.15499425947187095</c:v>
                </c:pt>
                <c:pt idx="1214">
                  <c:v>0.15499425947187095</c:v>
                </c:pt>
                <c:pt idx="1215">
                  <c:v>0.15499425947187095</c:v>
                </c:pt>
                <c:pt idx="1216">
                  <c:v>0.15499425947187095</c:v>
                </c:pt>
                <c:pt idx="1217">
                  <c:v>0.15499425947187095</c:v>
                </c:pt>
                <c:pt idx="1218">
                  <c:v>0.15269804822043609</c:v>
                </c:pt>
                <c:pt idx="1219">
                  <c:v>0.15269804822043609</c:v>
                </c:pt>
                <c:pt idx="1220">
                  <c:v>0.15269804822043609</c:v>
                </c:pt>
                <c:pt idx="1221">
                  <c:v>0.15269804822043609</c:v>
                </c:pt>
                <c:pt idx="1222">
                  <c:v>0.15269804822043609</c:v>
                </c:pt>
                <c:pt idx="1223">
                  <c:v>0.15269804822043609</c:v>
                </c:pt>
                <c:pt idx="1224">
                  <c:v>0.15269804822043609</c:v>
                </c:pt>
                <c:pt idx="1225">
                  <c:v>0.15269804822043609</c:v>
                </c:pt>
                <c:pt idx="1226">
                  <c:v>0.15269804822043609</c:v>
                </c:pt>
                <c:pt idx="1227">
                  <c:v>0.15269804822043609</c:v>
                </c:pt>
                <c:pt idx="1228">
                  <c:v>0.15269804822043609</c:v>
                </c:pt>
                <c:pt idx="1229">
                  <c:v>0.15269804822043609</c:v>
                </c:pt>
                <c:pt idx="1230">
                  <c:v>0.15269804822043609</c:v>
                </c:pt>
                <c:pt idx="1231">
                  <c:v>0.15269804822043609</c:v>
                </c:pt>
                <c:pt idx="1232">
                  <c:v>0.15269804822043609</c:v>
                </c:pt>
                <c:pt idx="1233">
                  <c:v>0.15269804822043609</c:v>
                </c:pt>
                <c:pt idx="1234">
                  <c:v>0.15269804822043609</c:v>
                </c:pt>
                <c:pt idx="1235">
                  <c:v>0.15269804822043609</c:v>
                </c:pt>
                <c:pt idx="1236">
                  <c:v>0.15269804822043609</c:v>
                </c:pt>
                <c:pt idx="1237">
                  <c:v>0.15269804822043609</c:v>
                </c:pt>
                <c:pt idx="1238">
                  <c:v>0.15269804822043609</c:v>
                </c:pt>
                <c:pt idx="1239">
                  <c:v>0.15269804822043609</c:v>
                </c:pt>
                <c:pt idx="1240">
                  <c:v>0.15269804822043609</c:v>
                </c:pt>
                <c:pt idx="1241">
                  <c:v>0.15269804822043609</c:v>
                </c:pt>
                <c:pt idx="1242">
                  <c:v>0.15269804822043609</c:v>
                </c:pt>
                <c:pt idx="1243">
                  <c:v>0.15269804822043609</c:v>
                </c:pt>
                <c:pt idx="1244">
                  <c:v>0.15269804822043609</c:v>
                </c:pt>
                <c:pt idx="1245">
                  <c:v>0.15269804822043609</c:v>
                </c:pt>
                <c:pt idx="1246">
                  <c:v>0.15269804822043609</c:v>
                </c:pt>
                <c:pt idx="1247">
                  <c:v>0.15269804822043609</c:v>
                </c:pt>
                <c:pt idx="1248">
                  <c:v>0.150401836969001</c:v>
                </c:pt>
                <c:pt idx="1249">
                  <c:v>0.150401836969001</c:v>
                </c:pt>
                <c:pt idx="1250">
                  <c:v>0.150401836969001</c:v>
                </c:pt>
                <c:pt idx="1251">
                  <c:v>0.150401836969001</c:v>
                </c:pt>
                <c:pt idx="1252">
                  <c:v>0.150401836969001</c:v>
                </c:pt>
                <c:pt idx="1253">
                  <c:v>0.150401836969001</c:v>
                </c:pt>
                <c:pt idx="1254">
                  <c:v>0.150401836969001</c:v>
                </c:pt>
                <c:pt idx="1255">
                  <c:v>0.150401836969001</c:v>
                </c:pt>
                <c:pt idx="1256">
                  <c:v>0.150401836969001</c:v>
                </c:pt>
                <c:pt idx="1257">
                  <c:v>0.150401836969001</c:v>
                </c:pt>
                <c:pt idx="1258">
                  <c:v>0.150401836969001</c:v>
                </c:pt>
                <c:pt idx="1259">
                  <c:v>0.150401836969001</c:v>
                </c:pt>
                <c:pt idx="1260">
                  <c:v>0.150401836969001</c:v>
                </c:pt>
                <c:pt idx="1261">
                  <c:v>0.150401836969001</c:v>
                </c:pt>
                <c:pt idx="1262">
                  <c:v>0.150401836969001</c:v>
                </c:pt>
                <c:pt idx="1263">
                  <c:v>0.150401836969001</c:v>
                </c:pt>
                <c:pt idx="1264">
                  <c:v>0.150401836969001</c:v>
                </c:pt>
                <c:pt idx="1265">
                  <c:v>0.150401836969001</c:v>
                </c:pt>
                <c:pt idx="1266">
                  <c:v>0.150401836969001</c:v>
                </c:pt>
                <c:pt idx="1267">
                  <c:v>0.150401836969001</c:v>
                </c:pt>
                <c:pt idx="1268">
                  <c:v>0.150401836969001</c:v>
                </c:pt>
                <c:pt idx="1269">
                  <c:v>0.150401836969001</c:v>
                </c:pt>
                <c:pt idx="1270">
                  <c:v>0.150401836969001</c:v>
                </c:pt>
                <c:pt idx="1271">
                  <c:v>0.150401836969001</c:v>
                </c:pt>
                <c:pt idx="1272">
                  <c:v>0.150401836969001</c:v>
                </c:pt>
                <c:pt idx="1273">
                  <c:v>0.150401836969001</c:v>
                </c:pt>
                <c:pt idx="1274">
                  <c:v>0.150401836969001</c:v>
                </c:pt>
                <c:pt idx="1275">
                  <c:v>0.150401836969001</c:v>
                </c:pt>
                <c:pt idx="1276">
                  <c:v>0.150401836969001</c:v>
                </c:pt>
                <c:pt idx="1277">
                  <c:v>0.150401836969001</c:v>
                </c:pt>
                <c:pt idx="1278">
                  <c:v>0.150401836969001</c:v>
                </c:pt>
                <c:pt idx="1279">
                  <c:v>0.150401836969001</c:v>
                </c:pt>
                <c:pt idx="1280">
                  <c:v>0.150401836969001</c:v>
                </c:pt>
                <c:pt idx="1281">
                  <c:v>0.150401836969001</c:v>
                </c:pt>
                <c:pt idx="1282">
                  <c:v>0.150401836969001</c:v>
                </c:pt>
                <c:pt idx="1283">
                  <c:v>0.150401836969001</c:v>
                </c:pt>
                <c:pt idx="1284">
                  <c:v>0.150401836969001</c:v>
                </c:pt>
                <c:pt idx="1285">
                  <c:v>0.150401836969001</c:v>
                </c:pt>
                <c:pt idx="1286">
                  <c:v>0.150401836969001</c:v>
                </c:pt>
                <c:pt idx="1287">
                  <c:v>0.150401836969001</c:v>
                </c:pt>
                <c:pt idx="1288">
                  <c:v>0.150401836969001</c:v>
                </c:pt>
                <c:pt idx="1289">
                  <c:v>0.150401836969001</c:v>
                </c:pt>
                <c:pt idx="1290">
                  <c:v>0.150401836969001</c:v>
                </c:pt>
                <c:pt idx="1291">
                  <c:v>0.150401836969001</c:v>
                </c:pt>
                <c:pt idx="1292">
                  <c:v>0.150401836969001</c:v>
                </c:pt>
                <c:pt idx="1293">
                  <c:v>0.150401836969001</c:v>
                </c:pt>
                <c:pt idx="1294">
                  <c:v>0.150401836969001</c:v>
                </c:pt>
                <c:pt idx="1295">
                  <c:v>0.150401836969001</c:v>
                </c:pt>
                <c:pt idx="1296">
                  <c:v>0.150401836969001</c:v>
                </c:pt>
                <c:pt idx="1297">
                  <c:v>0.150401836969001</c:v>
                </c:pt>
                <c:pt idx="1298">
                  <c:v>0.150401836969001</c:v>
                </c:pt>
                <c:pt idx="1299">
                  <c:v>0.150401836969001</c:v>
                </c:pt>
                <c:pt idx="1300">
                  <c:v>0.150401836969001</c:v>
                </c:pt>
                <c:pt idx="1301">
                  <c:v>0.150401836969001</c:v>
                </c:pt>
                <c:pt idx="1302">
                  <c:v>0.150401836969001</c:v>
                </c:pt>
                <c:pt idx="1303">
                  <c:v>0.150401836969001</c:v>
                </c:pt>
                <c:pt idx="1304">
                  <c:v>0.150401836969001</c:v>
                </c:pt>
                <c:pt idx="1305">
                  <c:v>0.150401836969001</c:v>
                </c:pt>
                <c:pt idx="1306">
                  <c:v>0.150401836969001</c:v>
                </c:pt>
                <c:pt idx="1307">
                  <c:v>0.150401836969001</c:v>
                </c:pt>
                <c:pt idx="1308">
                  <c:v>0.150401836969001</c:v>
                </c:pt>
                <c:pt idx="1309">
                  <c:v>0.14580941446613083</c:v>
                </c:pt>
                <c:pt idx="1310">
                  <c:v>0.14580941446613083</c:v>
                </c:pt>
                <c:pt idx="1311">
                  <c:v>0.14580941446613083</c:v>
                </c:pt>
                <c:pt idx="1312">
                  <c:v>0.14580941446613083</c:v>
                </c:pt>
                <c:pt idx="1313">
                  <c:v>0.14580941446613083</c:v>
                </c:pt>
                <c:pt idx="1314">
                  <c:v>0.14580941446613083</c:v>
                </c:pt>
                <c:pt idx="1315">
                  <c:v>0.14580941446613083</c:v>
                </c:pt>
                <c:pt idx="1316">
                  <c:v>0.14580941446613083</c:v>
                </c:pt>
                <c:pt idx="1317">
                  <c:v>0.14580941446613083</c:v>
                </c:pt>
                <c:pt idx="1318">
                  <c:v>0.14580941446613083</c:v>
                </c:pt>
                <c:pt idx="1319">
                  <c:v>0.14580941446613083</c:v>
                </c:pt>
                <c:pt idx="1320">
                  <c:v>0.14580941446613083</c:v>
                </c:pt>
                <c:pt idx="1321">
                  <c:v>0.14580941446613083</c:v>
                </c:pt>
                <c:pt idx="1322">
                  <c:v>0.14580941446613083</c:v>
                </c:pt>
                <c:pt idx="1323">
                  <c:v>0.14580941446613083</c:v>
                </c:pt>
                <c:pt idx="1324">
                  <c:v>0.14580941446613083</c:v>
                </c:pt>
                <c:pt idx="1325">
                  <c:v>0.14580941446613083</c:v>
                </c:pt>
                <c:pt idx="1326">
                  <c:v>0.14580941446613083</c:v>
                </c:pt>
                <c:pt idx="1327">
                  <c:v>0.14580941446613083</c:v>
                </c:pt>
                <c:pt idx="1328">
                  <c:v>0.14580941446613083</c:v>
                </c:pt>
                <c:pt idx="1329">
                  <c:v>0.14580941446613083</c:v>
                </c:pt>
                <c:pt idx="1330">
                  <c:v>0.14580941446613083</c:v>
                </c:pt>
                <c:pt idx="1331">
                  <c:v>0.14580941446613083</c:v>
                </c:pt>
                <c:pt idx="1332">
                  <c:v>0.14580941446613083</c:v>
                </c:pt>
                <c:pt idx="1333">
                  <c:v>0.14580941446613083</c:v>
                </c:pt>
                <c:pt idx="1334">
                  <c:v>0.14580941446613083</c:v>
                </c:pt>
                <c:pt idx="1335">
                  <c:v>0.14580941446613083</c:v>
                </c:pt>
                <c:pt idx="1336">
                  <c:v>0.14580941446613083</c:v>
                </c:pt>
                <c:pt idx="1337">
                  <c:v>0.14580941446613083</c:v>
                </c:pt>
                <c:pt idx="1338">
                  <c:v>0.14580941446613083</c:v>
                </c:pt>
                <c:pt idx="1339">
                  <c:v>0.14580941446613083</c:v>
                </c:pt>
                <c:pt idx="1340">
                  <c:v>0.14236509758897808</c:v>
                </c:pt>
                <c:pt idx="1341">
                  <c:v>0.14236509758897808</c:v>
                </c:pt>
                <c:pt idx="1342">
                  <c:v>0.14236509758897808</c:v>
                </c:pt>
                <c:pt idx="1343">
                  <c:v>0.14236509758897808</c:v>
                </c:pt>
                <c:pt idx="1344">
                  <c:v>0.14236509758897808</c:v>
                </c:pt>
                <c:pt idx="1345">
                  <c:v>0.14236509758897808</c:v>
                </c:pt>
                <c:pt idx="1346">
                  <c:v>0.14236509758897808</c:v>
                </c:pt>
                <c:pt idx="1347">
                  <c:v>0.14236509758897808</c:v>
                </c:pt>
                <c:pt idx="1348">
                  <c:v>0.14236509758897808</c:v>
                </c:pt>
                <c:pt idx="1349">
                  <c:v>0.14236509758897808</c:v>
                </c:pt>
                <c:pt idx="1350">
                  <c:v>0.14236509758897808</c:v>
                </c:pt>
                <c:pt idx="1351">
                  <c:v>0.14236509758897808</c:v>
                </c:pt>
                <c:pt idx="1352">
                  <c:v>0.14236509758897808</c:v>
                </c:pt>
                <c:pt idx="1353">
                  <c:v>0.14236509758897808</c:v>
                </c:pt>
                <c:pt idx="1354">
                  <c:v>0.14236509758897808</c:v>
                </c:pt>
                <c:pt idx="1355">
                  <c:v>0.14236509758897808</c:v>
                </c:pt>
                <c:pt idx="1356">
                  <c:v>0.14236509758897808</c:v>
                </c:pt>
                <c:pt idx="1357">
                  <c:v>0.14236509758897808</c:v>
                </c:pt>
                <c:pt idx="1358">
                  <c:v>0.14236509758897808</c:v>
                </c:pt>
                <c:pt idx="1359">
                  <c:v>0.14236509758897808</c:v>
                </c:pt>
                <c:pt idx="1360">
                  <c:v>0.14236509758897808</c:v>
                </c:pt>
                <c:pt idx="1361">
                  <c:v>0.14236509758897808</c:v>
                </c:pt>
                <c:pt idx="1362">
                  <c:v>0.14236509758897808</c:v>
                </c:pt>
                <c:pt idx="1363">
                  <c:v>0.14236509758897808</c:v>
                </c:pt>
                <c:pt idx="1364">
                  <c:v>0.14236509758897808</c:v>
                </c:pt>
                <c:pt idx="1365">
                  <c:v>0.14236509758897808</c:v>
                </c:pt>
                <c:pt idx="1366">
                  <c:v>0.14236509758897808</c:v>
                </c:pt>
                <c:pt idx="1367">
                  <c:v>0.14236509758897808</c:v>
                </c:pt>
                <c:pt idx="1368">
                  <c:v>0.14236509758897808</c:v>
                </c:pt>
                <c:pt idx="1369">
                  <c:v>0.15154994259471843</c:v>
                </c:pt>
                <c:pt idx="1370">
                  <c:v>0.15154994259471843</c:v>
                </c:pt>
                <c:pt idx="1371">
                  <c:v>0.15154994259471843</c:v>
                </c:pt>
                <c:pt idx="1372">
                  <c:v>0.15154994259471843</c:v>
                </c:pt>
                <c:pt idx="1373">
                  <c:v>0.15154994259471843</c:v>
                </c:pt>
                <c:pt idx="1374">
                  <c:v>0.15154994259471843</c:v>
                </c:pt>
                <c:pt idx="1375">
                  <c:v>0.15154994259471843</c:v>
                </c:pt>
                <c:pt idx="1376">
                  <c:v>0.15154994259471843</c:v>
                </c:pt>
                <c:pt idx="1377">
                  <c:v>0.15154994259471843</c:v>
                </c:pt>
                <c:pt idx="1378">
                  <c:v>0.15154994259471843</c:v>
                </c:pt>
                <c:pt idx="1379">
                  <c:v>0.15154994259471843</c:v>
                </c:pt>
                <c:pt idx="1380">
                  <c:v>0.15154994259471843</c:v>
                </c:pt>
                <c:pt idx="1381">
                  <c:v>0.15154994259471843</c:v>
                </c:pt>
                <c:pt idx="1382">
                  <c:v>0.15154994259471843</c:v>
                </c:pt>
                <c:pt idx="1383">
                  <c:v>0.15154994259471843</c:v>
                </c:pt>
                <c:pt idx="1384">
                  <c:v>0.15154994259471843</c:v>
                </c:pt>
                <c:pt idx="1385">
                  <c:v>0.15154994259471843</c:v>
                </c:pt>
                <c:pt idx="1386">
                  <c:v>0.15154994259471843</c:v>
                </c:pt>
                <c:pt idx="1387">
                  <c:v>0.15154994259471843</c:v>
                </c:pt>
                <c:pt idx="1388">
                  <c:v>0.15154994259471843</c:v>
                </c:pt>
                <c:pt idx="1389">
                  <c:v>0.15154994259471843</c:v>
                </c:pt>
                <c:pt idx="1390">
                  <c:v>0.15154994259471843</c:v>
                </c:pt>
                <c:pt idx="1391">
                  <c:v>0.15154994259471843</c:v>
                </c:pt>
                <c:pt idx="1392">
                  <c:v>0.15154994259471843</c:v>
                </c:pt>
                <c:pt idx="1393">
                  <c:v>0.15154994259471843</c:v>
                </c:pt>
                <c:pt idx="1394">
                  <c:v>0.15154994259471843</c:v>
                </c:pt>
                <c:pt idx="1395">
                  <c:v>0.15154994259471843</c:v>
                </c:pt>
                <c:pt idx="1396">
                  <c:v>0.15154994259471843</c:v>
                </c:pt>
                <c:pt idx="1397">
                  <c:v>0.15154994259471843</c:v>
                </c:pt>
                <c:pt idx="1398">
                  <c:v>0.15154994259471843</c:v>
                </c:pt>
                <c:pt idx="1399">
                  <c:v>0.15154994259471843</c:v>
                </c:pt>
                <c:pt idx="1400">
                  <c:v>0.15154994259471843</c:v>
                </c:pt>
                <c:pt idx="1401">
                  <c:v>0.15154994259471843</c:v>
                </c:pt>
                <c:pt idx="1402">
                  <c:v>0.15154994259471843</c:v>
                </c:pt>
                <c:pt idx="1403">
                  <c:v>0.15154994259471843</c:v>
                </c:pt>
                <c:pt idx="1404">
                  <c:v>0.15154994259471843</c:v>
                </c:pt>
                <c:pt idx="1405">
                  <c:v>0.15154994259471843</c:v>
                </c:pt>
                <c:pt idx="1406">
                  <c:v>0.15154994259471843</c:v>
                </c:pt>
                <c:pt idx="1407">
                  <c:v>0.15154994259471843</c:v>
                </c:pt>
                <c:pt idx="1408">
                  <c:v>0.15154994259471843</c:v>
                </c:pt>
                <c:pt idx="1409">
                  <c:v>0.15154994259471843</c:v>
                </c:pt>
                <c:pt idx="1410">
                  <c:v>0.15154994259471843</c:v>
                </c:pt>
                <c:pt idx="1411">
                  <c:v>0.15154994259471843</c:v>
                </c:pt>
                <c:pt idx="1412">
                  <c:v>0.15154994259471843</c:v>
                </c:pt>
                <c:pt idx="1413">
                  <c:v>0.15154994259471843</c:v>
                </c:pt>
                <c:pt idx="1414">
                  <c:v>0.15154994259471843</c:v>
                </c:pt>
                <c:pt idx="1415">
                  <c:v>0.15154994259471843</c:v>
                </c:pt>
                <c:pt idx="1416">
                  <c:v>0.15154994259471843</c:v>
                </c:pt>
                <c:pt idx="1417">
                  <c:v>0.15154994259471843</c:v>
                </c:pt>
                <c:pt idx="1418">
                  <c:v>0.15154994259471843</c:v>
                </c:pt>
                <c:pt idx="1419">
                  <c:v>0.15154994259471843</c:v>
                </c:pt>
                <c:pt idx="1420">
                  <c:v>0.15154994259471843</c:v>
                </c:pt>
                <c:pt idx="1421">
                  <c:v>0.15154994259471843</c:v>
                </c:pt>
                <c:pt idx="1422">
                  <c:v>0.15154994259471843</c:v>
                </c:pt>
                <c:pt idx="1423">
                  <c:v>0.15154994259471843</c:v>
                </c:pt>
                <c:pt idx="1424">
                  <c:v>0.15154994259471843</c:v>
                </c:pt>
                <c:pt idx="1425">
                  <c:v>0.15154994259471843</c:v>
                </c:pt>
                <c:pt idx="1426">
                  <c:v>0.15154994259471843</c:v>
                </c:pt>
                <c:pt idx="1427">
                  <c:v>0.15154994259471843</c:v>
                </c:pt>
                <c:pt idx="1428">
                  <c:v>0.15154994259471843</c:v>
                </c:pt>
                <c:pt idx="1429">
                  <c:v>0.15154994259471843</c:v>
                </c:pt>
                <c:pt idx="1430">
                  <c:v>0.15154994259471843</c:v>
                </c:pt>
                <c:pt idx="1431">
                  <c:v>0.15154994259471843</c:v>
                </c:pt>
                <c:pt idx="1432">
                  <c:v>0.15154994259471843</c:v>
                </c:pt>
                <c:pt idx="1433">
                  <c:v>0.15154994259471843</c:v>
                </c:pt>
                <c:pt idx="1434">
                  <c:v>0.15154994259471843</c:v>
                </c:pt>
                <c:pt idx="1435">
                  <c:v>0.15154994259471843</c:v>
                </c:pt>
                <c:pt idx="1436">
                  <c:v>0.15154994259471843</c:v>
                </c:pt>
                <c:pt idx="1437">
                  <c:v>0.15154994259471843</c:v>
                </c:pt>
                <c:pt idx="1438">
                  <c:v>0.15154994259471843</c:v>
                </c:pt>
                <c:pt idx="1439">
                  <c:v>0.15154994259471843</c:v>
                </c:pt>
                <c:pt idx="1440">
                  <c:v>0.15154994259471843</c:v>
                </c:pt>
                <c:pt idx="1441">
                  <c:v>0.15154994259471843</c:v>
                </c:pt>
                <c:pt idx="1442">
                  <c:v>0.15154994259471843</c:v>
                </c:pt>
                <c:pt idx="1443">
                  <c:v>0.15154994259471843</c:v>
                </c:pt>
                <c:pt idx="1444">
                  <c:v>0.15154994259471843</c:v>
                </c:pt>
                <c:pt idx="1445">
                  <c:v>0.15154994259471843</c:v>
                </c:pt>
                <c:pt idx="1446">
                  <c:v>0.15154994259471843</c:v>
                </c:pt>
                <c:pt idx="1447">
                  <c:v>0.15154994259471843</c:v>
                </c:pt>
                <c:pt idx="1448">
                  <c:v>0.15154994259471843</c:v>
                </c:pt>
                <c:pt idx="1449">
                  <c:v>0.15154994259471843</c:v>
                </c:pt>
                <c:pt idx="1450">
                  <c:v>0.15154994259471843</c:v>
                </c:pt>
                <c:pt idx="1451">
                  <c:v>0.15154994259471843</c:v>
                </c:pt>
                <c:pt idx="1452">
                  <c:v>0.15154994259471843</c:v>
                </c:pt>
                <c:pt idx="1453">
                  <c:v>0.15154994259471843</c:v>
                </c:pt>
                <c:pt idx="1454">
                  <c:v>0.15154994259471843</c:v>
                </c:pt>
                <c:pt idx="1455">
                  <c:v>0.15154994259471843</c:v>
                </c:pt>
                <c:pt idx="1456">
                  <c:v>0.15154994259471843</c:v>
                </c:pt>
                <c:pt idx="1457">
                  <c:v>0.15154994259471843</c:v>
                </c:pt>
                <c:pt idx="1458">
                  <c:v>0.15154994259471843</c:v>
                </c:pt>
                <c:pt idx="1459">
                  <c:v>0.15154994259471843</c:v>
                </c:pt>
                <c:pt idx="1460">
                  <c:v>0.15154994259471843</c:v>
                </c:pt>
                <c:pt idx="1461">
                  <c:v>0.150401836969001</c:v>
                </c:pt>
                <c:pt idx="1462">
                  <c:v>0.150401836969001</c:v>
                </c:pt>
                <c:pt idx="1463">
                  <c:v>0.150401836969001</c:v>
                </c:pt>
                <c:pt idx="1464">
                  <c:v>0.150401836969001</c:v>
                </c:pt>
                <c:pt idx="1465">
                  <c:v>0.150401836969001</c:v>
                </c:pt>
                <c:pt idx="1466">
                  <c:v>0.150401836969001</c:v>
                </c:pt>
                <c:pt idx="1467">
                  <c:v>0.150401836969001</c:v>
                </c:pt>
                <c:pt idx="1468">
                  <c:v>0.150401836969001</c:v>
                </c:pt>
                <c:pt idx="1469">
                  <c:v>0.150401836969001</c:v>
                </c:pt>
                <c:pt idx="1470">
                  <c:v>0.150401836969001</c:v>
                </c:pt>
                <c:pt idx="1471">
                  <c:v>0.150401836969001</c:v>
                </c:pt>
                <c:pt idx="1472">
                  <c:v>0.150401836969001</c:v>
                </c:pt>
                <c:pt idx="1473">
                  <c:v>0.150401836969001</c:v>
                </c:pt>
                <c:pt idx="1474">
                  <c:v>0.150401836969001</c:v>
                </c:pt>
                <c:pt idx="1475">
                  <c:v>0.150401836969001</c:v>
                </c:pt>
                <c:pt idx="1476">
                  <c:v>0.150401836969001</c:v>
                </c:pt>
                <c:pt idx="1477">
                  <c:v>0.150401836969001</c:v>
                </c:pt>
                <c:pt idx="1478">
                  <c:v>0.150401836969001</c:v>
                </c:pt>
                <c:pt idx="1479">
                  <c:v>0.150401836969001</c:v>
                </c:pt>
                <c:pt idx="1480">
                  <c:v>0.150401836969001</c:v>
                </c:pt>
                <c:pt idx="1481">
                  <c:v>0.150401836969001</c:v>
                </c:pt>
                <c:pt idx="1482">
                  <c:v>0.150401836969001</c:v>
                </c:pt>
                <c:pt idx="1483">
                  <c:v>0.150401836969001</c:v>
                </c:pt>
                <c:pt idx="1484">
                  <c:v>0.150401836969001</c:v>
                </c:pt>
                <c:pt idx="1485">
                  <c:v>0.150401836969001</c:v>
                </c:pt>
                <c:pt idx="1486">
                  <c:v>0.150401836969001</c:v>
                </c:pt>
                <c:pt idx="1487">
                  <c:v>0.150401836969001</c:v>
                </c:pt>
                <c:pt idx="1488">
                  <c:v>0.150401836969001</c:v>
                </c:pt>
                <c:pt idx="1489">
                  <c:v>0.150401836969001</c:v>
                </c:pt>
                <c:pt idx="1490">
                  <c:v>0.150401836969001</c:v>
                </c:pt>
                <c:pt idx="1491">
                  <c:v>0.150401836969001</c:v>
                </c:pt>
                <c:pt idx="1492">
                  <c:v>0.15154994259471866</c:v>
                </c:pt>
                <c:pt idx="1493">
                  <c:v>0.15154994259471866</c:v>
                </c:pt>
                <c:pt idx="1494">
                  <c:v>0.15154994259471866</c:v>
                </c:pt>
                <c:pt idx="1495">
                  <c:v>0.15154994259471866</c:v>
                </c:pt>
                <c:pt idx="1496">
                  <c:v>0.15154994259471866</c:v>
                </c:pt>
                <c:pt idx="1497">
                  <c:v>0.15154994259471866</c:v>
                </c:pt>
                <c:pt idx="1498">
                  <c:v>0.15154994259471866</c:v>
                </c:pt>
                <c:pt idx="1499">
                  <c:v>0.15154994259471866</c:v>
                </c:pt>
                <c:pt idx="1500">
                  <c:v>0.15154994259471866</c:v>
                </c:pt>
                <c:pt idx="1501">
                  <c:v>0.15154994259471866</c:v>
                </c:pt>
                <c:pt idx="1502">
                  <c:v>0.15154994259471866</c:v>
                </c:pt>
                <c:pt idx="1503">
                  <c:v>0.15154994259471866</c:v>
                </c:pt>
                <c:pt idx="1504">
                  <c:v>0.15154994259471866</c:v>
                </c:pt>
                <c:pt idx="1505">
                  <c:v>0.15154994259471866</c:v>
                </c:pt>
                <c:pt idx="1506">
                  <c:v>0.15154994259471866</c:v>
                </c:pt>
                <c:pt idx="1507">
                  <c:v>0.15154994259471866</c:v>
                </c:pt>
                <c:pt idx="1508">
                  <c:v>0.15154994259471866</c:v>
                </c:pt>
                <c:pt idx="1509">
                  <c:v>0.15154994259471866</c:v>
                </c:pt>
                <c:pt idx="1510">
                  <c:v>0.15154994259471866</c:v>
                </c:pt>
                <c:pt idx="1511">
                  <c:v>0.15154994259471866</c:v>
                </c:pt>
                <c:pt idx="1512">
                  <c:v>0.15154994259471866</c:v>
                </c:pt>
                <c:pt idx="1513">
                  <c:v>0.15154994259471866</c:v>
                </c:pt>
                <c:pt idx="1514">
                  <c:v>0.15154994259471866</c:v>
                </c:pt>
                <c:pt idx="1515">
                  <c:v>0.15154994259471866</c:v>
                </c:pt>
                <c:pt idx="1516">
                  <c:v>0.15154994259471866</c:v>
                </c:pt>
                <c:pt idx="1517">
                  <c:v>0.15154994259471866</c:v>
                </c:pt>
                <c:pt idx="1518">
                  <c:v>0.15154994259471866</c:v>
                </c:pt>
                <c:pt idx="1519">
                  <c:v>0.15154994259471866</c:v>
                </c:pt>
                <c:pt idx="1520">
                  <c:v>0.15154994259471866</c:v>
                </c:pt>
                <c:pt idx="1521">
                  <c:v>0.15154994259471866</c:v>
                </c:pt>
                <c:pt idx="1522">
                  <c:v>0.14810562571756614</c:v>
                </c:pt>
                <c:pt idx="1523">
                  <c:v>0.14810562571756614</c:v>
                </c:pt>
                <c:pt idx="1524">
                  <c:v>0.14810562571756614</c:v>
                </c:pt>
                <c:pt idx="1525">
                  <c:v>0.14810562571756614</c:v>
                </c:pt>
                <c:pt idx="1526">
                  <c:v>0.14810562571756614</c:v>
                </c:pt>
                <c:pt idx="1527">
                  <c:v>0.14810562571756614</c:v>
                </c:pt>
                <c:pt idx="1528">
                  <c:v>0.14810562571756614</c:v>
                </c:pt>
                <c:pt idx="1529">
                  <c:v>0.14810562571756614</c:v>
                </c:pt>
                <c:pt idx="1530">
                  <c:v>0.14810562571756614</c:v>
                </c:pt>
                <c:pt idx="1531">
                  <c:v>0.14810562571756614</c:v>
                </c:pt>
                <c:pt idx="1532">
                  <c:v>0.14810562571756614</c:v>
                </c:pt>
                <c:pt idx="1533">
                  <c:v>0.14810562571756614</c:v>
                </c:pt>
                <c:pt idx="1534">
                  <c:v>0.14810562571756614</c:v>
                </c:pt>
                <c:pt idx="1535">
                  <c:v>0.14810562571756614</c:v>
                </c:pt>
                <c:pt idx="1536">
                  <c:v>0.14810562571756614</c:v>
                </c:pt>
                <c:pt idx="1537">
                  <c:v>0.14810562571756614</c:v>
                </c:pt>
                <c:pt idx="1538">
                  <c:v>0.14810562571756614</c:v>
                </c:pt>
                <c:pt idx="1539">
                  <c:v>0.14810562571756614</c:v>
                </c:pt>
                <c:pt idx="1540">
                  <c:v>0.14810562571756614</c:v>
                </c:pt>
                <c:pt idx="1541">
                  <c:v>0.14810562571756614</c:v>
                </c:pt>
                <c:pt idx="1542">
                  <c:v>0.14810562571756614</c:v>
                </c:pt>
                <c:pt idx="1543">
                  <c:v>0.14810562571756614</c:v>
                </c:pt>
                <c:pt idx="1544">
                  <c:v>0.14810562571756614</c:v>
                </c:pt>
                <c:pt idx="1545">
                  <c:v>0.14810562571756614</c:v>
                </c:pt>
                <c:pt idx="1546">
                  <c:v>0.14810562571756614</c:v>
                </c:pt>
                <c:pt idx="1547">
                  <c:v>0.14810562571756614</c:v>
                </c:pt>
                <c:pt idx="1548">
                  <c:v>0.14810562571756614</c:v>
                </c:pt>
                <c:pt idx="1549">
                  <c:v>0.14810562571756614</c:v>
                </c:pt>
                <c:pt idx="1550">
                  <c:v>0.14810562571756614</c:v>
                </c:pt>
                <c:pt idx="1551">
                  <c:v>0.14810562571756614</c:v>
                </c:pt>
                <c:pt idx="1552">
                  <c:v>0.14810562571756614</c:v>
                </c:pt>
                <c:pt idx="1553">
                  <c:v>0.15040183696900122</c:v>
                </c:pt>
                <c:pt idx="1554">
                  <c:v>0.15040183696900122</c:v>
                </c:pt>
                <c:pt idx="1555">
                  <c:v>0.15040183696900122</c:v>
                </c:pt>
                <c:pt idx="1556">
                  <c:v>0.15040183696900122</c:v>
                </c:pt>
                <c:pt idx="1557">
                  <c:v>0.15040183696900122</c:v>
                </c:pt>
                <c:pt idx="1558">
                  <c:v>0.15040183696900122</c:v>
                </c:pt>
                <c:pt idx="1559">
                  <c:v>0.15040183696900122</c:v>
                </c:pt>
                <c:pt idx="1560">
                  <c:v>0.15040183696900122</c:v>
                </c:pt>
                <c:pt idx="1561">
                  <c:v>0.15040183696900122</c:v>
                </c:pt>
                <c:pt idx="1562">
                  <c:v>0.15040183696900122</c:v>
                </c:pt>
                <c:pt idx="1563">
                  <c:v>0.15040183696900122</c:v>
                </c:pt>
                <c:pt idx="1564">
                  <c:v>0.15040183696900122</c:v>
                </c:pt>
                <c:pt idx="1565">
                  <c:v>0.15040183696900122</c:v>
                </c:pt>
                <c:pt idx="1566">
                  <c:v>0.15040183696900122</c:v>
                </c:pt>
                <c:pt idx="1567">
                  <c:v>0.15040183696900122</c:v>
                </c:pt>
                <c:pt idx="1568">
                  <c:v>0.15040183696900122</c:v>
                </c:pt>
                <c:pt idx="1569">
                  <c:v>0.15040183696900122</c:v>
                </c:pt>
                <c:pt idx="1570">
                  <c:v>0.15040183696900122</c:v>
                </c:pt>
                <c:pt idx="1571">
                  <c:v>0.15040183696900122</c:v>
                </c:pt>
                <c:pt idx="1572">
                  <c:v>0.15040183696900122</c:v>
                </c:pt>
                <c:pt idx="1573">
                  <c:v>0.15040183696900122</c:v>
                </c:pt>
                <c:pt idx="1574">
                  <c:v>0.15040183696900122</c:v>
                </c:pt>
                <c:pt idx="1575">
                  <c:v>0.15040183696900122</c:v>
                </c:pt>
                <c:pt idx="1576">
                  <c:v>0.15040183696900122</c:v>
                </c:pt>
                <c:pt idx="1577">
                  <c:v>0.15040183696900122</c:v>
                </c:pt>
                <c:pt idx="1578">
                  <c:v>0.15040183696900122</c:v>
                </c:pt>
                <c:pt idx="1579">
                  <c:v>0.15040183696900122</c:v>
                </c:pt>
                <c:pt idx="1580">
                  <c:v>0.15040183696900122</c:v>
                </c:pt>
                <c:pt idx="1581">
                  <c:v>0.15040183696900122</c:v>
                </c:pt>
                <c:pt idx="1582">
                  <c:v>0.15040183696900122</c:v>
                </c:pt>
                <c:pt idx="1583">
                  <c:v>0.15040183696900122</c:v>
                </c:pt>
                <c:pt idx="1584">
                  <c:v>0.14925373134328357</c:v>
                </c:pt>
                <c:pt idx="1585">
                  <c:v>0.14925373134328357</c:v>
                </c:pt>
                <c:pt idx="1586">
                  <c:v>0.14925373134328357</c:v>
                </c:pt>
                <c:pt idx="1587">
                  <c:v>0.14925373134328357</c:v>
                </c:pt>
                <c:pt idx="1588">
                  <c:v>0.14925373134328357</c:v>
                </c:pt>
                <c:pt idx="1589">
                  <c:v>0.14925373134328357</c:v>
                </c:pt>
                <c:pt idx="1590">
                  <c:v>0.14925373134328357</c:v>
                </c:pt>
                <c:pt idx="1591">
                  <c:v>0.14925373134328357</c:v>
                </c:pt>
                <c:pt idx="1592">
                  <c:v>0.14925373134328357</c:v>
                </c:pt>
                <c:pt idx="1593">
                  <c:v>0.14925373134328357</c:v>
                </c:pt>
                <c:pt idx="1594">
                  <c:v>0.14925373134328357</c:v>
                </c:pt>
                <c:pt idx="1595">
                  <c:v>0.14925373134328357</c:v>
                </c:pt>
                <c:pt idx="1596">
                  <c:v>0.14925373134328357</c:v>
                </c:pt>
                <c:pt idx="1597">
                  <c:v>0.14925373134328357</c:v>
                </c:pt>
                <c:pt idx="1598">
                  <c:v>0.14925373134328357</c:v>
                </c:pt>
                <c:pt idx="1599">
                  <c:v>0.14925373134328357</c:v>
                </c:pt>
                <c:pt idx="1600">
                  <c:v>0.14925373134328357</c:v>
                </c:pt>
                <c:pt idx="1601">
                  <c:v>0.14925373134328357</c:v>
                </c:pt>
                <c:pt idx="1602">
                  <c:v>0.14925373134328357</c:v>
                </c:pt>
                <c:pt idx="1603">
                  <c:v>0.14925373134328357</c:v>
                </c:pt>
                <c:pt idx="1604">
                  <c:v>0.14925373134328357</c:v>
                </c:pt>
                <c:pt idx="1605">
                  <c:v>0.14925373134328357</c:v>
                </c:pt>
                <c:pt idx="1606">
                  <c:v>0.14925373134328357</c:v>
                </c:pt>
                <c:pt idx="1607">
                  <c:v>0.14925373134328357</c:v>
                </c:pt>
                <c:pt idx="1608">
                  <c:v>0.14925373134328357</c:v>
                </c:pt>
                <c:pt idx="1609">
                  <c:v>0.14925373134328357</c:v>
                </c:pt>
                <c:pt idx="1610">
                  <c:v>0.14925373134328357</c:v>
                </c:pt>
                <c:pt idx="1611">
                  <c:v>0.14925373134328357</c:v>
                </c:pt>
                <c:pt idx="1612">
                  <c:v>0.14925373134328357</c:v>
                </c:pt>
                <c:pt idx="1613">
                  <c:v>0.14925373134328357</c:v>
                </c:pt>
                <c:pt idx="1614">
                  <c:v>0.14695752009184848</c:v>
                </c:pt>
                <c:pt idx="1615">
                  <c:v>0.14695752009184848</c:v>
                </c:pt>
                <c:pt idx="1616">
                  <c:v>0.14695752009184848</c:v>
                </c:pt>
                <c:pt idx="1617">
                  <c:v>0.14695752009184848</c:v>
                </c:pt>
                <c:pt idx="1618">
                  <c:v>0.14695752009184848</c:v>
                </c:pt>
                <c:pt idx="1619">
                  <c:v>0.14695752009184848</c:v>
                </c:pt>
                <c:pt idx="1620">
                  <c:v>0.14695752009184848</c:v>
                </c:pt>
                <c:pt idx="1621">
                  <c:v>0.14695752009184848</c:v>
                </c:pt>
                <c:pt idx="1622">
                  <c:v>0.14695752009184848</c:v>
                </c:pt>
                <c:pt idx="1623">
                  <c:v>0.14695752009184848</c:v>
                </c:pt>
                <c:pt idx="1624">
                  <c:v>0.14695752009184848</c:v>
                </c:pt>
                <c:pt idx="1625">
                  <c:v>0.14695752009184848</c:v>
                </c:pt>
                <c:pt idx="1626">
                  <c:v>0.14695752009184848</c:v>
                </c:pt>
                <c:pt idx="1627">
                  <c:v>0.14695752009184848</c:v>
                </c:pt>
                <c:pt idx="1628">
                  <c:v>0.14695752009184848</c:v>
                </c:pt>
                <c:pt idx="1629">
                  <c:v>0.14695752009184848</c:v>
                </c:pt>
                <c:pt idx="1630">
                  <c:v>0.14695752009184848</c:v>
                </c:pt>
                <c:pt idx="1631">
                  <c:v>0.14695752009184848</c:v>
                </c:pt>
                <c:pt idx="1632">
                  <c:v>0.14695752009184848</c:v>
                </c:pt>
                <c:pt idx="1633">
                  <c:v>0.14695752009184848</c:v>
                </c:pt>
                <c:pt idx="1634">
                  <c:v>0.14695752009184848</c:v>
                </c:pt>
                <c:pt idx="1635">
                  <c:v>0.14695752009184848</c:v>
                </c:pt>
                <c:pt idx="1636">
                  <c:v>0.14695752009184848</c:v>
                </c:pt>
                <c:pt idx="1637">
                  <c:v>0.14695752009184848</c:v>
                </c:pt>
                <c:pt idx="1638">
                  <c:v>0.14695752009184848</c:v>
                </c:pt>
                <c:pt idx="1639">
                  <c:v>0.14695752009184848</c:v>
                </c:pt>
                <c:pt idx="1640">
                  <c:v>0.14695752009184848</c:v>
                </c:pt>
                <c:pt idx="1641">
                  <c:v>0.14695752009184848</c:v>
                </c:pt>
                <c:pt idx="1642">
                  <c:v>0.14695752009184848</c:v>
                </c:pt>
                <c:pt idx="1643">
                  <c:v>0.14695752009184848</c:v>
                </c:pt>
                <c:pt idx="1644">
                  <c:v>0.14695752009184848</c:v>
                </c:pt>
                <c:pt idx="1645">
                  <c:v>0.14466130884041317</c:v>
                </c:pt>
                <c:pt idx="1646">
                  <c:v>0.14466130884041317</c:v>
                </c:pt>
                <c:pt idx="1647">
                  <c:v>0.14466130884041317</c:v>
                </c:pt>
                <c:pt idx="1648">
                  <c:v>0.14466130884041317</c:v>
                </c:pt>
                <c:pt idx="1649">
                  <c:v>0.14466130884041317</c:v>
                </c:pt>
                <c:pt idx="1650">
                  <c:v>0.14466130884041317</c:v>
                </c:pt>
                <c:pt idx="1651">
                  <c:v>0.14466130884041317</c:v>
                </c:pt>
                <c:pt idx="1652">
                  <c:v>0.14466130884041317</c:v>
                </c:pt>
                <c:pt idx="1653">
                  <c:v>0.14466130884041317</c:v>
                </c:pt>
                <c:pt idx="1654">
                  <c:v>0.14466130884041317</c:v>
                </c:pt>
                <c:pt idx="1655">
                  <c:v>0.14466130884041317</c:v>
                </c:pt>
                <c:pt idx="1656">
                  <c:v>0.14466130884041317</c:v>
                </c:pt>
                <c:pt idx="1657">
                  <c:v>0.14466130884041317</c:v>
                </c:pt>
                <c:pt idx="1658">
                  <c:v>0.14466130884041317</c:v>
                </c:pt>
                <c:pt idx="1659">
                  <c:v>0.14466130884041317</c:v>
                </c:pt>
                <c:pt idx="1660">
                  <c:v>0.14466130884041317</c:v>
                </c:pt>
                <c:pt idx="1661">
                  <c:v>0.14466130884041317</c:v>
                </c:pt>
                <c:pt idx="1662">
                  <c:v>0.14466130884041317</c:v>
                </c:pt>
                <c:pt idx="1663">
                  <c:v>0.14466130884041317</c:v>
                </c:pt>
                <c:pt idx="1664">
                  <c:v>0.14466130884041317</c:v>
                </c:pt>
                <c:pt idx="1665">
                  <c:v>0.14466130884041317</c:v>
                </c:pt>
                <c:pt idx="1666">
                  <c:v>0.14466130884041317</c:v>
                </c:pt>
                <c:pt idx="1667">
                  <c:v>0.14466130884041317</c:v>
                </c:pt>
                <c:pt idx="1668">
                  <c:v>0.14466130884041317</c:v>
                </c:pt>
                <c:pt idx="1669">
                  <c:v>0.14466130884041317</c:v>
                </c:pt>
                <c:pt idx="1670">
                  <c:v>0.14466130884041317</c:v>
                </c:pt>
                <c:pt idx="1671">
                  <c:v>0.14466130884041317</c:v>
                </c:pt>
                <c:pt idx="1672">
                  <c:v>0.14466130884041317</c:v>
                </c:pt>
                <c:pt idx="1673">
                  <c:v>0.14466130884041317</c:v>
                </c:pt>
                <c:pt idx="1674">
                  <c:v>0.14466130884041317</c:v>
                </c:pt>
                <c:pt idx="1675">
                  <c:v>0.14236509758897808</c:v>
                </c:pt>
                <c:pt idx="1676">
                  <c:v>0.14236509758897808</c:v>
                </c:pt>
                <c:pt idx="1677">
                  <c:v>0.14236509758897808</c:v>
                </c:pt>
                <c:pt idx="1678">
                  <c:v>0.14236509758897808</c:v>
                </c:pt>
                <c:pt idx="1679">
                  <c:v>0.14236509758897808</c:v>
                </c:pt>
                <c:pt idx="1680">
                  <c:v>0.14236509758897808</c:v>
                </c:pt>
                <c:pt idx="1681">
                  <c:v>0.14236509758897808</c:v>
                </c:pt>
                <c:pt idx="1682">
                  <c:v>0.14236509758897808</c:v>
                </c:pt>
                <c:pt idx="1683">
                  <c:v>0.14236509758897808</c:v>
                </c:pt>
                <c:pt idx="1684">
                  <c:v>0.14236509758897808</c:v>
                </c:pt>
                <c:pt idx="1685">
                  <c:v>0.14236509758897808</c:v>
                </c:pt>
                <c:pt idx="1686">
                  <c:v>0.14236509758897808</c:v>
                </c:pt>
                <c:pt idx="1687">
                  <c:v>0.14236509758897808</c:v>
                </c:pt>
                <c:pt idx="1688">
                  <c:v>0.14236509758897808</c:v>
                </c:pt>
                <c:pt idx="1689">
                  <c:v>0.14236509758897808</c:v>
                </c:pt>
                <c:pt idx="1690">
                  <c:v>0.14236509758897808</c:v>
                </c:pt>
                <c:pt idx="1691">
                  <c:v>0.14236509758897808</c:v>
                </c:pt>
                <c:pt idx="1692">
                  <c:v>0.14236509758897808</c:v>
                </c:pt>
                <c:pt idx="1693">
                  <c:v>0.14236509758897808</c:v>
                </c:pt>
                <c:pt idx="1694">
                  <c:v>0.14236509758897808</c:v>
                </c:pt>
                <c:pt idx="1695">
                  <c:v>0.14236509758897808</c:v>
                </c:pt>
                <c:pt idx="1696">
                  <c:v>0.14236509758897808</c:v>
                </c:pt>
                <c:pt idx="1697">
                  <c:v>0.14236509758897808</c:v>
                </c:pt>
                <c:pt idx="1698">
                  <c:v>0.14236509758897808</c:v>
                </c:pt>
                <c:pt idx="1699">
                  <c:v>0.14236509758897808</c:v>
                </c:pt>
                <c:pt idx="1700">
                  <c:v>0.14236509758897808</c:v>
                </c:pt>
                <c:pt idx="1701">
                  <c:v>0.14236509758897808</c:v>
                </c:pt>
                <c:pt idx="1702">
                  <c:v>0.14236509758897808</c:v>
                </c:pt>
                <c:pt idx="1703">
                  <c:v>0.14236509758897808</c:v>
                </c:pt>
                <c:pt idx="1704">
                  <c:v>0.14236509758897808</c:v>
                </c:pt>
                <c:pt idx="1705">
                  <c:v>0.14236509758897808</c:v>
                </c:pt>
                <c:pt idx="1706">
                  <c:v>0.140068886337543</c:v>
                </c:pt>
                <c:pt idx="1707">
                  <c:v>0.140068886337543</c:v>
                </c:pt>
                <c:pt idx="1708">
                  <c:v>0.140068886337543</c:v>
                </c:pt>
                <c:pt idx="1709">
                  <c:v>0.140068886337543</c:v>
                </c:pt>
                <c:pt idx="1710">
                  <c:v>0.140068886337543</c:v>
                </c:pt>
                <c:pt idx="1711">
                  <c:v>0.140068886337543</c:v>
                </c:pt>
                <c:pt idx="1712">
                  <c:v>0.140068886337543</c:v>
                </c:pt>
                <c:pt idx="1713">
                  <c:v>0.140068886337543</c:v>
                </c:pt>
                <c:pt idx="1714">
                  <c:v>0.140068886337543</c:v>
                </c:pt>
                <c:pt idx="1715">
                  <c:v>0.140068886337543</c:v>
                </c:pt>
                <c:pt idx="1716">
                  <c:v>0.140068886337543</c:v>
                </c:pt>
                <c:pt idx="1717">
                  <c:v>0.140068886337543</c:v>
                </c:pt>
                <c:pt idx="1718">
                  <c:v>0.140068886337543</c:v>
                </c:pt>
                <c:pt idx="1719">
                  <c:v>0.140068886337543</c:v>
                </c:pt>
                <c:pt idx="1720">
                  <c:v>0.140068886337543</c:v>
                </c:pt>
                <c:pt idx="1721">
                  <c:v>0.140068886337543</c:v>
                </c:pt>
                <c:pt idx="1722">
                  <c:v>0.140068886337543</c:v>
                </c:pt>
                <c:pt idx="1723">
                  <c:v>0.140068886337543</c:v>
                </c:pt>
                <c:pt idx="1724">
                  <c:v>0.140068886337543</c:v>
                </c:pt>
                <c:pt idx="1725">
                  <c:v>0.140068886337543</c:v>
                </c:pt>
                <c:pt idx="1726">
                  <c:v>0.140068886337543</c:v>
                </c:pt>
                <c:pt idx="1727">
                  <c:v>0.140068886337543</c:v>
                </c:pt>
                <c:pt idx="1728">
                  <c:v>0.140068886337543</c:v>
                </c:pt>
                <c:pt idx="1729">
                  <c:v>0.140068886337543</c:v>
                </c:pt>
                <c:pt idx="1730">
                  <c:v>0.140068886337543</c:v>
                </c:pt>
                <c:pt idx="1731">
                  <c:v>0.140068886337543</c:v>
                </c:pt>
                <c:pt idx="1732">
                  <c:v>0.140068886337543</c:v>
                </c:pt>
                <c:pt idx="1733">
                  <c:v>0.140068886337543</c:v>
                </c:pt>
                <c:pt idx="1734">
                  <c:v>0.14925373134328357</c:v>
                </c:pt>
                <c:pt idx="1735">
                  <c:v>0.14925373134328357</c:v>
                </c:pt>
                <c:pt idx="1736">
                  <c:v>0.14925373134328357</c:v>
                </c:pt>
                <c:pt idx="1737">
                  <c:v>0.14925373134328357</c:v>
                </c:pt>
                <c:pt idx="1738">
                  <c:v>0.14925373134328357</c:v>
                </c:pt>
                <c:pt idx="1739">
                  <c:v>0.14925373134328357</c:v>
                </c:pt>
                <c:pt idx="1740">
                  <c:v>0.14925373134328357</c:v>
                </c:pt>
                <c:pt idx="1741">
                  <c:v>0.14925373134328357</c:v>
                </c:pt>
                <c:pt idx="1742">
                  <c:v>0.14925373134328357</c:v>
                </c:pt>
                <c:pt idx="1743">
                  <c:v>0.14925373134328357</c:v>
                </c:pt>
                <c:pt idx="1744">
                  <c:v>0.14925373134328357</c:v>
                </c:pt>
                <c:pt idx="1745">
                  <c:v>0.14925373134328357</c:v>
                </c:pt>
                <c:pt idx="1746">
                  <c:v>0.14925373134328357</c:v>
                </c:pt>
                <c:pt idx="1747">
                  <c:v>0.14925373134328357</c:v>
                </c:pt>
                <c:pt idx="1748">
                  <c:v>0.14925373134328357</c:v>
                </c:pt>
                <c:pt idx="1749">
                  <c:v>0.14925373134328357</c:v>
                </c:pt>
                <c:pt idx="1750">
                  <c:v>0.14925373134328357</c:v>
                </c:pt>
                <c:pt idx="1751">
                  <c:v>0.14925373134328357</c:v>
                </c:pt>
                <c:pt idx="1752">
                  <c:v>0.14925373134328357</c:v>
                </c:pt>
                <c:pt idx="1753">
                  <c:v>0.14925373134328357</c:v>
                </c:pt>
                <c:pt idx="1754">
                  <c:v>0.14925373134328357</c:v>
                </c:pt>
                <c:pt idx="1755">
                  <c:v>0.14925373134328357</c:v>
                </c:pt>
                <c:pt idx="1756">
                  <c:v>0.14925373134328357</c:v>
                </c:pt>
                <c:pt idx="1757">
                  <c:v>0.14925373134328357</c:v>
                </c:pt>
                <c:pt idx="1758">
                  <c:v>0.14925373134328357</c:v>
                </c:pt>
                <c:pt idx="1759">
                  <c:v>0.14925373134328357</c:v>
                </c:pt>
                <c:pt idx="1760">
                  <c:v>0.14925373134328357</c:v>
                </c:pt>
                <c:pt idx="1761">
                  <c:v>0.14925373134328357</c:v>
                </c:pt>
                <c:pt idx="1762">
                  <c:v>0.14925373134328357</c:v>
                </c:pt>
                <c:pt idx="1763">
                  <c:v>0.14925373134328357</c:v>
                </c:pt>
                <c:pt idx="1764">
                  <c:v>0.14925373134328357</c:v>
                </c:pt>
                <c:pt idx="1765">
                  <c:v>0.14925373134328357</c:v>
                </c:pt>
                <c:pt idx="1766">
                  <c:v>0.14925373134328357</c:v>
                </c:pt>
                <c:pt idx="1767">
                  <c:v>0.14925373134328357</c:v>
                </c:pt>
                <c:pt idx="1768">
                  <c:v>0.14925373134328357</c:v>
                </c:pt>
                <c:pt idx="1769">
                  <c:v>0.14925373134328357</c:v>
                </c:pt>
                <c:pt idx="1770">
                  <c:v>0.14925373134328357</c:v>
                </c:pt>
                <c:pt idx="1771">
                  <c:v>0.14925373134328357</c:v>
                </c:pt>
                <c:pt idx="1772">
                  <c:v>0.14925373134328357</c:v>
                </c:pt>
                <c:pt idx="1773">
                  <c:v>0.14925373134328357</c:v>
                </c:pt>
                <c:pt idx="1774">
                  <c:v>0.14925373134328357</c:v>
                </c:pt>
                <c:pt idx="1775">
                  <c:v>0.14925373134328357</c:v>
                </c:pt>
                <c:pt idx="1776">
                  <c:v>0.14925373134328357</c:v>
                </c:pt>
                <c:pt idx="1777">
                  <c:v>0.14925373134328357</c:v>
                </c:pt>
                <c:pt idx="1778">
                  <c:v>0.14925373134328357</c:v>
                </c:pt>
                <c:pt idx="1779">
                  <c:v>0.14925373134328357</c:v>
                </c:pt>
                <c:pt idx="1780">
                  <c:v>0.14925373134328357</c:v>
                </c:pt>
                <c:pt idx="1781">
                  <c:v>0.14925373134328357</c:v>
                </c:pt>
                <c:pt idx="1782">
                  <c:v>0.14925373134328357</c:v>
                </c:pt>
                <c:pt idx="1783">
                  <c:v>0.14925373134328357</c:v>
                </c:pt>
                <c:pt idx="1784">
                  <c:v>0.14925373134328357</c:v>
                </c:pt>
                <c:pt idx="1785">
                  <c:v>0.14925373134328357</c:v>
                </c:pt>
                <c:pt idx="1786">
                  <c:v>0.14925373134328357</c:v>
                </c:pt>
                <c:pt idx="1787">
                  <c:v>0.14925373134328357</c:v>
                </c:pt>
                <c:pt idx="1788">
                  <c:v>0.14925373134328357</c:v>
                </c:pt>
                <c:pt idx="1789">
                  <c:v>0.14925373134328357</c:v>
                </c:pt>
                <c:pt idx="1790">
                  <c:v>0.14925373134328357</c:v>
                </c:pt>
                <c:pt idx="1791">
                  <c:v>0.14925373134328357</c:v>
                </c:pt>
                <c:pt idx="1792">
                  <c:v>0.14925373134328357</c:v>
                </c:pt>
                <c:pt idx="1793">
                  <c:v>0.14925373134328357</c:v>
                </c:pt>
                <c:pt idx="1794">
                  <c:v>0.14925373134328357</c:v>
                </c:pt>
                <c:pt idx="1795">
                  <c:v>0.14925373134328357</c:v>
                </c:pt>
                <c:pt idx="1796">
                  <c:v>0.15269804822043631</c:v>
                </c:pt>
                <c:pt idx="1797">
                  <c:v>0.15269804822043631</c:v>
                </c:pt>
                <c:pt idx="1798">
                  <c:v>0.15269804822043631</c:v>
                </c:pt>
                <c:pt idx="1799">
                  <c:v>0.15269804822043631</c:v>
                </c:pt>
                <c:pt idx="1800">
                  <c:v>0.15269804822043631</c:v>
                </c:pt>
                <c:pt idx="1801">
                  <c:v>0.15269804822043631</c:v>
                </c:pt>
                <c:pt idx="1802">
                  <c:v>0.15269804822043631</c:v>
                </c:pt>
                <c:pt idx="1803">
                  <c:v>0.15269804822043631</c:v>
                </c:pt>
                <c:pt idx="1804">
                  <c:v>0.15269804822043631</c:v>
                </c:pt>
                <c:pt idx="1805">
                  <c:v>0.15269804822043631</c:v>
                </c:pt>
                <c:pt idx="1806">
                  <c:v>0.15269804822043631</c:v>
                </c:pt>
                <c:pt idx="1807">
                  <c:v>0.15269804822043631</c:v>
                </c:pt>
                <c:pt idx="1808">
                  <c:v>0.15269804822043631</c:v>
                </c:pt>
                <c:pt idx="1809">
                  <c:v>0.15269804822043631</c:v>
                </c:pt>
                <c:pt idx="1810">
                  <c:v>0.15269804822043631</c:v>
                </c:pt>
                <c:pt idx="1811">
                  <c:v>0.15269804822043631</c:v>
                </c:pt>
                <c:pt idx="1812">
                  <c:v>0.15269804822043631</c:v>
                </c:pt>
                <c:pt idx="1813">
                  <c:v>0.15269804822043631</c:v>
                </c:pt>
                <c:pt idx="1814">
                  <c:v>0.15269804822043631</c:v>
                </c:pt>
                <c:pt idx="1815">
                  <c:v>0.15269804822043631</c:v>
                </c:pt>
                <c:pt idx="1816">
                  <c:v>0.15269804822043631</c:v>
                </c:pt>
                <c:pt idx="1817">
                  <c:v>0.15269804822043631</c:v>
                </c:pt>
                <c:pt idx="1818">
                  <c:v>0.15269804822043631</c:v>
                </c:pt>
                <c:pt idx="1819">
                  <c:v>0.15269804822043631</c:v>
                </c:pt>
                <c:pt idx="1820">
                  <c:v>0.15269804822043631</c:v>
                </c:pt>
                <c:pt idx="1821">
                  <c:v>0.15269804822043631</c:v>
                </c:pt>
                <c:pt idx="1822">
                  <c:v>0.15269804822043631</c:v>
                </c:pt>
                <c:pt idx="1823">
                  <c:v>0.15269804822043631</c:v>
                </c:pt>
                <c:pt idx="1824">
                  <c:v>0.15269804822043631</c:v>
                </c:pt>
                <c:pt idx="1825">
                  <c:v>0.15269804822043631</c:v>
                </c:pt>
                <c:pt idx="1826">
                  <c:v>0.15154994259471866</c:v>
                </c:pt>
                <c:pt idx="1827">
                  <c:v>0.15154994259471866</c:v>
                </c:pt>
                <c:pt idx="1828">
                  <c:v>0.15154994259471866</c:v>
                </c:pt>
                <c:pt idx="1829">
                  <c:v>0.15154994259471866</c:v>
                </c:pt>
                <c:pt idx="1830">
                  <c:v>0.15154994259471866</c:v>
                </c:pt>
                <c:pt idx="1831">
                  <c:v>0.15154994259471866</c:v>
                </c:pt>
                <c:pt idx="1832">
                  <c:v>0.15154994259471866</c:v>
                </c:pt>
                <c:pt idx="1833">
                  <c:v>0.15154994259471866</c:v>
                </c:pt>
                <c:pt idx="1834">
                  <c:v>0.15154994259471866</c:v>
                </c:pt>
                <c:pt idx="1835">
                  <c:v>0.15154994259471866</c:v>
                </c:pt>
                <c:pt idx="1836">
                  <c:v>0.15154994259471866</c:v>
                </c:pt>
                <c:pt idx="1837">
                  <c:v>0.15154994259471866</c:v>
                </c:pt>
                <c:pt idx="1838">
                  <c:v>0.15154994259471866</c:v>
                </c:pt>
                <c:pt idx="1839">
                  <c:v>0.15154994259471866</c:v>
                </c:pt>
                <c:pt idx="1840">
                  <c:v>0.15154994259471866</c:v>
                </c:pt>
                <c:pt idx="1841">
                  <c:v>0.15154994259471866</c:v>
                </c:pt>
                <c:pt idx="1842">
                  <c:v>0.15154994259471866</c:v>
                </c:pt>
                <c:pt idx="1843">
                  <c:v>0.15154994259471866</c:v>
                </c:pt>
                <c:pt idx="1844">
                  <c:v>0.15154994259471866</c:v>
                </c:pt>
                <c:pt idx="1845">
                  <c:v>0.15154994259471866</c:v>
                </c:pt>
                <c:pt idx="1846">
                  <c:v>0.15154994259471866</c:v>
                </c:pt>
                <c:pt idx="1847">
                  <c:v>0.15154994259471866</c:v>
                </c:pt>
                <c:pt idx="1848">
                  <c:v>0.15154994259471866</c:v>
                </c:pt>
                <c:pt idx="1849">
                  <c:v>0.15154994259471866</c:v>
                </c:pt>
                <c:pt idx="1850">
                  <c:v>0.15154994259471866</c:v>
                </c:pt>
                <c:pt idx="1851">
                  <c:v>0.15154994259471866</c:v>
                </c:pt>
                <c:pt idx="1852">
                  <c:v>0.15154994259471866</c:v>
                </c:pt>
                <c:pt idx="1853">
                  <c:v>0.15154994259471866</c:v>
                </c:pt>
                <c:pt idx="1854">
                  <c:v>0.15154994259471866</c:v>
                </c:pt>
                <c:pt idx="1855">
                  <c:v>0.15154994259471866</c:v>
                </c:pt>
                <c:pt idx="1856">
                  <c:v>0.15154994259471866</c:v>
                </c:pt>
                <c:pt idx="1857">
                  <c:v>0.15040183696900122</c:v>
                </c:pt>
                <c:pt idx="1858">
                  <c:v>0.15040183696900122</c:v>
                </c:pt>
                <c:pt idx="1859">
                  <c:v>0.15040183696900122</c:v>
                </c:pt>
                <c:pt idx="1860">
                  <c:v>0.15040183696900122</c:v>
                </c:pt>
                <c:pt idx="1861">
                  <c:v>0.15040183696900122</c:v>
                </c:pt>
                <c:pt idx="1862">
                  <c:v>0.15040183696900122</c:v>
                </c:pt>
                <c:pt idx="1863">
                  <c:v>0.15040183696900122</c:v>
                </c:pt>
                <c:pt idx="1864">
                  <c:v>0.15040183696900122</c:v>
                </c:pt>
                <c:pt idx="1865">
                  <c:v>0.15040183696900122</c:v>
                </c:pt>
                <c:pt idx="1866">
                  <c:v>0.15040183696900122</c:v>
                </c:pt>
                <c:pt idx="1867">
                  <c:v>0.15040183696900122</c:v>
                </c:pt>
                <c:pt idx="1868">
                  <c:v>0.15040183696900122</c:v>
                </c:pt>
                <c:pt idx="1869">
                  <c:v>0.15040183696900122</c:v>
                </c:pt>
                <c:pt idx="1870">
                  <c:v>0.15040183696900122</c:v>
                </c:pt>
                <c:pt idx="1871">
                  <c:v>0.15040183696900122</c:v>
                </c:pt>
                <c:pt idx="1872">
                  <c:v>0.15040183696900122</c:v>
                </c:pt>
                <c:pt idx="1873">
                  <c:v>0.15040183696900122</c:v>
                </c:pt>
                <c:pt idx="1874">
                  <c:v>0.15040183696900122</c:v>
                </c:pt>
                <c:pt idx="1875">
                  <c:v>0.15040183696900122</c:v>
                </c:pt>
                <c:pt idx="1876">
                  <c:v>0.15040183696900122</c:v>
                </c:pt>
                <c:pt idx="1877">
                  <c:v>0.15040183696900122</c:v>
                </c:pt>
                <c:pt idx="1878">
                  <c:v>0.15040183696900122</c:v>
                </c:pt>
                <c:pt idx="1879">
                  <c:v>0.15040183696900122</c:v>
                </c:pt>
                <c:pt idx="1880">
                  <c:v>0.15040183696900122</c:v>
                </c:pt>
                <c:pt idx="1881">
                  <c:v>0.15040183696900122</c:v>
                </c:pt>
                <c:pt idx="1882">
                  <c:v>0.15040183696900122</c:v>
                </c:pt>
                <c:pt idx="1883">
                  <c:v>0.15040183696900122</c:v>
                </c:pt>
                <c:pt idx="1884">
                  <c:v>0.15040183696900122</c:v>
                </c:pt>
                <c:pt idx="1885">
                  <c:v>0.15040183696900122</c:v>
                </c:pt>
                <c:pt idx="1886">
                  <c:v>0.15040183696900122</c:v>
                </c:pt>
                <c:pt idx="1887">
                  <c:v>0.14695752009184848</c:v>
                </c:pt>
                <c:pt idx="1888">
                  <c:v>0.14695752009184848</c:v>
                </c:pt>
                <c:pt idx="1889">
                  <c:v>0.14695752009184848</c:v>
                </c:pt>
                <c:pt idx="1890">
                  <c:v>0.14695752009184848</c:v>
                </c:pt>
                <c:pt idx="1891">
                  <c:v>0.14695752009184848</c:v>
                </c:pt>
                <c:pt idx="1892">
                  <c:v>0.14695752009184848</c:v>
                </c:pt>
                <c:pt idx="1893">
                  <c:v>0.14695752009184848</c:v>
                </c:pt>
                <c:pt idx="1894">
                  <c:v>0.14695752009184848</c:v>
                </c:pt>
                <c:pt idx="1895">
                  <c:v>0.14695752009184848</c:v>
                </c:pt>
                <c:pt idx="1896">
                  <c:v>0.14695752009184848</c:v>
                </c:pt>
                <c:pt idx="1897">
                  <c:v>0.14695752009184848</c:v>
                </c:pt>
                <c:pt idx="1898">
                  <c:v>0.14695752009184848</c:v>
                </c:pt>
                <c:pt idx="1899">
                  <c:v>0.14695752009184848</c:v>
                </c:pt>
                <c:pt idx="1900">
                  <c:v>0.14695752009184848</c:v>
                </c:pt>
                <c:pt idx="1901">
                  <c:v>0.14695752009184848</c:v>
                </c:pt>
                <c:pt idx="1902">
                  <c:v>0.14695752009184848</c:v>
                </c:pt>
                <c:pt idx="1903">
                  <c:v>0.14695752009184848</c:v>
                </c:pt>
                <c:pt idx="1904">
                  <c:v>0.14695752009184848</c:v>
                </c:pt>
                <c:pt idx="1905">
                  <c:v>0.14695752009184848</c:v>
                </c:pt>
                <c:pt idx="1906">
                  <c:v>0.14695752009184848</c:v>
                </c:pt>
                <c:pt idx="1907">
                  <c:v>0.14695752009184848</c:v>
                </c:pt>
                <c:pt idx="1908">
                  <c:v>0.14695752009184848</c:v>
                </c:pt>
                <c:pt idx="1909">
                  <c:v>0.14695752009184848</c:v>
                </c:pt>
                <c:pt idx="1910">
                  <c:v>0.14695752009184848</c:v>
                </c:pt>
                <c:pt idx="1911">
                  <c:v>0.14695752009184848</c:v>
                </c:pt>
                <c:pt idx="1912">
                  <c:v>0.14695752009184848</c:v>
                </c:pt>
                <c:pt idx="1913">
                  <c:v>0.14695752009184848</c:v>
                </c:pt>
                <c:pt idx="1914">
                  <c:v>0.14695752009184848</c:v>
                </c:pt>
                <c:pt idx="1915">
                  <c:v>0.14695752009184848</c:v>
                </c:pt>
                <c:pt idx="1916">
                  <c:v>0.14695752009184848</c:v>
                </c:pt>
                <c:pt idx="1917">
                  <c:v>0.14695752009184848</c:v>
                </c:pt>
                <c:pt idx="1918">
                  <c:v>0.15040183696900122</c:v>
                </c:pt>
                <c:pt idx="1919">
                  <c:v>0.15040183696900122</c:v>
                </c:pt>
                <c:pt idx="1920">
                  <c:v>0.15040183696900122</c:v>
                </c:pt>
                <c:pt idx="1921">
                  <c:v>0.15040183696900122</c:v>
                </c:pt>
                <c:pt idx="1922">
                  <c:v>0.15040183696900122</c:v>
                </c:pt>
                <c:pt idx="1923">
                  <c:v>0.15040183696900122</c:v>
                </c:pt>
                <c:pt idx="1924">
                  <c:v>0.15040183696900122</c:v>
                </c:pt>
                <c:pt idx="1925">
                  <c:v>0.15040183696900122</c:v>
                </c:pt>
                <c:pt idx="1926">
                  <c:v>0.15040183696900122</c:v>
                </c:pt>
                <c:pt idx="1927">
                  <c:v>0.15040183696900122</c:v>
                </c:pt>
                <c:pt idx="1928">
                  <c:v>0.15040183696900122</c:v>
                </c:pt>
                <c:pt idx="1929">
                  <c:v>0.15040183696900122</c:v>
                </c:pt>
                <c:pt idx="1930">
                  <c:v>0.15040183696900122</c:v>
                </c:pt>
                <c:pt idx="1931">
                  <c:v>0.15040183696900122</c:v>
                </c:pt>
                <c:pt idx="1932">
                  <c:v>0.15040183696900122</c:v>
                </c:pt>
                <c:pt idx="1933">
                  <c:v>0.15040183696900122</c:v>
                </c:pt>
                <c:pt idx="1934">
                  <c:v>0.15040183696900122</c:v>
                </c:pt>
                <c:pt idx="1935">
                  <c:v>0.15040183696900122</c:v>
                </c:pt>
                <c:pt idx="1936">
                  <c:v>0.15040183696900122</c:v>
                </c:pt>
                <c:pt idx="1937">
                  <c:v>0.15040183696900122</c:v>
                </c:pt>
                <c:pt idx="1938">
                  <c:v>0.15040183696900122</c:v>
                </c:pt>
                <c:pt idx="1939">
                  <c:v>0.15040183696900122</c:v>
                </c:pt>
                <c:pt idx="1940">
                  <c:v>0.15040183696900122</c:v>
                </c:pt>
                <c:pt idx="1941">
                  <c:v>0.15040183696900122</c:v>
                </c:pt>
                <c:pt idx="1942">
                  <c:v>0.15040183696900122</c:v>
                </c:pt>
                <c:pt idx="1943">
                  <c:v>0.15040183696900122</c:v>
                </c:pt>
                <c:pt idx="1944">
                  <c:v>0.15040183696900122</c:v>
                </c:pt>
                <c:pt idx="1945">
                  <c:v>0.15040183696900122</c:v>
                </c:pt>
                <c:pt idx="1946">
                  <c:v>0.15040183696900122</c:v>
                </c:pt>
                <c:pt idx="1947">
                  <c:v>0.15040183696900122</c:v>
                </c:pt>
                <c:pt idx="1948">
                  <c:v>0.15040183696900122</c:v>
                </c:pt>
                <c:pt idx="1949">
                  <c:v>0.14810562571756614</c:v>
                </c:pt>
                <c:pt idx="1950">
                  <c:v>0.14810562571756614</c:v>
                </c:pt>
                <c:pt idx="1951">
                  <c:v>0.14810562571756614</c:v>
                </c:pt>
                <c:pt idx="1952">
                  <c:v>0.14810562571756614</c:v>
                </c:pt>
                <c:pt idx="1953">
                  <c:v>0.14810562571756614</c:v>
                </c:pt>
                <c:pt idx="1954">
                  <c:v>0.14810562571756614</c:v>
                </c:pt>
                <c:pt idx="1955">
                  <c:v>0.14810562571756614</c:v>
                </c:pt>
                <c:pt idx="1956">
                  <c:v>0.14810562571756614</c:v>
                </c:pt>
                <c:pt idx="1957">
                  <c:v>0.14810562571756614</c:v>
                </c:pt>
                <c:pt idx="1958">
                  <c:v>0.14810562571756614</c:v>
                </c:pt>
                <c:pt idx="1959">
                  <c:v>0.14810562571756614</c:v>
                </c:pt>
                <c:pt idx="1960">
                  <c:v>0.14810562571756614</c:v>
                </c:pt>
                <c:pt idx="1961">
                  <c:v>0.14810562571756614</c:v>
                </c:pt>
                <c:pt idx="1962">
                  <c:v>0.14810562571756614</c:v>
                </c:pt>
                <c:pt idx="1963">
                  <c:v>0.14810562571756614</c:v>
                </c:pt>
                <c:pt idx="1964">
                  <c:v>0.14810562571756614</c:v>
                </c:pt>
                <c:pt idx="1965">
                  <c:v>0.14810562571756614</c:v>
                </c:pt>
                <c:pt idx="1966">
                  <c:v>0.14810562571756614</c:v>
                </c:pt>
                <c:pt idx="1967">
                  <c:v>0.14810562571756614</c:v>
                </c:pt>
                <c:pt idx="1968">
                  <c:v>0.14810562571756614</c:v>
                </c:pt>
                <c:pt idx="1969">
                  <c:v>0.14810562571756614</c:v>
                </c:pt>
                <c:pt idx="1970">
                  <c:v>0.14810562571756614</c:v>
                </c:pt>
                <c:pt idx="1971">
                  <c:v>0.14810562571756614</c:v>
                </c:pt>
                <c:pt idx="1972">
                  <c:v>0.14810562571756614</c:v>
                </c:pt>
                <c:pt idx="1973">
                  <c:v>0.14810562571756614</c:v>
                </c:pt>
                <c:pt idx="1974">
                  <c:v>0.14810562571756614</c:v>
                </c:pt>
                <c:pt idx="1975">
                  <c:v>0.14810562571756614</c:v>
                </c:pt>
                <c:pt idx="1976">
                  <c:v>0.14810562571756614</c:v>
                </c:pt>
                <c:pt idx="1977">
                  <c:v>0.14810562571756614</c:v>
                </c:pt>
                <c:pt idx="1978">
                  <c:v>0.14810562571756614</c:v>
                </c:pt>
                <c:pt idx="1979">
                  <c:v>0.14925373134328357</c:v>
                </c:pt>
                <c:pt idx="1980">
                  <c:v>0.14925373134328357</c:v>
                </c:pt>
                <c:pt idx="1981">
                  <c:v>0.14925373134328357</c:v>
                </c:pt>
                <c:pt idx="1982">
                  <c:v>0.14925373134328357</c:v>
                </c:pt>
                <c:pt idx="1983">
                  <c:v>0.14925373134328357</c:v>
                </c:pt>
                <c:pt idx="1984">
                  <c:v>0.14925373134328357</c:v>
                </c:pt>
                <c:pt idx="1985">
                  <c:v>0.14925373134328357</c:v>
                </c:pt>
                <c:pt idx="1986">
                  <c:v>0.14925373134328357</c:v>
                </c:pt>
                <c:pt idx="1987">
                  <c:v>0.14925373134328357</c:v>
                </c:pt>
                <c:pt idx="1988">
                  <c:v>0.14925373134328357</c:v>
                </c:pt>
                <c:pt idx="1989">
                  <c:v>0.14925373134328357</c:v>
                </c:pt>
                <c:pt idx="1990">
                  <c:v>0.14925373134328357</c:v>
                </c:pt>
                <c:pt idx="1991">
                  <c:v>0.14925373134328357</c:v>
                </c:pt>
                <c:pt idx="1992">
                  <c:v>0.14925373134328357</c:v>
                </c:pt>
                <c:pt idx="1993">
                  <c:v>0.14925373134328357</c:v>
                </c:pt>
                <c:pt idx="1994">
                  <c:v>0.14925373134328357</c:v>
                </c:pt>
                <c:pt idx="1995">
                  <c:v>0.14925373134328357</c:v>
                </c:pt>
                <c:pt idx="1996">
                  <c:v>0.14925373134328357</c:v>
                </c:pt>
                <c:pt idx="1997">
                  <c:v>0.14925373134328357</c:v>
                </c:pt>
                <c:pt idx="1998">
                  <c:v>0.14925373134328357</c:v>
                </c:pt>
                <c:pt idx="1999">
                  <c:v>0.14925373134328357</c:v>
                </c:pt>
                <c:pt idx="2000">
                  <c:v>0.14925373134328357</c:v>
                </c:pt>
                <c:pt idx="2001">
                  <c:v>0.14925373134328357</c:v>
                </c:pt>
                <c:pt idx="2002">
                  <c:v>0.14925373134328357</c:v>
                </c:pt>
                <c:pt idx="2003">
                  <c:v>0.14925373134328357</c:v>
                </c:pt>
                <c:pt idx="2004">
                  <c:v>0.14925373134328357</c:v>
                </c:pt>
                <c:pt idx="2005">
                  <c:v>0.14925373134328357</c:v>
                </c:pt>
                <c:pt idx="2006">
                  <c:v>0.14925373134328357</c:v>
                </c:pt>
                <c:pt idx="2007">
                  <c:v>0.14925373134328357</c:v>
                </c:pt>
                <c:pt idx="2008">
                  <c:v>0.14925373134328357</c:v>
                </c:pt>
                <c:pt idx="2009">
                  <c:v>0.14925373134328357</c:v>
                </c:pt>
                <c:pt idx="2010">
                  <c:v>0.14466130884041339</c:v>
                </c:pt>
                <c:pt idx="2011">
                  <c:v>0.14466130884041339</c:v>
                </c:pt>
                <c:pt idx="2012">
                  <c:v>0.14466130884041339</c:v>
                </c:pt>
                <c:pt idx="2013">
                  <c:v>0.14466130884041339</c:v>
                </c:pt>
                <c:pt idx="2014">
                  <c:v>0.14466130884041339</c:v>
                </c:pt>
                <c:pt idx="2015">
                  <c:v>0.14466130884041339</c:v>
                </c:pt>
                <c:pt idx="2016">
                  <c:v>0.14466130884041339</c:v>
                </c:pt>
                <c:pt idx="2017">
                  <c:v>0.14466130884041339</c:v>
                </c:pt>
                <c:pt idx="2018">
                  <c:v>0.14466130884041339</c:v>
                </c:pt>
                <c:pt idx="2019">
                  <c:v>0.14466130884041339</c:v>
                </c:pt>
                <c:pt idx="2020">
                  <c:v>0.14466130884041339</c:v>
                </c:pt>
                <c:pt idx="2021">
                  <c:v>0.14466130884041339</c:v>
                </c:pt>
                <c:pt idx="2022">
                  <c:v>0.14466130884041339</c:v>
                </c:pt>
                <c:pt idx="2023">
                  <c:v>0.14466130884041339</c:v>
                </c:pt>
                <c:pt idx="2024">
                  <c:v>0.14466130884041339</c:v>
                </c:pt>
                <c:pt idx="2025">
                  <c:v>0.14466130884041339</c:v>
                </c:pt>
                <c:pt idx="2026">
                  <c:v>0.14466130884041339</c:v>
                </c:pt>
                <c:pt idx="2027">
                  <c:v>0.14466130884041339</c:v>
                </c:pt>
                <c:pt idx="2028">
                  <c:v>0.14466130884041339</c:v>
                </c:pt>
                <c:pt idx="2029">
                  <c:v>0.14466130884041339</c:v>
                </c:pt>
                <c:pt idx="2030">
                  <c:v>0.14466130884041339</c:v>
                </c:pt>
                <c:pt idx="2031">
                  <c:v>0.14466130884041339</c:v>
                </c:pt>
                <c:pt idx="2032">
                  <c:v>0.14466130884041339</c:v>
                </c:pt>
                <c:pt idx="2033">
                  <c:v>0.14466130884041339</c:v>
                </c:pt>
                <c:pt idx="2034">
                  <c:v>0.14466130884041339</c:v>
                </c:pt>
                <c:pt idx="2035">
                  <c:v>0.14466130884041339</c:v>
                </c:pt>
                <c:pt idx="2036">
                  <c:v>0.14466130884041339</c:v>
                </c:pt>
                <c:pt idx="2037">
                  <c:v>0.14466130884041339</c:v>
                </c:pt>
                <c:pt idx="2038">
                  <c:v>0.14466130884041339</c:v>
                </c:pt>
                <c:pt idx="2039">
                  <c:v>0.14466130884041339</c:v>
                </c:pt>
                <c:pt idx="2040">
                  <c:v>0.14236509758897831</c:v>
                </c:pt>
                <c:pt idx="2041">
                  <c:v>0.14236509758897831</c:v>
                </c:pt>
                <c:pt idx="2042">
                  <c:v>0.14236509758897831</c:v>
                </c:pt>
                <c:pt idx="2043">
                  <c:v>0.14236509758897831</c:v>
                </c:pt>
                <c:pt idx="2044">
                  <c:v>0.14236509758897831</c:v>
                </c:pt>
                <c:pt idx="2045">
                  <c:v>0.14236509758897831</c:v>
                </c:pt>
                <c:pt idx="2046">
                  <c:v>0.14236509758897831</c:v>
                </c:pt>
                <c:pt idx="2047">
                  <c:v>0.14236509758897831</c:v>
                </c:pt>
                <c:pt idx="2048">
                  <c:v>0.14236509758897831</c:v>
                </c:pt>
                <c:pt idx="2049">
                  <c:v>0.14236509758897831</c:v>
                </c:pt>
                <c:pt idx="2050">
                  <c:v>0.14236509758897831</c:v>
                </c:pt>
                <c:pt idx="2051">
                  <c:v>0.14236509758897831</c:v>
                </c:pt>
                <c:pt idx="2052">
                  <c:v>0.14236509758897831</c:v>
                </c:pt>
                <c:pt idx="2053">
                  <c:v>0.14236509758897831</c:v>
                </c:pt>
                <c:pt idx="2054">
                  <c:v>0.14236509758897831</c:v>
                </c:pt>
                <c:pt idx="2055">
                  <c:v>0.14236509758897831</c:v>
                </c:pt>
                <c:pt idx="2056">
                  <c:v>0.14236509758897831</c:v>
                </c:pt>
                <c:pt idx="2057">
                  <c:v>0.14236509758897831</c:v>
                </c:pt>
                <c:pt idx="2058">
                  <c:v>0.14236509758897831</c:v>
                </c:pt>
                <c:pt idx="2059">
                  <c:v>0.14236509758897831</c:v>
                </c:pt>
                <c:pt idx="2060">
                  <c:v>0.14236509758897831</c:v>
                </c:pt>
                <c:pt idx="2061">
                  <c:v>0.14236509758897831</c:v>
                </c:pt>
                <c:pt idx="2062">
                  <c:v>0.14236509758897831</c:v>
                </c:pt>
                <c:pt idx="2063">
                  <c:v>0.14236509758897831</c:v>
                </c:pt>
                <c:pt idx="2064">
                  <c:v>0.14236509758897831</c:v>
                </c:pt>
                <c:pt idx="2065">
                  <c:v>0.14236509758897831</c:v>
                </c:pt>
                <c:pt idx="2066">
                  <c:v>0.14236509758897831</c:v>
                </c:pt>
                <c:pt idx="2067">
                  <c:v>0.14236509758897831</c:v>
                </c:pt>
                <c:pt idx="2068">
                  <c:v>0.14236509758897831</c:v>
                </c:pt>
                <c:pt idx="2069">
                  <c:v>0.14236509758897831</c:v>
                </c:pt>
                <c:pt idx="2070">
                  <c:v>0.14236509758897831</c:v>
                </c:pt>
                <c:pt idx="2071">
                  <c:v>0.13662456946039048</c:v>
                </c:pt>
                <c:pt idx="2072">
                  <c:v>0.13662456946039048</c:v>
                </c:pt>
                <c:pt idx="2073">
                  <c:v>0.13662456946039048</c:v>
                </c:pt>
                <c:pt idx="2074">
                  <c:v>0.13662456946039048</c:v>
                </c:pt>
                <c:pt idx="2075">
                  <c:v>0.13662456946039048</c:v>
                </c:pt>
                <c:pt idx="2076">
                  <c:v>0.13662456946039048</c:v>
                </c:pt>
                <c:pt idx="2077">
                  <c:v>0.13662456946039048</c:v>
                </c:pt>
                <c:pt idx="2078">
                  <c:v>0.13662456946039048</c:v>
                </c:pt>
                <c:pt idx="2079">
                  <c:v>0.13662456946039048</c:v>
                </c:pt>
                <c:pt idx="2080">
                  <c:v>0.13662456946039048</c:v>
                </c:pt>
                <c:pt idx="2081">
                  <c:v>0.13662456946039048</c:v>
                </c:pt>
                <c:pt idx="2082">
                  <c:v>0.13662456946039048</c:v>
                </c:pt>
                <c:pt idx="2083">
                  <c:v>0.13662456946039048</c:v>
                </c:pt>
                <c:pt idx="2084">
                  <c:v>0.13662456946039048</c:v>
                </c:pt>
                <c:pt idx="2085">
                  <c:v>0.13662456946039048</c:v>
                </c:pt>
                <c:pt idx="2086">
                  <c:v>0.13662456946039048</c:v>
                </c:pt>
                <c:pt idx="2087">
                  <c:v>0.13662456946039048</c:v>
                </c:pt>
                <c:pt idx="2088">
                  <c:v>0.13662456946039048</c:v>
                </c:pt>
                <c:pt idx="2089">
                  <c:v>0.13662456946039048</c:v>
                </c:pt>
                <c:pt idx="2090">
                  <c:v>0.13662456946039048</c:v>
                </c:pt>
                <c:pt idx="2091">
                  <c:v>0.13662456946039048</c:v>
                </c:pt>
                <c:pt idx="2092">
                  <c:v>0.13662456946039048</c:v>
                </c:pt>
                <c:pt idx="2093">
                  <c:v>0.13662456946039048</c:v>
                </c:pt>
                <c:pt idx="2094">
                  <c:v>0.13662456946039048</c:v>
                </c:pt>
                <c:pt idx="2095">
                  <c:v>0.13662456946039048</c:v>
                </c:pt>
                <c:pt idx="2096">
                  <c:v>0.13662456946039048</c:v>
                </c:pt>
                <c:pt idx="2097">
                  <c:v>0.13662456946039048</c:v>
                </c:pt>
                <c:pt idx="2098">
                  <c:v>0.13662456946039048</c:v>
                </c:pt>
                <c:pt idx="2099">
                  <c:v>0.14351320321469574</c:v>
                </c:pt>
                <c:pt idx="2100">
                  <c:v>0.14351320321469574</c:v>
                </c:pt>
                <c:pt idx="2101">
                  <c:v>0.14351320321469574</c:v>
                </c:pt>
                <c:pt idx="2102">
                  <c:v>0.14351320321469574</c:v>
                </c:pt>
                <c:pt idx="2103">
                  <c:v>0.14351320321469574</c:v>
                </c:pt>
                <c:pt idx="2104">
                  <c:v>0.14351320321469574</c:v>
                </c:pt>
                <c:pt idx="2105">
                  <c:v>0.14351320321469574</c:v>
                </c:pt>
                <c:pt idx="2106">
                  <c:v>0.14351320321469574</c:v>
                </c:pt>
                <c:pt idx="2107">
                  <c:v>0.14351320321469574</c:v>
                </c:pt>
                <c:pt idx="2108">
                  <c:v>0.14351320321469574</c:v>
                </c:pt>
                <c:pt idx="2109">
                  <c:v>0.14351320321469574</c:v>
                </c:pt>
                <c:pt idx="2110">
                  <c:v>0.14351320321469574</c:v>
                </c:pt>
                <c:pt idx="2111">
                  <c:v>0.14351320321469574</c:v>
                </c:pt>
                <c:pt idx="2112">
                  <c:v>0.14351320321469574</c:v>
                </c:pt>
                <c:pt idx="2113">
                  <c:v>0.14351320321469574</c:v>
                </c:pt>
                <c:pt idx="2114">
                  <c:v>0.14351320321469574</c:v>
                </c:pt>
                <c:pt idx="2115">
                  <c:v>0.14351320321469574</c:v>
                </c:pt>
                <c:pt idx="2116">
                  <c:v>0.14351320321469574</c:v>
                </c:pt>
                <c:pt idx="2117">
                  <c:v>0.14351320321469574</c:v>
                </c:pt>
                <c:pt idx="2118">
                  <c:v>0.14351320321469574</c:v>
                </c:pt>
                <c:pt idx="2119">
                  <c:v>0.14351320321469574</c:v>
                </c:pt>
                <c:pt idx="2120">
                  <c:v>0.14351320321469574</c:v>
                </c:pt>
                <c:pt idx="2121">
                  <c:v>0.14351320321469574</c:v>
                </c:pt>
                <c:pt idx="2122">
                  <c:v>0.14351320321469574</c:v>
                </c:pt>
                <c:pt idx="2123">
                  <c:v>0.14351320321469574</c:v>
                </c:pt>
                <c:pt idx="2124">
                  <c:v>0.14351320321469574</c:v>
                </c:pt>
                <c:pt idx="2125">
                  <c:v>0.14351320321469574</c:v>
                </c:pt>
                <c:pt idx="2126">
                  <c:v>0.14351320321469574</c:v>
                </c:pt>
                <c:pt idx="2127">
                  <c:v>0.14351320321469574</c:v>
                </c:pt>
                <c:pt idx="2128">
                  <c:v>0.14351320321469574</c:v>
                </c:pt>
                <c:pt idx="2129">
                  <c:v>0.14351320321469574</c:v>
                </c:pt>
                <c:pt idx="2130">
                  <c:v>0.13892078071182556</c:v>
                </c:pt>
                <c:pt idx="2131">
                  <c:v>0.13892078071182556</c:v>
                </c:pt>
                <c:pt idx="2132">
                  <c:v>0.13892078071182556</c:v>
                </c:pt>
                <c:pt idx="2133">
                  <c:v>0.13892078071182556</c:v>
                </c:pt>
                <c:pt idx="2134">
                  <c:v>0.13892078071182556</c:v>
                </c:pt>
                <c:pt idx="2135">
                  <c:v>0.13892078071182556</c:v>
                </c:pt>
                <c:pt idx="2136">
                  <c:v>0.13892078071182556</c:v>
                </c:pt>
                <c:pt idx="2137">
                  <c:v>0.13892078071182556</c:v>
                </c:pt>
                <c:pt idx="2138">
                  <c:v>0.13892078071182556</c:v>
                </c:pt>
                <c:pt idx="2139">
                  <c:v>0.13892078071182556</c:v>
                </c:pt>
                <c:pt idx="2140">
                  <c:v>0.13892078071182556</c:v>
                </c:pt>
                <c:pt idx="2141">
                  <c:v>0.13892078071182556</c:v>
                </c:pt>
                <c:pt idx="2142">
                  <c:v>0.13892078071182556</c:v>
                </c:pt>
                <c:pt idx="2143">
                  <c:v>0.13892078071182556</c:v>
                </c:pt>
                <c:pt idx="2144">
                  <c:v>0.13892078071182556</c:v>
                </c:pt>
                <c:pt idx="2145">
                  <c:v>0.13892078071182556</c:v>
                </c:pt>
                <c:pt idx="2146">
                  <c:v>0.13892078071182556</c:v>
                </c:pt>
                <c:pt idx="2147">
                  <c:v>0.13892078071182556</c:v>
                </c:pt>
                <c:pt idx="2148">
                  <c:v>0.13892078071182556</c:v>
                </c:pt>
                <c:pt idx="2149">
                  <c:v>0.13892078071182556</c:v>
                </c:pt>
                <c:pt idx="2150">
                  <c:v>0.13892078071182556</c:v>
                </c:pt>
                <c:pt idx="2151">
                  <c:v>0.13892078071182556</c:v>
                </c:pt>
                <c:pt idx="2152">
                  <c:v>0.13892078071182556</c:v>
                </c:pt>
                <c:pt idx="2153">
                  <c:v>0.13892078071182556</c:v>
                </c:pt>
                <c:pt idx="2154">
                  <c:v>0.13892078071182556</c:v>
                </c:pt>
                <c:pt idx="2155">
                  <c:v>0.13892078071182556</c:v>
                </c:pt>
                <c:pt idx="2156">
                  <c:v>0.13892078071182556</c:v>
                </c:pt>
                <c:pt idx="2157">
                  <c:v>0.13892078071182556</c:v>
                </c:pt>
                <c:pt idx="2158">
                  <c:v>0.13892078071182556</c:v>
                </c:pt>
                <c:pt idx="2159">
                  <c:v>0.13892078071182556</c:v>
                </c:pt>
                <c:pt idx="2160">
                  <c:v>0.13892078071182556</c:v>
                </c:pt>
                <c:pt idx="2161">
                  <c:v>0.13777267508610791</c:v>
                </c:pt>
                <c:pt idx="2162">
                  <c:v>0.13777267508610791</c:v>
                </c:pt>
                <c:pt idx="2163">
                  <c:v>0.13777267508610791</c:v>
                </c:pt>
                <c:pt idx="2164">
                  <c:v>0.13777267508610791</c:v>
                </c:pt>
                <c:pt idx="2165">
                  <c:v>0.13777267508610791</c:v>
                </c:pt>
                <c:pt idx="2166">
                  <c:v>0.13777267508610791</c:v>
                </c:pt>
                <c:pt idx="2167">
                  <c:v>0.13777267508610791</c:v>
                </c:pt>
                <c:pt idx="2168">
                  <c:v>0.13777267508610791</c:v>
                </c:pt>
                <c:pt idx="2169">
                  <c:v>0.13777267508610791</c:v>
                </c:pt>
                <c:pt idx="2170">
                  <c:v>0.13777267508610791</c:v>
                </c:pt>
                <c:pt idx="2171">
                  <c:v>0.13777267508610791</c:v>
                </c:pt>
                <c:pt idx="2172">
                  <c:v>0.13777267508610791</c:v>
                </c:pt>
                <c:pt idx="2173">
                  <c:v>0.13777267508610791</c:v>
                </c:pt>
                <c:pt idx="2174">
                  <c:v>0.13777267508610791</c:v>
                </c:pt>
                <c:pt idx="2175">
                  <c:v>0.13777267508610791</c:v>
                </c:pt>
                <c:pt idx="2176">
                  <c:v>0.13777267508610791</c:v>
                </c:pt>
                <c:pt idx="2177">
                  <c:v>0.13777267508610791</c:v>
                </c:pt>
                <c:pt idx="2178">
                  <c:v>0.13777267508610791</c:v>
                </c:pt>
                <c:pt idx="2179">
                  <c:v>0.13777267508610791</c:v>
                </c:pt>
                <c:pt idx="2180">
                  <c:v>0.13777267508610791</c:v>
                </c:pt>
                <c:pt idx="2181">
                  <c:v>0.13777267508610791</c:v>
                </c:pt>
                <c:pt idx="2182">
                  <c:v>0.13777267508610791</c:v>
                </c:pt>
                <c:pt idx="2183">
                  <c:v>0.13777267508610791</c:v>
                </c:pt>
                <c:pt idx="2184">
                  <c:v>0.13777267508610791</c:v>
                </c:pt>
                <c:pt idx="2185">
                  <c:v>0.13777267508610791</c:v>
                </c:pt>
                <c:pt idx="2186">
                  <c:v>0.13777267508610791</c:v>
                </c:pt>
                <c:pt idx="2187">
                  <c:v>0.13777267508610791</c:v>
                </c:pt>
                <c:pt idx="2188">
                  <c:v>0.13777267508610791</c:v>
                </c:pt>
                <c:pt idx="2189">
                  <c:v>0.13777267508610791</c:v>
                </c:pt>
                <c:pt idx="2190">
                  <c:v>0.13777267508610791</c:v>
                </c:pt>
                <c:pt idx="2191">
                  <c:v>0.13777267508610791</c:v>
                </c:pt>
                <c:pt idx="2192">
                  <c:v>0.13777267508610791</c:v>
                </c:pt>
                <c:pt idx="2193">
                  <c:v>0.13777267508610791</c:v>
                </c:pt>
                <c:pt idx="2194">
                  <c:v>0.13777267508610791</c:v>
                </c:pt>
                <c:pt idx="2195">
                  <c:v>0.13777267508610791</c:v>
                </c:pt>
                <c:pt idx="2196">
                  <c:v>0.13777267508610791</c:v>
                </c:pt>
                <c:pt idx="2197">
                  <c:v>0.13777267508610791</c:v>
                </c:pt>
                <c:pt idx="2198">
                  <c:v>0.13777267508610791</c:v>
                </c:pt>
                <c:pt idx="2199">
                  <c:v>0.13777267508610791</c:v>
                </c:pt>
                <c:pt idx="2200">
                  <c:v>0.13777267508610791</c:v>
                </c:pt>
                <c:pt idx="2201">
                  <c:v>0.13777267508610791</c:v>
                </c:pt>
                <c:pt idx="2202">
                  <c:v>0.13777267508610791</c:v>
                </c:pt>
                <c:pt idx="2203">
                  <c:v>0.13777267508610791</c:v>
                </c:pt>
                <c:pt idx="2204">
                  <c:v>0.13777267508610791</c:v>
                </c:pt>
                <c:pt idx="2205">
                  <c:v>0.13777267508610791</c:v>
                </c:pt>
                <c:pt idx="2206">
                  <c:v>0.13777267508610791</c:v>
                </c:pt>
                <c:pt idx="2207">
                  <c:v>0.13777267508610791</c:v>
                </c:pt>
                <c:pt idx="2208">
                  <c:v>0.13777267508610791</c:v>
                </c:pt>
                <c:pt idx="2209">
                  <c:v>0.13777267508610791</c:v>
                </c:pt>
                <c:pt idx="2210">
                  <c:v>0.13777267508610791</c:v>
                </c:pt>
                <c:pt idx="2211">
                  <c:v>0.13777267508610791</c:v>
                </c:pt>
                <c:pt idx="2212">
                  <c:v>0.13777267508610791</c:v>
                </c:pt>
                <c:pt idx="2213">
                  <c:v>0.13777267508610791</c:v>
                </c:pt>
                <c:pt idx="2214">
                  <c:v>0.13777267508610791</c:v>
                </c:pt>
                <c:pt idx="2215">
                  <c:v>0.13777267508610791</c:v>
                </c:pt>
                <c:pt idx="2216">
                  <c:v>0.13777267508610791</c:v>
                </c:pt>
                <c:pt idx="2217">
                  <c:v>0.13777267508610791</c:v>
                </c:pt>
                <c:pt idx="2218">
                  <c:v>0.13777267508610791</c:v>
                </c:pt>
                <c:pt idx="2219">
                  <c:v>0.13777267508610791</c:v>
                </c:pt>
                <c:pt idx="2220">
                  <c:v>0.13777267508610791</c:v>
                </c:pt>
                <c:pt idx="2221">
                  <c:v>0.13777267508610791</c:v>
                </c:pt>
                <c:pt idx="2222">
                  <c:v>0.13318025258323796</c:v>
                </c:pt>
                <c:pt idx="2223">
                  <c:v>0.13318025258323796</c:v>
                </c:pt>
                <c:pt idx="2224">
                  <c:v>0.13318025258323796</c:v>
                </c:pt>
                <c:pt idx="2225">
                  <c:v>0.13318025258323796</c:v>
                </c:pt>
                <c:pt idx="2226">
                  <c:v>0.13318025258323796</c:v>
                </c:pt>
                <c:pt idx="2227">
                  <c:v>0.13318025258323796</c:v>
                </c:pt>
                <c:pt idx="2228">
                  <c:v>0.13318025258323796</c:v>
                </c:pt>
                <c:pt idx="2229">
                  <c:v>0.13318025258323796</c:v>
                </c:pt>
                <c:pt idx="2230">
                  <c:v>0.13318025258323796</c:v>
                </c:pt>
                <c:pt idx="2231">
                  <c:v>0.13318025258323796</c:v>
                </c:pt>
                <c:pt idx="2232">
                  <c:v>0.13318025258323796</c:v>
                </c:pt>
                <c:pt idx="2233">
                  <c:v>0.13318025258323796</c:v>
                </c:pt>
                <c:pt idx="2234">
                  <c:v>0.13318025258323796</c:v>
                </c:pt>
                <c:pt idx="2235">
                  <c:v>0.13318025258323796</c:v>
                </c:pt>
                <c:pt idx="2236">
                  <c:v>0.13318025258323796</c:v>
                </c:pt>
                <c:pt idx="2237">
                  <c:v>0.13318025258323796</c:v>
                </c:pt>
                <c:pt idx="2238">
                  <c:v>0.13318025258323796</c:v>
                </c:pt>
                <c:pt idx="2239">
                  <c:v>0.13318025258323796</c:v>
                </c:pt>
                <c:pt idx="2240">
                  <c:v>0.13318025258323796</c:v>
                </c:pt>
                <c:pt idx="2241">
                  <c:v>0.13318025258323796</c:v>
                </c:pt>
                <c:pt idx="2242">
                  <c:v>0.13318025258323796</c:v>
                </c:pt>
                <c:pt idx="2243">
                  <c:v>0.13318025258323796</c:v>
                </c:pt>
                <c:pt idx="2244">
                  <c:v>0.13318025258323796</c:v>
                </c:pt>
                <c:pt idx="2245">
                  <c:v>0.13318025258323796</c:v>
                </c:pt>
                <c:pt idx="2246">
                  <c:v>0.13318025258323796</c:v>
                </c:pt>
                <c:pt idx="2247">
                  <c:v>0.13318025258323796</c:v>
                </c:pt>
                <c:pt idx="2248">
                  <c:v>0.13318025258323796</c:v>
                </c:pt>
                <c:pt idx="2249">
                  <c:v>0.13318025258323796</c:v>
                </c:pt>
                <c:pt idx="2250">
                  <c:v>0.13318025258323796</c:v>
                </c:pt>
                <c:pt idx="2251">
                  <c:v>0.13318025258323796</c:v>
                </c:pt>
                <c:pt idx="2252">
                  <c:v>0.12858783008036778</c:v>
                </c:pt>
                <c:pt idx="2253">
                  <c:v>0.12858783008036778</c:v>
                </c:pt>
                <c:pt idx="2254">
                  <c:v>0.12858783008036778</c:v>
                </c:pt>
                <c:pt idx="2255">
                  <c:v>0.12858783008036778</c:v>
                </c:pt>
                <c:pt idx="2256">
                  <c:v>0.12858783008036778</c:v>
                </c:pt>
                <c:pt idx="2257">
                  <c:v>0.12858783008036778</c:v>
                </c:pt>
                <c:pt idx="2258">
                  <c:v>0.12858783008036778</c:v>
                </c:pt>
                <c:pt idx="2259">
                  <c:v>0.12858783008036778</c:v>
                </c:pt>
                <c:pt idx="2260">
                  <c:v>0.12858783008036778</c:v>
                </c:pt>
                <c:pt idx="2261">
                  <c:v>0.12858783008036778</c:v>
                </c:pt>
                <c:pt idx="2262">
                  <c:v>0.12858783008036778</c:v>
                </c:pt>
                <c:pt idx="2263">
                  <c:v>0.12858783008036778</c:v>
                </c:pt>
                <c:pt idx="2264">
                  <c:v>0.12858783008036778</c:v>
                </c:pt>
                <c:pt idx="2265">
                  <c:v>0.12858783008036778</c:v>
                </c:pt>
                <c:pt idx="2266">
                  <c:v>0.12858783008036778</c:v>
                </c:pt>
                <c:pt idx="2267">
                  <c:v>0.12858783008036778</c:v>
                </c:pt>
                <c:pt idx="2268">
                  <c:v>0.12858783008036778</c:v>
                </c:pt>
                <c:pt idx="2269">
                  <c:v>0.12858783008036778</c:v>
                </c:pt>
                <c:pt idx="2270">
                  <c:v>0.12858783008036778</c:v>
                </c:pt>
                <c:pt idx="2271">
                  <c:v>0.12858783008036778</c:v>
                </c:pt>
                <c:pt idx="2272">
                  <c:v>0.12858783008036778</c:v>
                </c:pt>
                <c:pt idx="2273">
                  <c:v>0.12858783008036778</c:v>
                </c:pt>
                <c:pt idx="2274">
                  <c:v>0.12858783008036778</c:v>
                </c:pt>
                <c:pt idx="2275">
                  <c:v>0.12858783008036778</c:v>
                </c:pt>
                <c:pt idx="2276">
                  <c:v>0.12858783008036778</c:v>
                </c:pt>
                <c:pt idx="2277">
                  <c:v>0.12858783008036778</c:v>
                </c:pt>
                <c:pt idx="2278">
                  <c:v>0.12858783008036778</c:v>
                </c:pt>
                <c:pt idx="2279">
                  <c:v>0.12858783008036778</c:v>
                </c:pt>
                <c:pt idx="2280">
                  <c:v>0.12858783008036778</c:v>
                </c:pt>
                <c:pt idx="2281">
                  <c:v>0.12858783008036778</c:v>
                </c:pt>
                <c:pt idx="2282">
                  <c:v>0.12858783008036778</c:v>
                </c:pt>
                <c:pt idx="2283">
                  <c:v>0.12858783008036778</c:v>
                </c:pt>
                <c:pt idx="2284">
                  <c:v>0.12858783008036778</c:v>
                </c:pt>
                <c:pt idx="2285">
                  <c:v>0.12858783008036778</c:v>
                </c:pt>
                <c:pt idx="2286">
                  <c:v>0.12858783008036778</c:v>
                </c:pt>
                <c:pt idx="2287">
                  <c:v>0.12858783008036778</c:v>
                </c:pt>
                <c:pt idx="2288">
                  <c:v>0.12858783008036778</c:v>
                </c:pt>
                <c:pt idx="2289">
                  <c:v>0.12858783008036778</c:v>
                </c:pt>
                <c:pt idx="2290">
                  <c:v>0.12858783008036778</c:v>
                </c:pt>
                <c:pt idx="2291">
                  <c:v>0.12858783008036778</c:v>
                </c:pt>
                <c:pt idx="2292">
                  <c:v>0.12858783008036778</c:v>
                </c:pt>
                <c:pt idx="2293">
                  <c:v>0.12858783008036778</c:v>
                </c:pt>
                <c:pt idx="2294">
                  <c:v>0.12858783008036778</c:v>
                </c:pt>
                <c:pt idx="2295">
                  <c:v>0.12858783008036778</c:v>
                </c:pt>
                <c:pt idx="2296">
                  <c:v>0.12858783008036778</c:v>
                </c:pt>
                <c:pt idx="2297">
                  <c:v>0.12858783008036778</c:v>
                </c:pt>
                <c:pt idx="2298">
                  <c:v>0.12858783008036778</c:v>
                </c:pt>
                <c:pt idx="2299">
                  <c:v>0.12858783008036778</c:v>
                </c:pt>
                <c:pt idx="2300">
                  <c:v>0.12858783008036778</c:v>
                </c:pt>
                <c:pt idx="2301">
                  <c:v>0.12858783008036778</c:v>
                </c:pt>
                <c:pt idx="2302">
                  <c:v>0.12858783008036778</c:v>
                </c:pt>
                <c:pt idx="2303">
                  <c:v>0.12858783008036778</c:v>
                </c:pt>
                <c:pt idx="2304">
                  <c:v>0.12858783008036778</c:v>
                </c:pt>
                <c:pt idx="2305">
                  <c:v>0.12858783008036778</c:v>
                </c:pt>
                <c:pt idx="2306">
                  <c:v>0.12858783008036778</c:v>
                </c:pt>
                <c:pt idx="2307">
                  <c:v>0.12858783008036778</c:v>
                </c:pt>
                <c:pt idx="2308">
                  <c:v>0.12858783008036778</c:v>
                </c:pt>
                <c:pt idx="2309">
                  <c:v>0.12858783008036778</c:v>
                </c:pt>
                <c:pt idx="2310">
                  <c:v>0.12858783008036778</c:v>
                </c:pt>
                <c:pt idx="2311">
                  <c:v>0.12858783008036778</c:v>
                </c:pt>
                <c:pt idx="2312">
                  <c:v>0.12858783008036778</c:v>
                </c:pt>
                <c:pt idx="2313">
                  <c:v>0.12858783008036778</c:v>
                </c:pt>
                <c:pt idx="2314">
                  <c:v>0.13088404133180287</c:v>
                </c:pt>
                <c:pt idx="2315">
                  <c:v>0.13088404133180287</c:v>
                </c:pt>
                <c:pt idx="2316">
                  <c:v>0.13088404133180287</c:v>
                </c:pt>
                <c:pt idx="2317">
                  <c:v>0.13088404133180287</c:v>
                </c:pt>
                <c:pt idx="2318">
                  <c:v>0.13088404133180287</c:v>
                </c:pt>
                <c:pt idx="2319">
                  <c:v>0.13088404133180287</c:v>
                </c:pt>
                <c:pt idx="2320">
                  <c:v>0.13088404133180287</c:v>
                </c:pt>
                <c:pt idx="2321">
                  <c:v>0.13088404133180287</c:v>
                </c:pt>
                <c:pt idx="2322">
                  <c:v>0.13088404133180287</c:v>
                </c:pt>
                <c:pt idx="2323">
                  <c:v>0.13088404133180287</c:v>
                </c:pt>
                <c:pt idx="2324">
                  <c:v>0.13088404133180287</c:v>
                </c:pt>
                <c:pt idx="2325">
                  <c:v>0.13088404133180287</c:v>
                </c:pt>
                <c:pt idx="2326">
                  <c:v>0.13088404133180287</c:v>
                </c:pt>
                <c:pt idx="2327">
                  <c:v>0.13088404133180287</c:v>
                </c:pt>
                <c:pt idx="2328">
                  <c:v>0.13088404133180287</c:v>
                </c:pt>
                <c:pt idx="2329">
                  <c:v>0.13088404133180287</c:v>
                </c:pt>
                <c:pt idx="2330">
                  <c:v>0.13088404133180287</c:v>
                </c:pt>
                <c:pt idx="2331">
                  <c:v>0.13088404133180287</c:v>
                </c:pt>
                <c:pt idx="2332">
                  <c:v>0.13088404133180287</c:v>
                </c:pt>
                <c:pt idx="2333">
                  <c:v>0.13088404133180287</c:v>
                </c:pt>
                <c:pt idx="2334">
                  <c:v>0.13088404133180287</c:v>
                </c:pt>
                <c:pt idx="2335">
                  <c:v>0.13088404133180287</c:v>
                </c:pt>
                <c:pt idx="2336">
                  <c:v>0.13088404133180287</c:v>
                </c:pt>
                <c:pt idx="2337">
                  <c:v>0.13088404133180287</c:v>
                </c:pt>
                <c:pt idx="2338">
                  <c:v>0.13088404133180287</c:v>
                </c:pt>
                <c:pt idx="2339">
                  <c:v>0.13088404133180287</c:v>
                </c:pt>
                <c:pt idx="2340">
                  <c:v>0.13088404133180287</c:v>
                </c:pt>
                <c:pt idx="2341">
                  <c:v>0.13088404133180287</c:v>
                </c:pt>
                <c:pt idx="2342">
                  <c:v>0.13088404133180287</c:v>
                </c:pt>
                <c:pt idx="2343">
                  <c:v>0.13088404133180287</c:v>
                </c:pt>
                <c:pt idx="2344">
                  <c:v>0.12858783008036756</c:v>
                </c:pt>
                <c:pt idx="2345">
                  <c:v>0.12858783008036756</c:v>
                </c:pt>
                <c:pt idx="2346">
                  <c:v>0.12858783008036756</c:v>
                </c:pt>
                <c:pt idx="2347">
                  <c:v>0.12858783008036756</c:v>
                </c:pt>
                <c:pt idx="2348">
                  <c:v>0.12858783008036756</c:v>
                </c:pt>
                <c:pt idx="2349">
                  <c:v>0.12858783008036756</c:v>
                </c:pt>
                <c:pt idx="2350">
                  <c:v>0.12858783008036756</c:v>
                </c:pt>
                <c:pt idx="2351">
                  <c:v>0.12858783008036756</c:v>
                </c:pt>
                <c:pt idx="2352">
                  <c:v>0.12858783008036756</c:v>
                </c:pt>
                <c:pt idx="2353">
                  <c:v>0.12858783008036756</c:v>
                </c:pt>
                <c:pt idx="2354">
                  <c:v>0.12858783008036756</c:v>
                </c:pt>
                <c:pt idx="2355">
                  <c:v>0.12858783008036756</c:v>
                </c:pt>
                <c:pt idx="2356">
                  <c:v>0.12858783008036756</c:v>
                </c:pt>
                <c:pt idx="2357">
                  <c:v>0.12858783008036756</c:v>
                </c:pt>
                <c:pt idx="2358">
                  <c:v>0.12858783008036756</c:v>
                </c:pt>
                <c:pt idx="2359">
                  <c:v>0.12858783008036756</c:v>
                </c:pt>
                <c:pt idx="2360">
                  <c:v>0.12858783008036756</c:v>
                </c:pt>
                <c:pt idx="2361">
                  <c:v>0.12858783008036756</c:v>
                </c:pt>
                <c:pt idx="2362">
                  <c:v>0.12858783008036756</c:v>
                </c:pt>
                <c:pt idx="2363">
                  <c:v>0.12858783008036756</c:v>
                </c:pt>
                <c:pt idx="2364">
                  <c:v>0.12858783008036756</c:v>
                </c:pt>
                <c:pt idx="2365">
                  <c:v>0.12858783008036756</c:v>
                </c:pt>
                <c:pt idx="2366">
                  <c:v>0.12858783008036756</c:v>
                </c:pt>
                <c:pt idx="2367">
                  <c:v>0.12858783008036756</c:v>
                </c:pt>
                <c:pt idx="2368">
                  <c:v>0.12858783008036756</c:v>
                </c:pt>
                <c:pt idx="2369">
                  <c:v>0.12858783008036756</c:v>
                </c:pt>
                <c:pt idx="2370">
                  <c:v>0.12858783008036756</c:v>
                </c:pt>
                <c:pt idx="2371">
                  <c:v>0.12858783008036756</c:v>
                </c:pt>
                <c:pt idx="2372">
                  <c:v>0.12858783008036756</c:v>
                </c:pt>
                <c:pt idx="2373">
                  <c:v>0.12858783008036756</c:v>
                </c:pt>
                <c:pt idx="2374">
                  <c:v>0.12858783008036756</c:v>
                </c:pt>
                <c:pt idx="2375">
                  <c:v>0.12629161882893225</c:v>
                </c:pt>
                <c:pt idx="2376">
                  <c:v>0.12629161882893225</c:v>
                </c:pt>
                <c:pt idx="2377">
                  <c:v>0.12629161882893225</c:v>
                </c:pt>
                <c:pt idx="2378">
                  <c:v>0.12629161882893225</c:v>
                </c:pt>
                <c:pt idx="2379">
                  <c:v>0.12629161882893225</c:v>
                </c:pt>
                <c:pt idx="2380">
                  <c:v>0.12629161882893225</c:v>
                </c:pt>
                <c:pt idx="2381">
                  <c:v>0.12629161882893225</c:v>
                </c:pt>
                <c:pt idx="2382">
                  <c:v>0.12629161882893225</c:v>
                </c:pt>
                <c:pt idx="2383">
                  <c:v>0.12629161882893225</c:v>
                </c:pt>
                <c:pt idx="2384">
                  <c:v>0.12629161882893225</c:v>
                </c:pt>
                <c:pt idx="2385">
                  <c:v>0.12629161882893225</c:v>
                </c:pt>
                <c:pt idx="2386">
                  <c:v>0.12629161882893225</c:v>
                </c:pt>
                <c:pt idx="2387">
                  <c:v>0.12629161882893225</c:v>
                </c:pt>
                <c:pt idx="2388">
                  <c:v>0.12629161882893225</c:v>
                </c:pt>
                <c:pt idx="2389">
                  <c:v>0.12629161882893225</c:v>
                </c:pt>
                <c:pt idx="2390">
                  <c:v>0.12629161882893225</c:v>
                </c:pt>
                <c:pt idx="2391">
                  <c:v>0.12629161882893225</c:v>
                </c:pt>
                <c:pt idx="2392">
                  <c:v>0.12629161882893225</c:v>
                </c:pt>
                <c:pt idx="2393">
                  <c:v>0.12629161882893225</c:v>
                </c:pt>
                <c:pt idx="2394">
                  <c:v>0.12629161882893225</c:v>
                </c:pt>
                <c:pt idx="2395">
                  <c:v>0.12629161882893225</c:v>
                </c:pt>
                <c:pt idx="2396">
                  <c:v>0.12629161882893225</c:v>
                </c:pt>
                <c:pt idx="2397">
                  <c:v>0.12629161882893225</c:v>
                </c:pt>
                <c:pt idx="2398">
                  <c:v>0.12629161882893225</c:v>
                </c:pt>
                <c:pt idx="2399">
                  <c:v>0.12629161882893225</c:v>
                </c:pt>
                <c:pt idx="2400">
                  <c:v>0.12629161882893225</c:v>
                </c:pt>
                <c:pt idx="2401">
                  <c:v>0.12629161882893225</c:v>
                </c:pt>
                <c:pt idx="2402">
                  <c:v>0.12629161882893225</c:v>
                </c:pt>
                <c:pt idx="2403">
                  <c:v>0.12629161882893225</c:v>
                </c:pt>
                <c:pt idx="2404">
                  <c:v>0.12629161882893225</c:v>
                </c:pt>
                <c:pt idx="2405">
                  <c:v>0.12284730195177951</c:v>
                </c:pt>
                <c:pt idx="2406">
                  <c:v>0.12284730195177951</c:v>
                </c:pt>
                <c:pt idx="2407">
                  <c:v>0.12284730195177951</c:v>
                </c:pt>
                <c:pt idx="2408">
                  <c:v>0.12284730195177951</c:v>
                </c:pt>
                <c:pt idx="2409">
                  <c:v>0.12284730195177951</c:v>
                </c:pt>
                <c:pt idx="2410">
                  <c:v>0.12284730195177951</c:v>
                </c:pt>
                <c:pt idx="2411">
                  <c:v>0.12284730195177951</c:v>
                </c:pt>
                <c:pt idx="2412">
                  <c:v>0.12284730195177951</c:v>
                </c:pt>
                <c:pt idx="2413">
                  <c:v>0.12284730195177951</c:v>
                </c:pt>
                <c:pt idx="2414">
                  <c:v>0.12284730195177951</c:v>
                </c:pt>
                <c:pt idx="2415">
                  <c:v>0.12284730195177951</c:v>
                </c:pt>
                <c:pt idx="2416">
                  <c:v>0.12284730195177951</c:v>
                </c:pt>
                <c:pt idx="2417">
                  <c:v>0.12284730195177951</c:v>
                </c:pt>
                <c:pt idx="2418">
                  <c:v>0.12284730195177951</c:v>
                </c:pt>
                <c:pt idx="2419">
                  <c:v>0.12284730195177951</c:v>
                </c:pt>
                <c:pt idx="2420">
                  <c:v>0.12284730195177951</c:v>
                </c:pt>
                <c:pt idx="2421">
                  <c:v>0.12284730195177951</c:v>
                </c:pt>
                <c:pt idx="2422">
                  <c:v>0.12284730195177951</c:v>
                </c:pt>
                <c:pt idx="2423">
                  <c:v>0.12284730195177951</c:v>
                </c:pt>
                <c:pt idx="2424">
                  <c:v>0.12284730195177951</c:v>
                </c:pt>
                <c:pt idx="2425">
                  <c:v>0.12284730195177951</c:v>
                </c:pt>
                <c:pt idx="2426">
                  <c:v>0.12284730195177951</c:v>
                </c:pt>
                <c:pt idx="2427">
                  <c:v>0.12284730195177951</c:v>
                </c:pt>
                <c:pt idx="2428">
                  <c:v>0.12284730195177951</c:v>
                </c:pt>
                <c:pt idx="2429">
                  <c:v>0.12284730195177951</c:v>
                </c:pt>
                <c:pt idx="2430">
                  <c:v>0.12284730195177951</c:v>
                </c:pt>
                <c:pt idx="2431">
                  <c:v>0.12284730195177951</c:v>
                </c:pt>
                <c:pt idx="2432">
                  <c:v>0.12284730195177951</c:v>
                </c:pt>
                <c:pt idx="2433">
                  <c:v>0.12284730195177951</c:v>
                </c:pt>
                <c:pt idx="2434">
                  <c:v>0.12284730195177951</c:v>
                </c:pt>
                <c:pt idx="2435">
                  <c:v>0.12284730195177951</c:v>
                </c:pt>
                <c:pt idx="2436">
                  <c:v>0.11481056257175659</c:v>
                </c:pt>
                <c:pt idx="2437">
                  <c:v>0.11481056257175659</c:v>
                </c:pt>
                <c:pt idx="2438">
                  <c:v>0.11481056257175659</c:v>
                </c:pt>
                <c:pt idx="2439">
                  <c:v>0.11481056257175659</c:v>
                </c:pt>
                <c:pt idx="2440">
                  <c:v>0.11481056257175659</c:v>
                </c:pt>
                <c:pt idx="2441">
                  <c:v>0.11481056257175659</c:v>
                </c:pt>
                <c:pt idx="2442">
                  <c:v>0.11481056257175659</c:v>
                </c:pt>
                <c:pt idx="2443">
                  <c:v>0.11481056257175659</c:v>
                </c:pt>
                <c:pt idx="2444">
                  <c:v>0.11481056257175659</c:v>
                </c:pt>
                <c:pt idx="2445">
                  <c:v>0.11481056257175659</c:v>
                </c:pt>
                <c:pt idx="2446">
                  <c:v>0.11481056257175659</c:v>
                </c:pt>
                <c:pt idx="2447">
                  <c:v>0.11481056257175659</c:v>
                </c:pt>
                <c:pt idx="2448">
                  <c:v>0.11481056257175659</c:v>
                </c:pt>
                <c:pt idx="2449">
                  <c:v>0.11481056257175659</c:v>
                </c:pt>
                <c:pt idx="2450">
                  <c:v>0.11481056257175659</c:v>
                </c:pt>
                <c:pt idx="2451">
                  <c:v>0.11481056257175659</c:v>
                </c:pt>
                <c:pt idx="2452">
                  <c:v>0.11481056257175659</c:v>
                </c:pt>
                <c:pt idx="2453">
                  <c:v>0.11481056257175659</c:v>
                </c:pt>
                <c:pt idx="2454">
                  <c:v>0.11481056257175659</c:v>
                </c:pt>
                <c:pt idx="2455">
                  <c:v>0.11481056257175659</c:v>
                </c:pt>
                <c:pt idx="2456">
                  <c:v>0.11481056257175659</c:v>
                </c:pt>
                <c:pt idx="2457">
                  <c:v>0.11481056257175659</c:v>
                </c:pt>
                <c:pt idx="2458">
                  <c:v>0.11481056257175659</c:v>
                </c:pt>
                <c:pt idx="2459">
                  <c:v>0.11481056257175659</c:v>
                </c:pt>
                <c:pt idx="2460">
                  <c:v>0.11481056257175659</c:v>
                </c:pt>
                <c:pt idx="2461">
                  <c:v>0.11481056257175659</c:v>
                </c:pt>
                <c:pt idx="2462">
                  <c:v>0.11481056257175659</c:v>
                </c:pt>
                <c:pt idx="2463">
                  <c:v>0.11481056257175659</c:v>
                </c:pt>
                <c:pt idx="2464">
                  <c:v>0.12055109070034442</c:v>
                </c:pt>
                <c:pt idx="2465">
                  <c:v>0.12055109070034442</c:v>
                </c:pt>
                <c:pt idx="2466">
                  <c:v>0.12055109070034442</c:v>
                </c:pt>
                <c:pt idx="2467">
                  <c:v>0.12055109070034442</c:v>
                </c:pt>
                <c:pt idx="2468">
                  <c:v>0.12055109070034442</c:v>
                </c:pt>
                <c:pt idx="2469">
                  <c:v>0.12055109070034442</c:v>
                </c:pt>
                <c:pt idx="2470">
                  <c:v>0.12055109070034442</c:v>
                </c:pt>
                <c:pt idx="2471">
                  <c:v>0.12055109070034442</c:v>
                </c:pt>
                <c:pt idx="2472">
                  <c:v>0.12055109070034442</c:v>
                </c:pt>
                <c:pt idx="2473">
                  <c:v>0.12055109070034442</c:v>
                </c:pt>
                <c:pt idx="2474">
                  <c:v>0.12055109070034442</c:v>
                </c:pt>
                <c:pt idx="2475">
                  <c:v>0.12055109070034442</c:v>
                </c:pt>
                <c:pt idx="2476">
                  <c:v>0.12055109070034442</c:v>
                </c:pt>
                <c:pt idx="2477">
                  <c:v>0.12055109070034442</c:v>
                </c:pt>
                <c:pt idx="2478">
                  <c:v>0.12055109070034442</c:v>
                </c:pt>
                <c:pt idx="2479">
                  <c:v>0.12055109070034442</c:v>
                </c:pt>
                <c:pt idx="2480">
                  <c:v>0.12055109070034442</c:v>
                </c:pt>
                <c:pt idx="2481">
                  <c:v>0.12055109070034442</c:v>
                </c:pt>
                <c:pt idx="2482">
                  <c:v>0.12055109070034442</c:v>
                </c:pt>
                <c:pt idx="2483">
                  <c:v>0.12055109070034442</c:v>
                </c:pt>
                <c:pt idx="2484">
                  <c:v>0.12055109070034442</c:v>
                </c:pt>
                <c:pt idx="2485">
                  <c:v>0.12055109070034442</c:v>
                </c:pt>
                <c:pt idx="2486">
                  <c:v>0.12055109070034442</c:v>
                </c:pt>
                <c:pt idx="2487">
                  <c:v>0.12055109070034442</c:v>
                </c:pt>
                <c:pt idx="2488">
                  <c:v>0.12055109070034442</c:v>
                </c:pt>
                <c:pt idx="2489">
                  <c:v>0.12055109070034442</c:v>
                </c:pt>
                <c:pt idx="2490">
                  <c:v>0.12055109070034442</c:v>
                </c:pt>
                <c:pt idx="2491">
                  <c:v>0.12055109070034442</c:v>
                </c:pt>
                <c:pt idx="2492">
                  <c:v>0.12055109070034442</c:v>
                </c:pt>
                <c:pt idx="2493">
                  <c:v>0.12055109070034442</c:v>
                </c:pt>
                <c:pt idx="2494">
                  <c:v>0.12055109070034442</c:v>
                </c:pt>
                <c:pt idx="2495">
                  <c:v>0.11595866819747425</c:v>
                </c:pt>
                <c:pt idx="2496">
                  <c:v>0.11595866819747425</c:v>
                </c:pt>
                <c:pt idx="2497">
                  <c:v>0.11595866819747425</c:v>
                </c:pt>
                <c:pt idx="2498">
                  <c:v>0.11595866819747425</c:v>
                </c:pt>
                <c:pt idx="2499">
                  <c:v>0.11595866819747425</c:v>
                </c:pt>
                <c:pt idx="2500">
                  <c:v>0.11595866819747425</c:v>
                </c:pt>
                <c:pt idx="2501">
                  <c:v>0.11595866819747425</c:v>
                </c:pt>
                <c:pt idx="2502">
                  <c:v>0.11595866819747425</c:v>
                </c:pt>
                <c:pt idx="2503">
                  <c:v>0.11595866819747425</c:v>
                </c:pt>
                <c:pt idx="2504">
                  <c:v>0.11595866819747425</c:v>
                </c:pt>
                <c:pt idx="2505">
                  <c:v>0.11595866819747425</c:v>
                </c:pt>
                <c:pt idx="2506">
                  <c:v>0.11595866819747425</c:v>
                </c:pt>
                <c:pt idx="2507">
                  <c:v>0.11595866819747425</c:v>
                </c:pt>
                <c:pt idx="2508">
                  <c:v>0.11595866819747425</c:v>
                </c:pt>
                <c:pt idx="2509">
                  <c:v>0.11595866819747425</c:v>
                </c:pt>
                <c:pt idx="2510">
                  <c:v>0.11595866819747425</c:v>
                </c:pt>
                <c:pt idx="2511">
                  <c:v>0.11595866819747425</c:v>
                </c:pt>
                <c:pt idx="2512">
                  <c:v>0.11595866819747425</c:v>
                </c:pt>
                <c:pt idx="2513">
                  <c:v>0.11595866819747425</c:v>
                </c:pt>
                <c:pt idx="2514">
                  <c:v>0.11595866819747425</c:v>
                </c:pt>
                <c:pt idx="2515">
                  <c:v>0.11595866819747425</c:v>
                </c:pt>
                <c:pt idx="2516">
                  <c:v>0.11595866819747425</c:v>
                </c:pt>
                <c:pt idx="2517">
                  <c:v>0.11595866819747425</c:v>
                </c:pt>
                <c:pt idx="2518">
                  <c:v>0.11595866819747425</c:v>
                </c:pt>
                <c:pt idx="2519">
                  <c:v>0.11595866819747425</c:v>
                </c:pt>
                <c:pt idx="2520">
                  <c:v>0.11595866819747425</c:v>
                </c:pt>
                <c:pt idx="2521">
                  <c:v>0.11595866819747425</c:v>
                </c:pt>
                <c:pt idx="2522">
                  <c:v>0.11595866819747425</c:v>
                </c:pt>
                <c:pt idx="2523">
                  <c:v>0.11595866819747425</c:v>
                </c:pt>
                <c:pt idx="2524">
                  <c:v>0.11595866819747425</c:v>
                </c:pt>
                <c:pt idx="2525">
                  <c:v>0.11595866819747425</c:v>
                </c:pt>
                <c:pt idx="2526">
                  <c:v>0.11366245694603916</c:v>
                </c:pt>
                <c:pt idx="2527">
                  <c:v>0.11366245694603916</c:v>
                </c:pt>
                <c:pt idx="2528">
                  <c:v>0.11366245694603916</c:v>
                </c:pt>
                <c:pt idx="2529">
                  <c:v>0.11366245694603916</c:v>
                </c:pt>
                <c:pt idx="2530">
                  <c:v>0.11366245694603916</c:v>
                </c:pt>
                <c:pt idx="2531">
                  <c:v>0.11366245694603916</c:v>
                </c:pt>
                <c:pt idx="2532">
                  <c:v>0.11366245694603916</c:v>
                </c:pt>
                <c:pt idx="2533">
                  <c:v>0.11366245694603916</c:v>
                </c:pt>
                <c:pt idx="2534">
                  <c:v>0.11366245694603916</c:v>
                </c:pt>
                <c:pt idx="2535">
                  <c:v>0.11366245694603916</c:v>
                </c:pt>
                <c:pt idx="2536">
                  <c:v>0.11366245694603916</c:v>
                </c:pt>
                <c:pt idx="2537">
                  <c:v>0.11366245694603916</c:v>
                </c:pt>
                <c:pt idx="2538">
                  <c:v>0.11366245694603916</c:v>
                </c:pt>
                <c:pt idx="2539">
                  <c:v>0.11366245694603916</c:v>
                </c:pt>
                <c:pt idx="2540">
                  <c:v>0.11366245694603916</c:v>
                </c:pt>
                <c:pt idx="2541">
                  <c:v>0.11366245694603916</c:v>
                </c:pt>
                <c:pt idx="2542">
                  <c:v>0.11366245694603916</c:v>
                </c:pt>
                <c:pt idx="2543">
                  <c:v>0.11366245694603916</c:v>
                </c:pt>
                <c:pt idx="2544">
                  <c:v>0.11366245694603916</c:v>
                </c:pt>
                <c:pt idx="2545">
                  <c:v>0.11366245694603916</c:v>
                </c:pt>
                <c:pt idx="2546">
                  <c:v>0.11366245694603916</c:v>
                </c:pt>
                <c:pt idx="2547">
                  <c:v>0.11366245694603916</c:v>
                </c:pt>
                <c:pt idx="2548">
                  <c:v>0.11366245694603916</c:v>
                </c:pt>
                <c:pt idx="2549">
                  <c:v>0.11366245694603916</c:v>
                </c:pt>
                <c:pt idx="2550">
                  <c:v>0.11366245694603916</c:v>
                </c:pt>
                <c:pt idx="2551">
                  <c:v>0.11366245694603916</c:v>
                </c:pt>
                <c:pt idx="2552">
                  <c:v>0.11366245694603916</c:v>
                </c:pt>
                <c:pt idx="2553">
                  <c:v>0.11366245694603916</c:v>
                </c:pt>
                <c:pt idx="2554">
                  <c:v>0.11366245694603916</c:v>
                </c:pt>
                <c:pt idx="2555">
                  <c:v>0.11366245694603916</c:v>
                </c:pt>
                <c:pt idx="2556">
                  <c:v>0.10792192881745133</c:v>
                </c:pt>
                <c:pt idx="2557">
                  <c:v>0.10792192881745133</c:v>
                </c:pt>
                <c:pt idx="2558">
                  <c:v>0.10792192881745133</c:v>
                </c:pt>
                <c:pt idx="2559">
                  <c:v>0.10792192881745133</c:v>
                </c:pt>
                <c:pt idx="2560">
                  <c:v>0.10792192881745133</c:v>
                </c:pt>
                <c:pt idx="2561">
                  <c:v>0.10792192881745133</c:v>
                </c:pt>
                <c:pt idx="2562">
                  <c:v>0.10792192881745133</c:v>
                </c:pt>
                <c:pt idx="2563">
                  <c:v>0.10792192881745133</c:v>
                </c:pt>
                <c:pt idx="2564">
                  <c:v>0.10792192881745133</c:v>
                </c:pt>
                <c:pt idx="2565">
                  <c:v>0.10792192881745133</c:v>
                </c:pt>
                <c:pt idx="2566">
                  <c:v>0.10792192881745133</c:v>
                </c:pt>
                <c:pt idx="2567">
                  <c:v>0.10792192881745133</c:v>
                </c:pt>
                <c:pt idx="2568">
                  <c:v>0.10792192881745133</c:v>
                </c:pt>
                <c:pt idx="2569">
                  <c:v>0.10792192881745133</c:v>
                </c:pt>
                <c:pt idx="2570">
                  <c:v>0.10792192881745133</c:v>
                </c:pt>
                <c:pt idx="2571">
                  <c:v>0.10792192881745133</c:v>
                </c:pt>
                <c:pt idx="2572">
                  <c:v>0.10792192881745133</c:v>
                </c:pt>
                <c:pt idx="2573">
                  <c:v>0.10792192881745133</c:v>
                </c:pt>
                <c:pt idx="2574">
                  <c:v>0.10792192881745133</c:v>
                </c:pt>
                <c:pt idx="2575">
                  <c:v>0.10792192881745133</c:v>
                </c:pt>
                <c:pt idx="2576">
                  <c:v>0.10792192881745133</c:v>
                </c:pt>
                <c:pt idx="2577">
                  <c:v>0.10792192881745133</c:v>
                </c:pt>
                <c:pt idx="2578">
                  <c:v>0.10792192881745133</c:v>
                </c:pt>
                <c:pt idx="2579">
                  <c:v>0.10792192881745133</c:v>
                </c:pt>
                <c:pt idx="2580">
                  <c:v>0.10792192881745133</c:v>
                </c:pt>
                <c:pt idx="2581">
                  <c:v>0.10792192881745133</c:v>
                </c:pt>
                <c:pt idx="2582">
                  <c:v>0.10792192881745133</c:v>
                </c:pt>
                <c:pt idx="2583">
                  <c:v>0.10792192881745133</c:v>
                </c:pt>
                <c:pt idx="2584">
                  <c:v>0.10792192881745133</c:v>
                </c:pt>
                <c:pt idx="2585">
                  <c:v>0.10792192881745133</c:v>
                </c:pt>
                <c:pt idx="2586">
                  <c:v>0.10792192881745133</c:v>
                </c:pt>
                <c:pt idx="2587">
                  <c:v>0.10332950631458115</c:v>
                </c:pt>
                <c:pt idx="2588">
                  <c:v>0.10332950631458115</c:v>
                </c:pt>
                <c:pt idx="2589">
                  <c:v>0.10332950631458115</c:v>
                </c:pt>
                <c:pt idx="2590">
                  <c:v>0.10332950631458115</c:v>
                </c:pt>
                <c:pt idx="2591">
                  <c:v>0.10332950631458115</c:v>
                </c:pt>
                <c:pt idx="2592">
                  <c:v>0.10332950631458115</c:v>
                </c:pt>
                <c:pt idx="2593">
                  <c:v>0.10332950631458115</c:v>
                </c:pt>
                <c:pt idx="2594">
                  <c:v>0.10332950631458115</c:v>
                </c:pt>
                <c:pt idx="2595">
                  <c:v>0.10332950631458115</c:v>
                </c:pt>
                <c:pt idx="2596">
                  <c:v>0.10332950631458115</c:v>
                </c:pt>
                <c:pt idx="2597">
                  <c:v>0.10332950631458115</c:v>
                </c:pt>
                <c:pt idx="2598">
                  <c:v>0.10332950631458115</c:v>
                </c:pt>
                <c:pt idx="2599">
                  <c:v>0.10332950631458115</c:v>
                </c:pt>
                <c:pt idx="2600">
                  <c:v>0.10332950631458115</c:v>
                </c:pt>
                <c:pt idx="2601">
                  <c:v>0.10332950631458115</c:v>
                </c:pt>
                <c:pt idx="2602">
                  <c:v>0.10332950631458115</c:v>
                </c:pt>
                <c:pt idx="2603">
                  <c:v>0.10332950631458115</c:v>
                </c:pt>
                <c:pt idx="2604">
                  <c:v>0.10332950631458115</c:v>
                </c:pt>
                <c:pt idx="2605">
                  <c:v>0.10332950631458115</c:v>
                </c:pt>
                <c:pt idx="2606">
                  <c:v>0.10332950631458115</c:v>
                </c:pt>
                <c:pt idx="2607">
                  <c:v>0.10332950631458115</c:v>
                </c:pt>
                <c:pt idx="2608">
                  <c:v>0.10332950631458115</c:v>
                </c:pt>
                <c:pt idx="2609">
                  <c:v>0.10332950631458115</c:v>
                </c:pt>
                <c:pt idx="2610">
                  <c:v>0.10332950631458115</c:v>
                </c:pt>
                <c:pt idx="2611">
                  <c:v>0.10332950631458115</c:v>
                </c:pt>
                <c:pt idx="2612">
                  <c:v>0.10332950631458115</c:v>
                </c:pt>
                <c:pt idx="2613">
                  <c:v>0.10332950631458115</c:v>
                </c:pt>
                <c:pt idx="2614">
                  <c:v>0.10332950631458115</c:v>
                </c:pt>
                <c:pt idx="2615">
                  <c:v>0.10332950631458115</c:v>
                </c:pt>
                <c:pt idx="2616">
                  <c:v>0.10332950631458115</c:v>
                </c:pt>
                <c:pt idx="2617">
                  <c:v>9.7588978185993325E-2</c:v>
                </c:pt>
                <c:pt idx="2618">
                  <c:v>9.7588978185993325E-2</c:v>
                </c:pt>
                <c:pt idx="2619">
                  <c:v>9.7588978185993325E-2</c:v>
                </c:pt>
                <c:pt idx="2620">
                  <c:v>9.7588978185993325E-2</c:v>
                </c:pt>
                <c:pt idx="2621">
                  <c:v>9.7588978185993325E-2</c:v>
                </c:pt>
                <c:pt idx="2622">
                  <c:v>9.7588978185993325E-2</c:v>
                </c:pt>
                <c:pt idx="2623">
                  <c:v>9.7588978185993325E-2</c:v>
                </c:pt>
                <c:pt idx="2624">
                  <c:v>9.7588978185993325E-2</c:v>
                </c:pt>
                <c:pt idx="2625">
                  <c:v>9.7588978185993325E-2</c:v>
                </c:pt>
                <c:pt idx="2626">
                  <c:v>9.7588978185993325E-2</c:v>
                </c:pt>
                <c:pt idx="2627">
                  <c:v>9.7588978185993325E-2</c:v>
                </c:pt>
                <c:pt idx="2628">
                  <c:v>9.7588978185993325E-2</c:v>
                </c:pt>
                <c:pt idx="2629">
                  <c:v>9.7588978185993325E-2</c:v>
                </c:pt>
                <c:pt idx="2630">
                  <c:v>9.7588978185993325E-2</c:v>
                </c:pt>
                <c:pt idx="2631">
                  <c:v>9.7588978185993325E-2</c:v>
                </c:pt>
                <c:pt idx="2632">
                  <c:v>9.7588978185993325E-2</c:v>
                </c:pt>
                <c:pt idx="2633">
                  <c:v>9.7588978185993325E-2</c:v>
                </c:pt>
                <c:pt idx="2634">
                  <c:v>9.7588978185993325E-2</c:v>
                </c:pt>
                <c:pt idx="2635">
                  <c:v>9.7588978185993325E-2</c:v>
                </c:pt>
                <c:pt idx="2636">
                  <c:v>9.7588978185993325E-2</c:v>
                </c:pt>
                <c:pt idx="2637">
                  <c:v>9.7588978185993325E-2</c:v>
                </c:pt>
                <c:pt idx="2638">
                  <c:v>9.7588978185993325E-2</c:v>
                </c:pt>
                <c:pt idx="2639">
                  <c:v>9.7588978185993325E-2</c:v>
                </c:pt>
                <c:pt idx="2640">
                  <c:v>9.7588978185993325E-2</c:v>
                </c:pt>
                <c:pt idx="2641">
                  <c:v>9.7588978185993325E-2</c:v>
                </c:pt>
                <c:pt idx="2642">
                  <c:v>9.7588978185993325E-2</c:v>
                </c:pt>
                <c:pt idx="2643">
                  <c:v>9.7588978185993325E-2</c:v>
                </c:pt>
                <c:pt idx="2644">
                  <c:v>9.7588978185993325E-2</c:v>
                </c:pt>
                <c:pt idx="2645">
                  <c:v>9.7588978185993325E-2</c:v>
                </c:pt>
                <c:pt idx="2646">
                  <c:v>9.7588978185993325E-2</c:v>
                </c:pt>
                <c:pt idx="2647">
                  <c:v>9.7588978185993325E-2</c:v>
                </c:pt>
                <c:pt idx="2648">
                  <c:v>9.6440872560275892E-2</c:v>
                </c:pt>
                <c:pt idx="2649">
                  <c:v>9.6440872560275892E-2</c:v>
                </c:pt>
                <c:pt idx="2650">
                  <c:v>9.6440872560275892E-2</c:v>
                </c:pt>
                <c:pt idx="2651">
                  <c:v>9.6440872560275892E-2</c:v>
                </c:pt>
                <c:pt idx="2652">
                  <c:v>9.6440872560275892E-2</c:v>
                </c:pt>
                <c:pt idx="2653">
                  <c:v>9.6440872560275892E-2</c:v>
                </c:pt>
                <c:pt idx="2654">
                  <c:v>9.6440872560275892E-2</c:v>
                </c:pt>
                <c:pt idx="2655">
                  <c:v>9.6440872560275892E-2</c:v>
                </c:pt>
                <c:pt idx="2656">
                  <c:v>9.6440872560275892E-2</c:v>
                </c:pt>
                <c:pt idx="2657">
                  <c:v>9.6440872560275892E-2</c:v>
                </c:pt>
                <c:pt idx="2658">
                  <c:v>9.6440872560275892E-2</c:v>
                </c:pt>
                <c:pt idx="2659">
                  <c:v>9.6440872560275892E-2</c:v>
                </c:pt>
                <c:pt idx="2660">
                  <c:v>9.6440872560275892E-2</c:v>
                </c:pt>
                <c:pt idx="2661">
                  <c:v>9.6440872560275892E-2</c:v>
                </c:pt>
                <c:pt idx="2662">
                  <c:v>9.6440872560275892E-2</c:v>
                </c:pt>
                <c:pt idx="2663">
                  <c:v>9.6440872560275892E-2</c:v>
                </c:pt>
                <c:pt idx="2664">
                  <c:v>9.6440872560275892E-2</c:v>
                </c:pt>
                <c:pt idx="2665">
                  <c:v>9.6440872560275892E-2</c:v>
                </c:pt>
                <c:pt idx="2666">
                  <c:v>9.6440872560275892E-2</c:v>
                </c:pt>
                <c:pt idx="2667">
                  <c:v>9.6440872560275892E-2</c:v>
                </c:pt>
                <c:pt idx="2668">
                  <c:v>9.6440872560275892E-2</c:v>
                </c:pt>
                <c:pt idx="2669">
                  <c:v>9.6440872560275892E-2</c:v>
                </c:pt>
                <c:pt idx="2670">
                  <c:v>9.6440872560275892E-2</c:v>
                </c:pt>
                <c:pt idx="2671">
                  <c:v>9.6440872560275892E-2</c:v>
                </c:pt>
                <c:pt idx="2672">
                  <c:v>9.6440872560275892E-2</c:v>
                </c:pt>
                <c:pt idx="2673">
                  <c:v>9.6440872560275892E-2</c:v>
                </c:pt>
                <c:pt idx="2674">
                  <c:v>9.6440872560275892E-2</c:v>
                </c:pt>
                <c:pt idx="2675">
                  <c:v>9.6440872560275892E-2</c:v>
                </c:pt>
                <c:pt idx="2676">
                  <c:v>9.6440872560275892E-2</c:v>
                </c:pt>
                <c:pt idx="2677">
                  <c:v>9.6440872560275892E-2</c:v>
                </c:pt>
                <c:pt idx="2678">
                  <c:v>9.6440872560275892E-2</c:v>
                </c:pt>
                <c:pt idx="2679">
                  <c:v>0.10103329506314629</c:v>
                </c:pt>
                <c:pt idx="2680">
                  <c:v>0.10103329506314629</c:v>
                </c:pt>
                <c:pt idx="2681">
                  <c:v>0.10103329506314629</c:v>
                </c:pt>
                <c:pt idx="2682">
                  <c:v>0.10103329506314629</c:v>
                </c:pt>
                <c:pt idx="2683">
                  <c:v>0.10103329506314629</c:v>
                </c:pt>
                <c:pt idx="2684">
                  <c:v>0.10103329506314629</c:v>
                </c:pt>
                <c:pt idx="2685">
                  <c:v>0.10103329506314629</c:v>
                </c:pt>
                <c:pt idx="2686">
                  <c:v>0.10103329506314629</c:v>
                </c:pt>
                <c:pt idx="2687">
                  <c:v>0.10103329506314629</c:v>
                </c:pt>
                <c:pt idx="2688">
                  <c:v>0.10103329506314629</c:v>
                </c:pt>
                <c:pt idx="2689">
                  <c:v>0.10103329506314629</c:v>
                </c:pt>
                <c:pt idx="2690">
                  <c:v>0.10103329506314629</c:v>
                </c:pt>
                <c:pt idx="2691">
                  <c:v>0.10103329506314629</c:v>
                </c:pt>
                <c:pt idx="2692">
                  <c:v>0.10103329506314629</c:v>
                </c:pt>
                <c:pt idx="2693">
                  <c:v>0.10103329506314629</c:v>
                </c:pt>
                <c:pt idx="2694">
                  <c:v>0.10103329506314629</c:v>
                </c:pt>
                <c:pt idx="2695">
                  <c:v>0.10103329506314629</c:v>
                </c:pt>
                <c:pt idx="2696">
                  <c:v>0.10103329506314629</c:v>
                </c:pt>
                <c:pt idx="2697">
                  <c:v>0.10103329506314629</c:v>
                </c:pt>
                <c:pt idx="2698">
                  <c:v>0.10103329506314629</c:v>
                </c:pt>
                <c:pt idx="2699">
                  <c:v>0.10103329506314629</c:v>
                </c:pt>
                <c:pt idx="2700">
                  <c:v>0.10103329506314629</c:v>
                </c:pt>
                <c:pt idx="2701">
                  <c:v>0.10103329506314629</c:v>
                </c:pt>
                <c:pt idx="2702">
                  <c:v>0.10103329506314629</c:v>
                </c:pt>
                <c:pt idx="2703">
                  <c:v>0.10103329506314629</c:v>
                </c:pt>
                <c:pt idx="2704">
                  <c:v>0.10103329506314629</c:v>
                </c:pt>
                <c:pt idx="2705">
                  <c:v>0.10103329506314629</c:v>
                </c:pt>
                <c:pt idx="2706">
                  <c:v>0.10103329506314629</c:v>
                </c:pt>
                <c:pt idx="2707">
                  <c:v>0.10103329506314629</c:v>
                </c:pt>
                <c:pt idx="2708">
                  <c:v>0.10103329506314629</c:v>
                </c:pt>
                <c:pt idx="2709">
                  <c:v>0.10218140068886372</c:v>
                </c:pt>
                <c:pt idx="2710">
                  <c:v>0.10218140068886372</c:v>
                </c:pt>
                <c:pt idx="2711">
                  <c:v>0.10218140068886372</c:v>
                </c:pt>
                <c:pt idx="2712">
                  <c:v>0.10218140068886372</c:v>
                </c:pt>
                <c:pt idx="2713">
                  <c:v>0.10218140068886372</c:v>
                </c:pt>
                <c:pt idx="2714">
                  <c:v>0.10218140068886372</c:v>
                </c:pt>
                <c:pt idx="2715">
                  <c:v>0.10218140068886372</c:v>
                </c:pt>
                <c:pt idx="2716">
                  <c:v>0.10218140068886372</c:v>
                </c:pt>
                <c:pt idx="2717">
                  <c:v>0.10218140068886372</c:v>
                </c:pt>
                <c:pt idx="2718">
                  <c:v>0.10218140068886372</c:v>
                </c:pt>
                <c:pt idx="2719">
                  <c:v>0.10218140068886372</c:v>
                </c:pt>
                <c:pt idx="2720">
                  <c:v>0.10218140068886372</c:v>
                </c:pt>
                <c:pt idx="2721">
                  <c:v>0.10218140068886372</c:v>
                </c:pt>
                <c:pt idx="2722">
                  <c:v>0.10218140068886372</c:v>
                </c:pt>
                <c:pt idx="2723">
                  <c:v>0.10218140068886372</c:v>
                </c:pt>
                <c:pt idx="2724">
                  <c:v>0.10218140068886372</c:v>
                </c:pt>
                <c:pt idx="2725">
                  <c:v>0.10218140068886372</c:v>
                </c:pt>
                <c:pt idx="2726">
                  <c:v>0.10218140068886372</c:v>
                </c:pt>
                <c:pt idx="2727">
                  <c:v>0.10218140068886372</c:v>
                </c:pt>
                <c:pt idx="2728">
                  <c:v>0.10218140068886372</c:v>
                </c:pt>
                <c:pt idx="2729">
                  <c:v>0.10218140068886372</c:v>
                </c:pt>
                <c:pt idx="2730">
                  <c:v>0.10218140068886372</c:v>
                </c:pt>
                <c:pt idx="2731">
                  <c:v>0.10218140068886372</c:v>
                </c:pt>
                <c:pt idx="2732">
                  <c:v>0.10218140068886372</c:v>
                </c:pt>
                <c:pt idx="2733">
                  <c:v>0.10218140068886372</c:v>
                </c:pt>
                <c:pt idx="2734">
                  <c:v>0.10218140068886372</c:v>
                </c:pt>
                <c:pt idx="2735">
                  <c:v>0.10218140068886372</c:v>
                </c:pt>
                <c:pt idx="2736">
                  <c:v>0.10218140068886372</c:v>
                </c:pt>
                <c:pt idx="2737">
                  <c:v>0.10218140068886372</c:v>
                </c:pt>
                <c:pt idx="2738">
                  <c:v>0.10218140068886372</c:v>
                </c:pt>
                <c:pt idx="2739">
                  <c:v>0.10218140068886372</c:v>
                </c:pt>
                <c:pt idx="2740">
                  <c:v>9.5292766934558237E-2</c:v>
                </c:pt>
                <c:pt idx="2741">
                  <c:v>9.5292766934558237E-2</c:v>
                </c:pt>
                <c:pt idx="2742">
                  <c:v>9.5292766934558237E-2</c:v>
                </c:pt>
                <c:pt idx="2743">
                  <c:v>9.5292766934558237E-2</c:v>
                </c:pt>
                <c:pt idx="2744">
                  <c:v>9.5292766934558237E-2</c:v>
                </c:pt>
                <c:pt idx="2745">
                  <c:v>9.5292766934558237E-2</c:v>
                </c:pt>
                <c:pt idx="2746">
                  <c:v>9.5292766934558237E-2</c:v>
                </c:pt>
                <c:pt idx="2747">
                  <c:v>9.5292766934558237E-2</c:v>
                </c:pt>
                <c:pt idx="2748">
                  <c:v>9.5292766934558237E-2</c:v>
                </c:pt>
                <c:pt idx="2749">
                  <c:v>9.5292766934558237E-2</c:v>
                </c:pt>
                <c:pt idx="2750">
                  <c:v>9.5292766934558237E-2</c:v>
                </c:pt>
                <c:pt idx="2751">
                  <c:v>9.5292766934558237E-2</c:v>
                </c:pt>
                <c:pt idx="2752">
                  <c:v>9.5292766934558237E-2</c:v>
                </c:pt>
                <c:pt idx="2753">
                  <c:v>9.5292766934558237E-2</c:v>
                </c:pt>
                <c:pt idx="2754">
                  <c:v>9.5292766934558237E-2</c:v>
                </c:pt>
                <c:pt idx="2755">
                  <c:v>9.5292766934558237E-2</c:v>
                </c:pt>
                <c:pt idx="2756">
                  <c:v>9.5292766934558237E-2</c:v>
                </c:pt>
                <c:pt idx="2757">
                  <c:v>9.5292766934558237E-2</c:v>
                </c:pt>
                <c:pt idx="2758">
                  <c:v>9.5292766934558237E-2</c:v>
                </c:pt>
                <c:pt idx="2759">
                  <c:v>9.5292766934558237E-2</c:v>
                </c:pt>
                <c:pt idx="2760">
                  <c:v>9.5292766934558237E-2</c:v>
                </c:pt>
                <c:pt idx="2761">
                  <c:v>9.5292766934558237E-2</c:v>
                </c:pt>
                <c:pt idx="2762">
                  <c:v>9.5292766934558237E-2</c:v>
                </c:pt>
                <c:pt idx="2763">
                  <c:v>9.5292766934558237E-2</c:v>
                </c:pt>
                <c:pt idx="2764">
                  <c:v>9.5292766934558237E-2</c:v>
                </c:pt>
                <c:pt idx="2765">
                  <c:v>9.5292766934558237E-2</c:v>
                </c:pt>
                <c:pt idx="2766">
                  <c:v>9.5292766934558237E-2</c:v>
                </c:pt>
                <c:pt idx="2767">
                  <c:v>9.5292766934558237E-2</c:v>
                </c:pt>
                <c:pt idx="2768">
                  <c:v>9.5292766934558237E-2</c:v>
                </c:pt>
                <c:pt idx="2769">
                  <c:v>9.5292766934558237E-2</c:v>
                </c:pt>
                <c:pt idx="2770">
                  <c:v>9.1848450057405273E-2</c:v>
                </c:pt>
                <c:pt idx="2771">
                  <c:v>9.1848450057405273E-2</c:v>
                </c:pt>
                <c:pt idx="2772">
                  <c:v>9.1848450057405273E-2</c:v>
                </c:pt>
                <c:pt idx="2773">
                  <c:v>9.1848450057405273E-2</c:v>
                </c:pt>
                <c:pt idx="2774">
                  <c:v>9.1848450057405273E-2</c:v>
                </c:pt>
                <c:pt idx="2775">
                  <c:v>9.1848450057405273E-2</c:v>
                </c:pt>
                <c:pt idx="2776">
                  <c:v>9.1848450057405273E-2</c:v>
                </c:pt>
                <c:pt idx="2777">
                  <c:v>9.1848450057405273E-2</c:v>
                </c:pt>
                <c:pt idx="2778">
                  <c:v>9.1848450057405273E-2</c:v>
                </c:pt>
                <c:pt idx="2779">
                  <c:v>9.1848450057405273E-2</c:v>
                </c:pt>
                <c:pt idx="2780">
                  <c:v>9.1848450057405273E-2</c:v>
                </c:pt>
                <c:pt idx="2781">
                  <c:v>9.1848450057405273E-2</c:v>
                </c:pt>
                <c:pt idx="2782">
                  <c:v>9.1848450057405273E-2</c:v>
                </c:pt>
                <c:pt idx="2783">
                  <c:v>9.1848450057405273E-2</c:v>
                </c:pt>
                <c:pt idx="2784">
                  <c:v>9.1848450057405273E-2</c:v>
                </c:pt>
                <c:pt idx="2785">
                  <c:v>9.1848450057405273E-2</c:v>
                </c:pt>
                <c:pt idx="2786">
                  <c:v>9.1848450057405273E-2</c:v>
                </c:pt>
                <c:pt idx="2787">
                  <c:v>9.1848450057405273E-2</c:v>
                </c:pt>
                <c:pt idx="2788">
                  <c:v>9.1848450057405273E-2</c:v>
                </c:pt>
                <c:pt idx="2789">
                  <c:v>9.1848450057405273E-2</c:v>
                </c:pt>
                <c:pt idx="2790">
                  <c:v>9.1848450057405273E-2</c:v>
                </c:pt>
                <c:pt idx="2791">
                  <c:v>9.1848450057405273E-2</c:v>
                </c:pt>
                <c:pt idx="2792">
                  <c:v>9.1848450057405273E-2</c:v>
                </c:pt>
                <c:pt idx="2793">
                  <c:v>9.1848450057405273E-2</c:v>
                </c:pt>
                <c:pt idx="2794">
                  <c:v>9.1848450057405273E-2</c:v>
                </c:pt>
                <c:pt idx="2795">
                  <c:v>9.1848450057405273E-2</c:v>
                </c:pt>
                <c:pt idx="2796">
                  <c:v>9.1848450057405273E-2</c:v>
                </c:pt>
                <c:pt idx="2797">
                  <c:v>9.1848450057405273E-2</c:v>
                </c:pt>
                <c:pt idx="2798">
                  <c:v>9.1848450057405273E-2</c:v>
                </c:pt>
                <c:pt idx="2799">
                  <c:v>9.1848450057405273E-2</c:v>
                </c:pt>
                <c:pt idx="2800">
                  <c:v>9.1848450057405273E-2</c:v>
                </c:pt>
                <c:pt idx="2801">
                  <c:v>8.6107921928817444E-2</c:v>
                </c:pt>
                <c:pt idx="2802">
                  <c:v>8.6107921928817444E-2</c:v>
                </c:pt>
                <c:pt idx="2803">
                  <c:v>8.6107921928817444E-2</c:v>
                </c:pt>
                <c:pt idx="2804">
                  <c:v>8.6107921928817444E-2</c:v>
                </c:pt>
                <c:pt idx="2805">
                  <c:v>8.6107921928817444E-2</c:v>
                </c:pt>
                <c:pt idx="2806">
                  <c:v>8.6107921928817444E-2</c:v>
                </c:pt>
                <c:pt idx="2807">
                  <c:v>8.6107921928817444E-2</c:v>
                </c:pt>
                <c:pt idx="2808">
                  <c:v>8.6107921928817444E-2</c:v>
                </c:pt>
                <c:pt idx="2809">
                  <c:v>8.6107921928817444E-2</c:v>
                </c:pt>
                <c:pt idx="2810">
                  <c:v>8.6107921928817444E-2</c:v>
                </c:pt>
                <c:pt idx="2811">
                  <c:v>8.6107921928817444E-2</c:v>
                </c:pt>
                <c:pt idx="2812">
                  <c:v>8.6107921928817444E-2</c:v>
                </c:pt>
                <c:pt idx="2813">
                  <c:v>8.6107921928817444E-2</c:v>
                </c:pt>
                <c:pt idx="2814">
                  <c:v>8.6107921928817444E-2</c:v>
                </c:pt>
                <c:pt idx="2815">
                  <c:v>8.6107921928817444E-2</c:v>
                </c:pt>
                <c:pt idx="2816">
                  <c:v>8.6107921928817444E-2</c:v>
                </c:pt>
                <c:pt idx="2817">
                  <c:v>8.6107921928817444E-2</c:v>
                </c:pt>
                <c:pt idx="2818">
                  <c:v>8.6107921928817444E-2</c:v>
                </c:pt>
                <c:pt idx="2819">
                  <c:v>8.6107921928817444E-2</c:v>
                </c:pt>
                <c:pt idx="2820">
                  <c:v>8.6107921928817444E-2</c:v>
                </c:pt>
                <c:pt idx="2821">
                  <c:v>8.6107921928817444E-2</c:v>
                </c:pt>
                <c:pt idx="2822">
                  <c:v>8.6107921928817444E-2</c:v>
                </c:pt>
                <c:pt idx="2823">
                  <c:v>8.6107921928817444E-2</c:v>
                </c:pt>
                <c:pt idx="2824">
                  <c:v>8.6107921928817444E-2</c:v>
                </c:pt>
                <c:pt idx="2825">
                  <c:v>8.6107921928817444E-2</c:v>
                </c:pt>
                <c:pt idx="2826">
                  <c:v>8.6107921928817444E-2</c:v>
                </c:pt>
                <c:pt idx="2827">
                  <c:v>8.6107921928817444E-2</c:v>
                </c:pt>
                <c:pt idx="2828">
                  <c:v>8.6107921928817444E-2</c:v>
                </c:pt>
                <c:pt idx="2829">
                  <c:v>8.6107921928817444E-2</c:v>
                </c:pt>
                <c:pt idx="2830">
                  <c:v>9.1848450057405273E-2</c:v>
                </c:pt>
                <c:pt idx="2831">
                  <c:v>9.1848450057405273E-2</c:v>
                </c:pt>
                <c:pt idx="2832">
                  <c:v>9.1848450057405273E-2</c:v>
                </c:pt>
                <c:pt idx="2833">
                  <c:v>9.1848450057405273E-2</c:v>
                </c:pt>
                <c:pt idx="2834">
                  <c:v>9.1848450057405273E-2</c:v>
                </c:pt>
                <c:pt idx="2835">
                  <c:v>9.1848450057405273E-2</c:v>
                </c:pt>
                <c:pt idx="2836">
                  <c:v>9.1848450057405273E-2</c:v>
                </c:pt>
                <c:pt idx="2837">
                  <c:v>9.1848450057405273E-2</c:v>
                </c:pt>
                <c:pt idx="2838">
                  <c:v>9.1848450057405273E-2</c:v>
                </c:pt>
                <c:pt idx="2839">
                  <c:v>9.1848450057405273E-2</c:v>
                </c:pt>
                <c:pt idx="2840">
                  <c:v>9.1848450057405273E-2</c:v>
                </c:pt>
                <c:pt idx="2841">
                  <c:v>9.1848450057405273E-2</c:v>
                </c:pt>
                <c:pt idx="2842">
                  <c:v>9.1848450057405273E-2</c:v>
                </c:pt>
                <c:pt idx="2843">
                  <c:v>9.1848450057405273E-2</c:v>
                </c:pt>
                <c:pt idx="2844">
                  <c:v>9.1848450057405273E-2</c:v>
                </c:pt>
                <c:pt idx="2845">
                  <c:v>9.1848450057405273E-2</c:v>
                </c:pt>
                <c:pt idx="2846">
                  <c:v>9.1848450057405273E-2</c:v>
                </c:pt>
                <c:pt idx="2847">
                  <c:v>9.1848450057405273E-2</c:v>
                </c:pt>
                <c:pt idx="2848">
                  <c:v>9.1848450057405273E-2</c:v>
                </c:pt>
                <c:pt idx="2849">
                  <c:v>9.1848450057405273E-2</c:v>
                </c:pt>
                <c:pt idx="2850">
                  <c:v>9.1848450057405273E-2</c:v>
                </c:pt>
                <c:pt idx="2851">
                  <c:v>9.1848450057405273E-2</c:v>
                </c:pt>
                <c:pt idx="2852">
                  <c:v>9.1848450057405273E-2</c:v>
                </c:pt>
                <c:pt idx="2853">
                  <c:v>9.1848450057405273E-2</c:v>
                </c:pt>
                <c:pt idx="2854">
                  <c:v>9.1848450057405273E-2</c:v>
                </c:pt>
                <c:pt idx="2855">
                  <c:v>9.1848450057405273E-2</c:v>
                </c:pt>
                <c:pt idx="2856">
                  <c:v>9.1848450057405273E-2</c:v>
                </c:pt>
                <c:pt idx="2857">
                  <c:v>9.1848450057405273E-2</c:v>
                </c:pt>
                <c:pt idx="2858">
                  <c:v>9.1848450057405273E-2</c:v>
                </c:pt>
                <c:pt idx="2859">
                  <c:v>9.1848450057405273E-2</c:v>
                </c:pt>
                <c:pt idx="2860">
                  <c:v>9.1848450057405273E-2</c:v>
                </c:pt>
                <c:pt idx="2861">
                  <c:v>8.6107921928817444E-2</c:v>
                </c:pt>
                <c:pt idx="2862">
                  <c:v>8.6107921928817444E-2</c:v>
                </c:pt>
                <c:pt idx="2863">
                  <c:v>8.6107921928817444E-2</c:v>
                </c:pt>
                <c:pt idx="2864">
                  <c:v>8.6107921928817444E-2</c:v>
                </c:pt>
                <c:pt idx="2865">
                  <c:v>8.6107921928817444E-2</c:v>
                </c:pt>
                <c:pt idx="2866">
                  <c:v>8.6107921928817444E-2</c:v>
                </c:pt>
                <c:pt idx="2867">
                  <c:v>8.6107921928817444E-2</c:v>
                </c:pt>
                <c:pt idx="2868">
                  <c:v>8.6107921928817444E-2</c:v>
                </c:pt>
                <c:pt idx="2869">
                  <c:v>8.6107921928817444E-2</c:v>
                </c:pt>
                <c:pt idx="2870">
                  <c:v>8.6107921928817444E-2</c:v>
                </c:pt>
                <c:pt idx="2871">
                  <c:v>8.6107921928817444E-2</c:v>
                </c:pt>
                <c:pt idx="2872">
                  <c:v>8.6107921928817444E-2</c:v>
                </c:pt>
                <c:pt idx="2873">
                  <c:v>8.6107921928817444E-2</c:v>
                </c:pt>
                <c:pt idx="2874">
                  <c:v>8.6107921928817444E-2</c:v>
                </c:pt>
                <c:pt idx="2875">
                  <c:v>8.6107921928817444E-2</c:v>
                </c:pt>
                <c:pt idx="2876">
                  <c:v>8.6107921928817444E-2</c:v>
                </c:pt>
                <c:pt idx="2877">
                  <c:v>8.6107921928817444E-2</c:v>
                </c:pt>
                <c:pt idx="2878">
                  <c:v>8.6107921928817444E-2</c:v>
                </c:pt>
                <c:pt idx="2879">
                  <c:v>8.6107921928817444E-2</c:v>
                </c:pt>
                <c:pt idx="2880">
                  <c:v>8.6107921928817444E-2</c:v>
                </c:pt>
                <c:pt idx="2881">
                  <c:v>8.6107921928817444E-2</c:v>
                </c:pt>
                <c:pt idx="2882">
                  <c:v>8.6107921928817444E-2</c:v>
                </c:pt>
                <c:pt idx="2883">
                  <c:v>8.6107921928817444E-2</c:v>
                </c:pt>
                <c:pt idx="2884">
                  <c:v>8.6107921928817444E-2</c:v>
                </c:pt>
                <c:pt idx="2885">
                  <c:v>8.6107921928817444E-2</c:v>
                </c:pt>
                <c:pt idx="2886">
                  <c:v>8.6107921928817444E-2</c:v>
                </c:pt>
                <c:pt idx="2887">
                  <c:v>8.6107921928817444E-2</c:v>
                </c:pt>
                <c:pt idx="2888">
                  <c:v>8.6107921928817444E-2</c:v>
                </c:pt>
                <c:pt idx="2889">
                  <c:v>8.6107921928817444E-2</c:v>
                </c:pt>
                <c:pt idx="2890">
                  <c:v>8.6107921928817444E-2</c:v>
                </c:pt>
                <c:pt idx="2891">
                  <c:v>8.6107921928817444E-2</c:v>
                </c:pt>
                <c:pt idx="2892">
                  <c:v>8.4959816303100011E-2</c:v>
                </c:pt>
                <c:pt idx="2893">
                  <c:v>8.4959816303100011E-2</c:v>
                </c:pt>
                <c:pt idx="2894">
                  <c:v>8.4959816303100011E-2</c:v>
                </c:pt>
                <c:pt idx="2895">
                  <c:v>8.4959816303100011E-2</c:v>
                </c:pt>
                <c:pt idx="2896">
                  <c:v>8.4959816303100011E-2</c:v>
                </c:pt>
                <c:pt idx="2897">
                  <c:v>8.4959816303100011E-2</c:v>
                </c:pt>
                <c:pt idx="2898">
                  <c:v>8.4959816303100011E-2</c:v>
                </c:pt>
                <c:pt idx="2899">
                  <c:v>8.4959816303100011E-2</c:v>
                </c:pt>
                <c:pt idx="2900">
                  <c:v>8.4959816303100011E-2</c:v>
                </c:pt>
                <c:pt idx="2901">
                  <c:v>8.4959816303100011E-2</c:v>
                </c:pt>
                <c:pt idx="2902">
                  <c:v>8.4959816303100011E-2</c:v>
                </c:pt>
                <c:pt idx="2903">
                  <c:v>8.4959816303100011E-2</c:v>
                </c:pt>
                <c:pt idx="2904">
                  <c:v>8.4959816303100011E-2</c:v>
                </c:pt>
                <c:pt idx="2905">
                  <c:v>8.4959816303100011E-2</c:v>
                </c:pt>
                <c:pt idx="2906">
                  <c:v>8.4959816303100011E-2</c:v>
                </c:pt>
                <c:pt idx="2907">
                  <c:v>8.4959816303100011E-2</c:v>
                </c:pt>
                <c:pt idx="2908">
                  <c:v>8.4959816303100011E-2</c:v>
                </c:pt>
                <c:pt idx="2909">
                  <c:v>8.4959816303100011E-2</c:v>
                </c:pt>
                <c:pt idx="2910">
                  <c:v>8.4959816303100011E-2</c:v>
                </c:pt>
                <c:pt idx="2911">
                  <c:v>8.4959816303100011E-2</c:v>
                </c:pt>
                <c:pt idx="2912">
                  <c:v>8.4959816303100011E-2</c:v>
                </c:pt>
                <c:pt idx="2913">
                  <c:v>8.4959816303100011E-2</c:v>
                </c:pt>
                <c:pt idx="2914">
                  <c:v>8.4959816303100011E-2</c:v>
                </c:pt>
                <c:pt idx="2915">
                  <c:v>8.4959816303100011E-2</c:v>
                </c:pt>
                <c:pt idx="2916">
                  <c:v>8.4959816303100011E-2</c:v>
                </c:pt>
                <c:pt idx="2917">
                  <c:v>8.4959816303100011E-2</c:v>
                </c:pt>
                <c:pt idx="2918">
                  <c:v>8.4959816303100011E-2</c:v>
                </c:pt>
                <c:pt idx="2919">
                  <c:v>8.4959816303100011E-2</c:v>
                </c:pt>
                <c:pt idx="2920">
                  <c:v>8.4959816303100011E-2</c:v>
                </c:pt>
                <c:pt idx="2921">
                  <c:v>8.4959816303100011E-2</c:v>
                </c:pt>
                <c:pt idx="2922">
                  <c:v>8.3811710677382578E-2</c:v>
                </c:pt>
                <c:pt idx="2923">
                  <c:v>8.3811710677382578E-2</c:v>
                </c:pt>
                <c:pt idx="2924">
                  <c:v>8.3811710677382578E-2</c:v>
                </c:pt>
                <c:pt idx="2925">
                  <c:v>8.3811710677382578E-2</c:v>
                </c:pt>
                <c:pt idx="2926">
                  <c:v>8.3811710677382578E-2</c:v>
                </c:pt>
                <c:pt idx="2927">
                  <c:v>8.3811710677382578E-2</c:v>
                </c:pt>
                <c:pt idx="2928">
                  <c:v>8.3811710677382578E-2</c:v>
                </c:pt>
                <c:pt idx="2929">
                  <c:v>8.3811710677382578E-2</c:v>
                </c:pt>
                <c:pt idx="2930">
                  <c:v>8.3811710677382578E-2</c:v>
                </c:pt>
                <c:pt idx="2931">
                  <c:v>8.3811710677382578E-2</c:v>
                </c:pt>
                <c:pt idx="2932">
                  <c:v>8.3811710677382578E-2</c:v>
                </c:pt>
                <c:pt idx="2933">
                  <c:v>8.3811710677382578E-2</c:v>
                </c:pt>
                <c:pt idx="2934">
                  <c:v>8.3811710677382578E-2</c:v>
                </c:pt>
                <c:pt idx="2935">
                  <c:v>8.3811710677382578E-2</c:v>
                </c:pt>
                <c:pt idx="2936">
                  <c:v>8.3811710677382578E-2</c:v>
                </c:pt>
                <c:pt idx="2937">
                  <c:v>8.3811710677382578E-2</c:v>
                </c:pt>
                <c:pt idx="2938">
                  <c:v>8.3811710677382578E-2</c:v>
                </c:pt>
                <c:pt idx="2939">
                  <c:v>8.3811710677382578E-2</c:v>
                </c:pt>
                <c:pt idx="2940">
                  <c:v>8.3811710677382578E-2</c:v>
                </c:pt>
                <c:pt idx="2941">
                  <c:v>8.3811710677382578E-2</c:v>
                </c:pt>
                <c:pt idx="2942">
                  <c:v>8.3811710677382578E-2</c:v>
                </c:pt>
                <c:pt idx="2943">
                  <c:v>8.3811710677382578E-2</c:v>
                </c:pt>
                <c:pt idx="2944">
                  <c:v>8.3811710677382578E-2</c:v>
                </c:pt>
                <c:pt idx="2945">
                  <c:v>8.3811710677382578E-2</c:v>
                </c:pt>
                <c:pt idx="2946">
                  <c:v>8.3811710677382578E-2</c:v>
                </c:pt>
                <c:pt idx="2947">
                  <c:v>8.3811710677382578E-2</c:v>
                </c:pt>
                <c:pt idx="2948">
                  <c:v>8.3811710677382578E-2</c:v>
                </c:pt>
                <c:pt idx="2949">
                  <c:v>8.3811710677382578E-2</c:v>
                </c:pt>
                <c:pt idx="2950">
                  <c:v>8.3811710677382578E-2</c:v>
                </c:pt>
                <c:pt idx="2951">
                  <c:v>8.3811710677382578E-2</c:v>
                </c:pt>
                <c:pt idx="2952">
                  <c:v>8.3811710677382578E-2</c:v>
                </c:pt>
                <c:pt idx="2953">
                  <c:v>7.6923076923077094E-2</c:v>
                </c:pt>
                <c:pt idx="2954">
                  <c:v>7.6923076923077094E-2</c:v>
                </c:pt>
                <c:pt idx="2955">
                  <c:v>7.6923076923077094E-2</c:v>
                </c:pt>
                <c:pt idx="2956">
                  <c:v>7.6923076923077094E-2</c:v>
                </c:pt>
                <c:pt idx="2957">
                  <c:v>7.6923076923077094E-2</c:v>
                </c:pt>
                <c:pt idx="2958">
                  <c:v>7.6923076923077094E-2</c:v>
                </c:pt>
                <c:pt idx="2959">
                  <c:v>7.6923076923077094E-2</c:v>
                </c:pt>
                <c:pt idx="2960">
                  <c:v>7.6923076923077094E-2</c:v>
                </c:pt>
                <c:pt idx="2961">
                  <c:v>7.6923076923077094E-2</c:v>
                </c:pt>
                <c:pt idx="2962">
                  <c:v>7.6923076923077094E-2</c:v>
                </c:pt>
                <c:pt idx="2963">
                  <c:v>7.6923076923077094E-2</c:v>
                </c:pt>
                <c:pt idx="2964">
                  <c:v>7.6923076923077094E-2</c:v>
                </c:pt>
                <c:pt idx="2965">
                  <c:v>7.6923076923077094E-2</c:v>
                </c:pt>
                <c:pt idx="2966">
                  <c:v>7.6923076923077094E-2</c:v>
                </c:pt>
                <c:pt idx="2967">
                  <c:v>7.6923076923077094E-2</c:v>
                </c:pt>
                <c:pt idx="2968">
                  <c:v>7.6923076923077094E-2</c:v>
                </c:pt>
                <c:pt idx="2969">
                  <c:v>7.6923076923077094E-2</c:v>
                </c:pt>
                <c:pt idx="2970">
                  <c:v>7.6923076923077094E-2</c:v>
                </c:pt>
                <c:pt idx="2971">
                  <c:v>7.6923076923077094E-2</c:v>
                </c:pt>
                <c:pt idx="2972">
                  <c:v>7.6923076923077094E-2</c:v>
                </c:pt>
                <c:pt idx="2973">
                  <c:v>7.6923076923077094E-2</c:v>
                </c:pt>
                <c:pt idx="2974">
                  <c:v>7.6923076923077094E-2</c:v>
                </c:pt>
                <c:pt idx="2975">
                  <c:v>7.6923076923077094E-2</c:v>
                </c:pt>
                <c:pt idx="2976">
                  <c:v>7.6923076923077094E-2</c:v>
                </c:pt>
                <c:pt idx="2977">
                  <c:v>7.6923076923077094E-2</c:v>
                </c:pt>
                <c:pt idx="2978">
                  <c:v>7.6923076923077094E-2</c:v>
                </c:pt>
                <c:pt idx="2979">
                  <c:v>7.6923076923077094E-2</c:v>
                </c:pt>
                <c:pt idx="2980">
                  <c:v>7.6923076923077094E-2</c:v>
                </c:pt>
                <c:pt idx="2981">
                  <c:v>7.6923076923077094E-2</c:v>
                </c:pt>
                <c:pt idx="2982">
                  <c:v>7.6923076923077094E-2</c:v>
                </c:pt>
                <c:pt idx="2983">
                  <c:v>7.1182548794489264E-2</c:v>
                </c:pt>
                <c:pt idx="2984">
                  <c:v>7.1182548794489264E-2</c:v>
                </c:pt>
                <c:pt idx="2985">
                  <c:v>7.1182548794489264E-2</c:v>
                </c:pt>
                <c:pt idx="2986">
                  <c:v>7.1182548794489264E-2</c:v>
                </c:pt>
                <c:pt idx="2987">
                  <c:v>7.1182548794489264E-2</c:v>
                </c:pt>
                <c:pt idx="2988">
                  <c:v>7.1182548794489264E-2</c:v>
                </c:pt>
                <c:pt idx="2989">
                  <c:v>7.1182548794489264E-2</c:v>
                </c:pt>
                <c:pt idx="2990">
                  <c:v>7.1182548794489264E-2</c:v>
                </c:pt>
                <c:pt idx="2991">
                  <c:v>7.1182548794489264E-2</c:v>
                </c:pt>
                <c:pt idx="2992">
                  <c:v>7.1182548794489264E-2</c:v>
                </c:pt>
                <c:pt idx="2993">
                  <c:v>7.1182548794489264E-2</c:v>
                </c:pt>
                <c:pt idx="2994">
                  <c:v>7.1182548794489264E-2</c:v>
                </c:pt>
                <c:pt idx="2995">
                  <c:v>7.1182548794489264E-2</c:v>
                </c:pt>
                <c:pt idx="2996">
                  <c:v>7.1182548794489264E-2</c:v>
                </c:pt>
                <c:pt idx="2997">
                  <c:v>7.1182548794489264E-2</c:v>
                </c:pt>
                <c:pt idx="2998">
                  <c:v>7.1182548794489264E-2</c:v>
                </c:pt>
                <c:pt idx="2999">
                  <c:v>7.1182548794489264E-2</c:v>
                </c:pt>
                <c:pt idx="3000">
                  <c:v>7.1182548794489264E-2</c:v>
                </c:pt>
                <c:pt idx="3001">
                  <c:v>7.1182548794489264E-2</c:v>
                </c:pt>
                <c:pt idx="3002">
                  <c:v>7.1182548794489264E-2</c:v>
                </c:pt>
                <c:pt idx="3003">
                  <c:v>7.1182548794489264E-2</c:v>
                </c:pt>
                <c:pt idx="3004">
                  <c:v>7.1182548794489264E-2</c:v>
                </c:pt>
                <c:pt idx="3005">
                  <c:v>7.1182548794489264E-2</c:v>
                </c:pt>
                <c:pt idx="3006">
                  <c:v>7.1182548794489264E-2</c:v>
                </c:pt>
                <c:pt idx="3007">
                  <c:v>7.1182548794489264E-2</c:v>
                </c:pt>
                <c:pt idx="3008">
                  <c:v>7.1182548794489264E-2</c:v>
                </c:pt>
                <c:pt idx="3009">
                  <c:v>7.1182548794489264E-2</c:v>
                </c:pt>
                <c:pt idx="3010">
                  <c:v>7.1182548794489264E-2</c:v>
                </c:pt>
                <c:pt idx="3011">
                  <c:v>7.1182548794489264E-2</c:v>
                </c:pt>
                <c:pt idx="3012">
                  <c:v>7.1182548794489264E-2</c:v>
                </c:pt>
                <c:pt idx="3013">
                  <c:v>7.1182548794489264E-2</c:v>
                </c:pt>
                <c:pt idx="3014">
                  <c:v>7.1182548794489264E-2</c:v>
                </c:pt>
                <c:pt idx="3015">
                  <c:v>7.1182548794489264E-2</c:v>
                </c:pt>
                <c:pt idx="3016">
                  <c:v>7.1182548794489264E-2</c:v>
                </c:pt>
                <c:pt idx="3017">
                  <c:v>7.1182548794489264E-2</c:v>
                </c:pt>
                <c:pt idx="3018">
                  <c:v>7.1182548794489264E-2</c:v>
                </c:pt>
                <c:pt idx="3019">
                  <c:v>7.1182548794489264E-2</c:v>
                </c:pt>
                <c:pt idx="3020">
                  <c:v>7.1182548794489264E-2</c:v>
                </c:pt>
                <c:pt idx="3021">
                  <c:v>7.1182548794489264E-2</c:v>
                </c:pt>
                <c:pt idx="3022">
                  <c:v>7.1182548794489264E-2</c:v>
                </c:pt>
                <c:pt idx="3023">
                  <c:v>7.1182548794489264E-2</c:v>
                </c:pt>
                <c:pt idx="3024">
                  <c:v>7.1182548794489264E-2</c:v>
                </c:pt>
                <c:pt idx="3025">
                  <c:v>7.1182548794489264E-2</c:v>
                </c:pt>
                <c:pt idx="3026">
                  <c:v>7.1182548794489264E-2</c:v>
                </c:pt>
                <c:pt idx="3027">
                  <c:v>7.1182548794489264E-2</c:v>
                </c:pt>
                <c:pt idx="3028">
                  <c:v>7.1182548794489264E-2</c:v>
                </c:pt>
                <c:pt idx="3029">
                  <c:v>7.1182548794489264E-2</c:v>
                </c:pt>
                <c:pt idx="3030">
                  <c:v>7.1182548794489264E-2</c:v>
                </c:pt>
                <c:pt idx="3031">
                  <c:v>7.1182548794489264E-2</c:v>
                </c:pt>
                <c:pt idx="3032">
                  <c:v>7.1182548794489264E-2</c:v>
                </c:pt>
                <c:pt idx="3033">
                  <c:v>7.1182548794489264E-2</c:v>
                </c:pt>
                <c:pt idx="3034">
                  <c:v>7.1182548794489264E-2</c:v>
                </c:pt>
                <c:pt idx="3035">
                  <c:v>7.1182548794489264E-2</c:v>
                </c:pt>
                <c:pt idx="3036">
                  <c:v>7.1182548794489264E-2</c:v>
                </c:pt>
                <c:pt idx="3037">
                  <c:v>7.1182548794489264E-2</c:v>
                </c:pt>
                <c:pt idx="3038">
                  <c:v>7.1182548794489264E-2</c:v>
                </c:pt>
                <c:pt idx="3039">
                  <c:v>7.1182548794489264E-2</c:v>
                </c:pt>
                <c:pt idx="3040">
                  <c:v>7.1182548794489264E-2</c:v>
                </c:pt>
                <c:pt idx="3041">
                  <c:v>7.1182548794489264E-2</c:v>
                </c:pt>
                <c:pt idx="3042">
                  <c:v>7.1182548794489264E-2</c:v>
                </c:pt>
                <c:pt idx="3043">
                  <c:v>7.1182548794489264E-2</c:v>
                </c:pt>
                <c:pt idx="3044">
                  <c:v>7.1182548794489264E-2</c:v>
                </c:pt>
                <c:pt idx="3045">
                  <c:v>7.2330654420206919E-2</c:v>
                </c:pt>
                <c:pt idx="3046">
                  <c:v>7.2330654420206919E-2</c:v>
                </c:pt>
                <c:pt idx="3047">
                  <c:v>7.2330654420206919E-2</c:v>
                </c:pt>
                <c:pt idx="3048">
                  <c:v>7.2330654420206919E-2</c:v>
                </c:pt>
                <c:pt idx="3049">
                  <c:v>7.2330654420206919E-2</c:v>
                </c:pt>
                <c:pt idx="3050">
                  <c:v>7.2330654420206919E-2</c:v>
                </c:pt>
                <c:pt idx="3051">
                  <c:v>7.2330654420206919E-2</c:v>
                </c:pt>
                <c:pt idx="3052">
                  <c:v>7.2330654420206919E-2</c:v>
                </c:pt>
                <c:pt idx="3053">
                  <c:v>7.2330654420206919E-2</c:v>
                </c:pt>
                <c:pt idx="3054">
                  <c:v>7.2330654420206919E-2</c:v>
                </c:pt>
                <c:pt idx="3055">
                  <c:v>7.2330654420206919E-2</c:v>
                </c:pt>
                <c:pt idx="3056">
                  <c:v>7.2330654420206919E-2</c:v>
                </c:pt>
                <c:pt idx="3057">
                  <c:v>7.2330654420206919E-2</c:v>
                </c:pt>
                <c:pt idx="3058">
                  <c:v>7.2330654420206919E-2</c:v>
                </c:pt>
                <c:pt idx="3059">
                  <c:v>7.2330654420206919E-2</c:v>
                </c:pt>
                <c:pt idx="3060">
                  <c:v>7.2330654420206919E-2</c:v>
                </c:pt>
                <c:pt idx="3061">
                  <c:v>7.2330654420206919E-2</c:v>
                </c:pt>
                <c:pt idx="3062">
                  <c:v>7.2330654420206919E-2</c:v>
                </c:pt>
                <c:pt idx="3063">
                  <c:v>7.2330654420206919E-2</c:v>
                </c:pt>
                <c:pt idx="3064">
                  <c:v>7.2330654420206919E-2</c:v>
                </c:pt>
                <c:pt idx="3065">
                  <c:v>7.2330654420206919E-2</c:v>
                </c:pt>
                <c:pt idx="3066">
                  <c:v>7.2330654420206919E-2</c:v>
                </c:pt>
                <c:pt idx="3067">
                  <c:v>7.2330654420206919E-2</c:v>
                </c:pt>
                <c:pt idx="3068">
                  <c:v>7.2330654420206919E-2</c:v>
                </c:pt>
                <c:pt idx="3069">
                  <c:v>7.2330654420206919E-2</c:v>
                </c:pt>
                <c:pt idx="3070">
                  <c:v>7.2330654420206919E-2</c:v>
                </c:pt>
                <c:pt idx="3071">
                  <c:v>7.2330654420206919E-2</c:v>
                </c:pt>
                <c:pt idx="3072">
                  <c:v>7.2330654420206919E-2</c:v>
                </c:pt>
                <c:pt idx="3073">
                  <c:v>7.2330654420206919E-2</c:v>
                </c:pt>
                <c:pt idx="3074">
                  <c:v>7.2330654420206919E-2</c:v>
                </c:pt>
                <c:pt idx="3075">
                  <c:v>7.0034443168771832E-2</c:v>
                </c:pt>
                <c:pt idx="3076">
                  <c:v>7.0034443168771832E-2</c:v>
                </c:pt>
                <c:pt idx="3077">
                  <c:v>7.0034443168771832E-2</c:v>
                </c:pt>
                <c:pt idx="3078">
                  <c:v>7.0034443168771832E-2</c:v>
                </c:pt>
                <c:pt idx="3079">
                  <c:v>7.0034443168771832E-2</c:v>
                </c:pt>
                <c:pt idx="3080">
                  <c:v>7.0034443168771832E-2</c:v>
                </c:pt>
                <c:pt idx="3081">
                  <c:v>7.0034443168771832E-2</c:v>
                </c:pt>
                <c:pt idx="3082">
                  <c:v>7.0034443168771832E-2</c:v>
                </c:pt>
                <c:pt idx="3083">
                  <c:v>7.0034443168771832E-2</c:v>
                </c:pt>
                <c:pt idx="3084">
                  <c:v>7.0034443168771832E-2</c:v>
                </c:pt>
                <c:pt idx="3085">
                  <c:v>7.0034443168771832E-2</c:v>
                </c:pt>
                <c:pt idx="3086">
                  <c:v>7.0034443168771832E-2</c:v>
                </c:pt>
                <c:pt idx="3087">
                  <c:v>7.0034443168771832E-2</c:v>
                </c:pt>
                <c:pt idx="3088">
                  <c:v>7.0034443168771832E-2</c:v>
                </c:pt>
                <c:pt idx="3089">
                  <c:v>7.0034443168771832E-2</c:v>
                </c:pt>
                <c:pt idx="3090">
                  <c:v>7.0034443168771832E-2</c:v>
                </c:pt>
                <c:pt idx="3091">
                  <c:v>7.0034443168771832E-2</c:v>
                </c:pt>
                <c:pt idx="3092">
                  <c:v>7.0034443168771832E-2</c:v>
                </c:pt>
                <c:pt idx="3093">
                  <c:v>7.0034443168771832E-2</c:v>
                </c:pt>
                <c:pt idx="3094">
                  <c:v>7.0034443168771832E-2</c:v>
                </c:pt>
                <c:pt idx="3095">
                  <c:v>7.0034443168771832E-2</c:v>
                </c:pt>
                <c:pt idx="3096">
                  <c:v>7.0034443168771832E-2</c:v>
                </c:pt>
                <c:pt idx="3097">
                  <c:v>7.0034443168771832E-2</c:v>
                </c:pt>
                <c:pt idx="3098">
                  <c:v>7.0034443168771832E-2</c:v>
                </c:pt>
                <c:pt idx="3099">
                  <c:v>7.0034443168771832E-2</c:v>
                </c:pt>
                <c:pt idx="3100">
                  <c:v>7.0034443168771832E-2</c:v>
                </c:pt>
                <c:pt idx="3101">
                  <c:v>7.0034443168771832E-2</c:v>
                </c:pt>
                <c:pt idx="3102">
                  <c:v>7.0034443168771832E-2</c:v>
                </c:pt>
                <c:pt idx="3103">
                  <c:v>7.0034443168771832E-2</c:v>
                </c:pt>
                <c:pt idx="3104">
                  <c:v>7.0034443168771832E-2</c:v>
                </c:pt>
                <c:pt idx="3105">
                  <c:v>7.0034443168771832E-2</c:v>
                </c:pt>
                <c:pt idx="3106">
                  <c:v>5.8553386911596172E-2</c:v>
                </c:pt>
                <c:pt idx="3107">
                  <c:v>5.8553386911596172E-2</c:v>
                </c:pt>
                <c:pt idx="3108">
                  <c:v>5.8553386911596172E-2</c:v>
                </c:pt>
                <c:pt idx="3109">
                  <c:v>5.8553386911596172E-2</c:v>
                </c:pt>
                <c:pt idx="3110">
                  <c:v>5.8553386911596172E-2</c:v>
                </c:pt>
                <c:pt idx="3111">
                  <c:v>5.8553386911596172E-2</c:v>
                </c:pt>
                <c:pt idx="3112">
                  <c:v>5.8553386911596172E-2</c:v>
                </c:pt>
                <c:pt idx="3113">
                  <c:v>5.8553386911596172E-2</c:v>
                </c:pt>
                <c:pt idx="3114">
                  <c:v>5.8553386911596172E-2</c:v>
                </c:pt>
                <c:pt idx="3115">
                  <c:v>5.8553386911596172E-2</c:v>
                </c:pt>
                <c:pt idx="3116">
                  <c:v>5.8553386911596172E-2</c:v>
                </c:pt>
                <c:pt idx="3117">
                  <c:v>5.8553386911596172E-2</c:v>
                </c:pt>
                <c:pt idx="3118">
                  <c:v>5.8553386911596172E-2</c:v>
                </c:pt>
                <c:pt idx="3119">
                  <c:v>5.8553386911596172E-2</c:v>
                </c:pt>
                <c:pt idx="3120">
                  <c:v>5.8553386911596172E-2</c:v>
                </c:pt>
                <c:pt idx="3121">
                  <c:v>5.8553386911596172E-2</c:v>
                </c:pt>
                <c:pt idx="3122">
                  <c:v>5.8553386911596172E-2</c:v>
                </c:pt>
                <c:pt idx="3123">
                  <c:v>5.8553386911596172E-2</c:v>
                </c:pt>
                <c:pt idx="3124">
                  <c:v>5.8553386911596172E-2</c:v>
                </c:pt>
                <c:pt idx="3125">
                  <c:v>5.8553386911596172E-2</c:v>
                </c:pt>
                <c:pt idx="3126">
                  <c:v>5.8553386911596172E-2</c:v>
                </c:pt>
                <c:pt idx="3127">
                  <c:v>5.8553386911596172E-2</c:v>
                </c:pt>
                <c:pt idx="3128">
                  <c:v>5.8553386911596172E-2</c:v>
                </c:pt>
                <c:pt idx="3129">
                  <c:v>5.8553386911596172E-2</c:v>
                </c:pt>
                <c:pt idx="3130">
                  <c:v>5.8553386911596172E-2</c:v>
                </c:pt>
                <c:pt idx="3131">
                  <c:v>5.8553386911596172E-2</c:v>
                </c:pt>
                <c:pt idx="3132">
                  <c:v>5.8553386911596172E-2</c:v>
                </c:pt>
                <c:pt idx="3133">
                  <c:v>5.8553386911596172E-2</c:v>
                </c:pt>
                <c:pt idx="3134">
                  <c:v>5.8553386911596172E-2</c:v>
                </c:pt>
                <c:pt idx="3135">
                  <c:v>5.8553386911596172E-2</c:v>
                </c:pt>
                <c:pt idx="3136">
                  <c:v>5.6257175660160863E-2</c:v>
                </c:pt>
                <c:pt idx="3137">
                  <c:v>5.6257175660160863E-2</c:v>
                </c:pt>
                <c:pt idx="3138">
                  <c:v>5.6257175660160863E-2</c:v>
                </c:pt>
                <c:pt idx="3139">
                  <c:v>5.6257175660160863E-2</c:v>
                </c:pt>
                <c:pt idx="3140">
                  <c:v>5.6257175660160863E-2</c:v>
                </c:pt>
                <c:pt idx="3141">
                  <c:v>5.6257175660160863E-2</c:v>
                </c:pt>
                <c:pt idx="3142">
                  <c:v>5.6257175660160863E-2</c:v>
                </c:pt>
                <c:pt idx="3143">
                  <c:v>5.6257175660160863E-2</c:v>
                </c:pt>
                <c:pt idx="3144">
                  <c:v>5.6257175660160863E-2</c:v>
                </c:pt>
                <c:pt idx="3145">
                  <c:v>5.6257175660160863E-2</c:v>
                </c:pt>
                <c:pt idx="3146">
                  <c:v>5.6257175660160863E-2</c:v>
                </c:pt>
                <c:pt idx="3147">
                  <c:v>5.6257175660160863E-2</c:v>
                </c:pt>
                <c:pt idx="3148">
                  <c:v>5.6257175660160863E-2</c:v>
                </c:pt>
                <c:pt idx="3149">
                  <c:v>5.6257175660160863E-2</c:v>
                </c:pt>
                <c:pt idx="3150">
                  <c:v>5.6257175660160863E-2</c:v>
                </c:pt>
                <c:pt idx="3151">
                  <c:v>5.6257175660160863E-2</c:v>
                </c:pt>
                <c:pt idx="3152">
                  <c:v>5.6257175660160863E-2</c:v>
                </c:pt>
                <c:pt idx="3153">
                  <c:v>5.6257175660160863E-2</c:v>
                </c:pt>
                <c:pt idx="3154">
                  <c:v>5.6257175660160863E-2</c:v>
                </c:pt>
                <c:pt idx="3155">
                  <c:v>5.6257175660160863E-2</c:v>
                </c:pt>
                <c:pt idx="3156">
                  <c:v>5.6257175660160863E-2</c:v>
                </c:pt>
                <c:pt idx="3157">
                  <c:v>5.6257175660160863E-2</c:v>
                </c:pt>
                <c:pt idx="3158">
                  <c:v>5.6257175660160863E-2</c:v>
                </c:pt>
                <c:pt idx="3159">
                  <c:v>5.6257175660160863E-2</c:v>
                </c:pt>
                <c:pt idx="3160">
                  <c:v>5.6257175660160863E-2</c:v>
                </c:pt>
                <c:pt idx="3161">
                  <c:v>5.6257175660160863E-2</c:v>
                </c:pt>
                <c:pt idx="3162">
                  <c:v>5.6257175660160863E-2</c:v>
                </c:pt>
                <c:pt idx="3163">
                  <c:v>5.6257175660160863E-2</c:v>
                </c:pt>
                <c:pt idx="3164">
                  <c:v>5.6257175660160863E-2</c:v>
                </c:pt>
                <c:pt idx="3165">
                  <c:v>5.6257175660160863E-2</c:v>
                </c:pt>
                <c:pt idx="3166">
                  <c:v>5.6257175660160863E-2</c:v>
                </c:pt>
                <c:pt idx="3167">
                  <c:v>4.8220436280137946E-2</c:v>
                </c:pt>
                <c:pt idx="3168">
                  <c:v>4.8220436280137946E-2</c:v>
                </c:pt>
                <c:pt idx="3169">
                  <c:v>4.8220436280137946E-2</c:v>
                </c:pt>
                <c:pt idx="3170">
                  <c:v>4.8220436280137946E-2</c:v>
                </c:pt>
                <c:pt idx="3171">
                  <c:v>4.8220436280137946E-2</c:v>
                </c:pt>
                <c:pt idx="3172">
                  <c:v>4.8220436280137946E-2</c:v>
                </c:pt>
                <c:pt idx="3173">
                  <c:v>4.8220436280137946E-2</c:v>
                </c:pt>
                <c:pt idx="3174">
                  <c:v>4.8220436280137946E-2</c:v>
                </c:pt>
                <c:pt idx="3175">
                  <c:v>4.8220436280137946E-2</c:v>
                </c:pt>
                <c:pt idx="3176">
                  <c:v>4.8220436280137946E-2</c:v>
                </c:pt>
                <c:pt idx="3177">
                  <c:v>4.8220436280137946E-2</c:v>
                </c:pt>
                <c:pt idx="3178">
                  <c:v>4.8220436280137946E-2</c:v>
                </c:pt>
                <c:pt idx="3179">
                  <c:v>4.8220436280137946E-2</c:v>
                </c:pt>
                <c:pt idx="3180">
                  <c:v>4.8220436280137946E-2</c:v>
                </c:pt>
                <c:pt idx="3181">
                  <c:v>4.8220436280137946E-2</c:v>
                </c:pt>
                <c:pt idx="3182">
                  <c:v>4.8220436280137946E-2</c:v>
                </c:pt>
                <c:pt idx="3183">
                  <c:v>4.8220436280137946E-2</c:v>
                </c:pt>
                <c:pt idx="3184">
                  <c:v>4.8220436280137946E-2</c:v>
                </c:pt>
                <c:pt idx="3185">
                  <c:v>4.8220436280137946E-2</c:v>
                </c:pt>
                <c:pt idx="3186">
                  <c:v>4.8220436280137946E-2</c:v>
                </c:pt>
                <c:pt idx="3187">
                  <c:v>4.8220436280137946E-2</c:v>
                </c:pt>
                <c:pt idx="3188">
                  <c:v>4.8220436280137946E-2</c:v>
                </c:pt>
                <c:pt idx="3189">
                  <c:v>4.8220436280137946E-2</c:v>
                </c:pt>
                <c:pt idx="3190">
                  <c:v>4.8220436280137946E-2</c:v>
                </c:pt>
                <c:pt idx="3191">
                  <c:v>4.8220436280137946E-2</c:v>
                </c:pt>
                <c:pt idx="3192">
                  <c:v>4.8220436280137946E-2</c:v>
                </c:pt>
                <c:pt idx="3193">
                  <c:v>4.8220436280137946E-2</c:v>
                </c:pt>
                <c:pt idx="3194">
                  <c:v>4.8220436280137946E-2</c:v>
                </c:pt>
                <c:pt idx="3195">
                  <c:v>4.7072330654420291E-2</c:v>
                </c:pt>
                <c:pt idx="3196">
                  <c:v>4.7072330654420291E-2</c:v>
                </c:pt>
                <c:pt idx="3197">
                  <c:v>4.7072330654420291E-2</c:v>
                </c:pt>
                <c:pt idx="3198">
                  <c:v>4.7072330654420291E-2</c:v>
                </c:pt>
                <c:pt idx="3199">
                  <c:v>4.7072330654420291E-2</c:v>
                </c:pt>
                <c:pt idx="3200">
                  <c:v>4.7072330654420291E-2</c:v>
                </c:pt>
                <c:pt idx="3201">
                  <c:v>4.7072330654420291E-2</c:v>
                </c:pt>
                <c:pt idx="3202">
                  <c:v>4.7072330654420291E-2</c:v>
                </c:pt>
                <c:pt idx="3203">
                  <c:v>4.7072330654420291E-2</c:v>
                </c:pt>
                <c:pt idx="3204">
                  <c:v>4.7072330654420291E-2</c:v>
                </c:pt>
                <c:pt idx="3205">
                  <c:v>4.7072330654420291E-2</c:v>
                </c:pt>
                <c:pt idx="3206">
                  <c:v>4.7072330654420291E-2</c:v>
                </c:pt>
                <c:pt idx="3207">
                  <c:v>4.7072330654420291E-2</c:v>
                </c:pt>
                <c:pt idx="3208">
                  <c:v>4.7072330654420291E-2</c:v>
                </c:pt>
                <c:pt idx="3209">
                  <c:v>4.7072330654420291E-2</c:v>
                </c:pt>
                <c:pt idx="3210">
                  <c:v>4.7072330654420291E-2</c:v>
                </c:pt>
                <c:pt idx="3211">
                  <c:v>4.7072330654420291E-2</c:v>
                </c:pt>
                <c:pt idx="3212">
                  <c:v>4.7072330654420291E-2</c:v>
                </c:pt>
                <c:pt idx="3213">
                  <c:v>4.7072330654420291E-2</c:v>
                </c:pt>
                <c:pt idx="3214">
                  <c:v>4.7072330654420291E-2</c:v>
                </c:pt>
                <c:pt idx="3215">
                  <c:v>4.7072330654420291E-2</c:v>
                </c:pt>
                <c:pt idx="3216">
                  <c:v>4.7072330654420291E-2</c:v>
                </c:pt>
                <c:pt idx="3217">
                  <c:v>4.7072330654420291E-2</c:v>
                </c:pt>
                <c:pt idx="3218">
                  <c:v>4.7072330654420291E-2</c:v>
                </c:pt>
                <c:pt idx="3219">
                  <c:v>4.7072330654420291E-2</c:v>
                </c:pt>
                <c:pt idx="3220">
                  <c:v>4.7072330654420291E-2</c:v>
                </c:pt>
                <c:pt idx="3221">
                  <c:v>4.7072330654420291E-2</c:v>
                </c:pt>
                <c:pt idx="3222">
                  <c:v>4.7072330654420291E-2</c:v>
                </c:pt>
                <c:pt idx="3223">
                  <c:v>4.7072330654420291E-2</c:v>
                </c:pt>
                <c:pt idx="3224">
                  <c:v>4.7072330654420291E-2</c:v>
                </c:pt>
                <c:pt idx="3225">
                  <c:v>4.7072330654420291E-2</c:v>
                </c:pt>
                <c:pt idx="3226">
                  <c:v>3.6739380022962287E-2</c:v>
                </c:pt>
                <c:pt idx="3227">
                  <c:v>3.6739380022962287E-2</c:v>
                </c:pt>
                <c:pt idx="3228">
                  <c:v>3.6739380022962287E-2</c:v>
                </c:pt>
                <c:pt idx="3229">
                  <c:v>3.6739380022962287E-2</c:v>
                </c:pt>
                <c:pt idx="3230">
                  <c:v>3.6739380022962287E-2</c:v>
                </c:pt>
                <c:pt idx="3231">
                  <c:v>3.6739380022962287E-2</c:v>
                </c:pt>
                <c:pt idx="3232">
                  <c:v>3.6739380022962287E-2</c:v>
                </c:pt>
                <c:pt idx="3233">
                  <c:v>3.6739380022962287E-2</c:v>
                </c:pt>
                <c:pt idx="3234">
                  <c:v>3.6739380022962287E-2</c:v>
                </c:pt>
                <c:pt idx="3235">
                  <c:v>3.6739380022962287E-2</c:v>
                </c:pt>
                <c:pt idx="3236">
                  <c:v>3.6739380022962287E-2</c:v>
                </c:pt>
                <c:pt idx="3237">
                  <c:v>3.6739380022962287E-2</c:v>
                </c:pt>
                <c:pt idx="3238">
                  <c:v>3.6739380022962287E-2</c:v>
                </c:pt>
                <c:pt idx="3239">
                  <c:v>3.6739380022962287E-2</c:v>
                </c:pt>
                <c:pt idx="3240">
                  <c:v>3.6739380022962287E-2</c:v>
                </c:pt>
                <c:pt idx="3241">
                  <c:v>3.6739380022962287E-2</c:v>
                </c:pt>
                <c:pt idx="3242">
                  <c:v>3.6739380022962287E-2</c:v>
                </c:pt>
                <c:pt idx="3243">
                  <c:v>3.6739380022962287E-2</c:v>
                </c:pt>
                <c:pt idx="3244">
                  <c:v>3.6739380022962287E-2</c:v>
                </c:pt>
                <c:pt idx="3245">
                  <c:v>3.6739380022962287E-2</c:v>
                </c:pt>
                <c:pt idx="3246">
                  <c:v>3.6739380022962287E-2</c:v>
                </c:pt>
                <c:pt idx="3247">
                  <c:v>3.6739380022962287E-2</c:v>
                </c:pt>
                <c:pt idx="3248">
                  <c:v>3.6739380022962287E-2</c:v>
                </c:pt>
                <c:pt idx="3249">
                  <c:v>3.6739380022962287E-2</c:v>
                </c:pt>
                <c:pt idx="3250">
                  <c:v>3.6739380022962287E-2</c:v>
                </c:pt>
                <c:pt idx="3251">
                  <c:v>3.6739380022962287E-2</c:v>
                </c:pt>
                <c:pt idx="3252">
                  <c:v>3.6739380022962287E-2</c:v>
                </c:pt>
                <c:pt idx="3253">
                  <c:v>3.6739380022962287E-2</c:v>
                </c:pt>
                <c:pt idx="3254">
                  <c:v>3.6739380022962287E-2</c:v>
                </c:pt>
                <c:pt idx="3255">
                  <c:v>3.6739380022962287E-2</c:v>
                </c:pt>
                <c:pt idx="3256">
                  <c:v>3.6739380022962287E-2</c:v>
                </c:pt>
                <c:pt idx="3257">
                  <c:v>3.3295063145809545E-2</c:v>
                </c:pt>
                <c:pt idx="3258">
                  <c:v>3.3295063145809545E-2</c:v>
                </c:pt>
                <c:pt idx="3259">
                  <c:v>3.3295063145809545E-2</c:v>
                </c:pt>
                <c:pt idx="3260">
                  <c:v>3.3295063145809545E-2</c:v>
                </c:pt>
                <c:pt idx="3261">
                  <c:v>3.3295063145809545E-2</c:v>
                </c:pt>
                <c:pt idx="3262">
                  <c:v>3.3295063145809545E-2</c:v>
                </c:pt>
                <c:pt idx="3263">
                  <c:v>3.3295063145809545E-2</c:v>
                </c:pt>
                <c:pt idx="3264">
                  <c:v>3.3295063145809545E-2</c:v>
                </c:pt>
                <c:pt idx="3265">
                  <c:v>3.3295063145809545E-2</c:v>
                </c:pt>
                <c:pt idx="3266">
                  <c:v>3.3295063145809545E-2</c:v>
                </c:pt>
                <c:pt idx="3267">
                  <c:v>3.3295063145809545E-2</c:v>
                </c:pt>
                <c:pt idx="3268">
                  <c:v>3.3295063145809545E-2</c:v>
                </c:pt>
                <c:pt idx="3269">
                  <c:v>3.3295063145809545E-2</c:v>
                </c:pt>
                <c:pt idx="3270">
                  <c:v>3.3295063145809545E-2</c:v>
                </c:pt>
                <c:pt idx="3271">
                  <c:v>3.3295063145809545E-2</c:v>
                </c:pt>
                <c:pt idx="3272">
                  <c:v>3.3295063145809545E-2</c:v>
                </c:pt>
                <c:pt idx="3273">
                  <c:v>3.3295063145809545E-2</c:v>
                </c:pt>
                <c:pt idx="3274">
                  <c:v>3.3295063145809545E-2</c:v>
                </c:pt>
                <c:pt idx="3275">
                  <c:v>3.3295063145809545E-2</c:v>
                </c:pt>
                <c:pt idx="3276">
                  <c:v>3.3295063145809545E-2</c:v>
                </c:pt>
                <c:pt idx="3277">
                  <c:v>3.3295063145809545E-2</c:v>
                </c:pt>
                <c:pt idx="3278">
                  <c:v>3.3295063145809545E-2</c:v>
                </c:pt>
                <c:pt idx="3279">
                  <c:v>3.3295063145809545E-2</c:v>
                </c:pt>
                <c:pt idx="3280">
                  <c:v>3.3295063145809545E-2</c:v>
                </c:pt>
                <c:pt idx="3281">
                  <c:v>3.3295063145809545E-2</c:v>
                </c:pt>
                <c:pt idx="3282">
                  <c:v>3.3295063145809545E-2</c:v>
                </c:pt>
                <c:pt idx="3283">
                  <c:v>3.3295063145809545E-2</c:v>
                </c:pt>
                <c:pt idx="3284">
                  <c:v>3.3295063145809545E-2</c:v>
                </c:pt>
                <c:pt idx="3285">
                  <c:v>3.3295063145809545E-2</c:v>
                </c:pt>
                <c:pt idx="3286">
                  <c:v>3.3295063145809545E-2</c:v>
                </c:pt>
                <c:pt idx="3287">
                  <c:v>3.0998851894374457E-2</c:v>
                </c:pt>
                <c:pt idx="3288">
                  <c:v>3.0998851894374457E-2</c:v>
                </c:pt>
                <c:pt idx="3289">
                  <c:v>3.0998851894374457E-2</c:v>
                </c:pt>
                <c:pt idx="3290">
                  <c:v>3.0998851894374457E-2</c:v>
                </c:pt>
                <c:pt idx="3291">
                  <c:v>3.0998851894374457E-2</c:v>
                </c:pt>
                <c:pt idx="3292">
                  <c:v>3.0998851894374457E-2</c:v>
                </c:pt>
                <c:pt idx="3293">
                  <c:v>3.0998851894374457E-2</c:v>
                </c:pt>
                <c:pt idx="3294">
                  <c:v>3.0998851894374457E-2</c:v>
                </c:pt>
                <c:pt idx="3295">
                  <c:v>3.0998851894374457E-2</c:v>
                </c:pt>
                <c:pt idx="3296">
                  <c:v>3.0998851894374457E-2</c:v>
                </c:pt>
                <c:pt idx="3297">
                  <c:v>3.0998851894374457E-2</c:v>
                </c:pt>
                <c:pt idx="3298">
                  <c:v>3.0998851894374457E-2</c:v>
                </c:pt>
                <c:pt idx="3299">
                  <c:v>3.0998851894374457E-2</c:v>
                </c:pt>
                <c:pt idx="3300">
                  <c:v>3.0998851894374457E-2</c:v>
                </c:pt>
                <c:pt idx="3301">
                  <c:v>3.0998851894374457E-2</c:v>
                </c:pt>
                <c:pt idx="3302">
                  <c:v>3.0998851894374457E-2</c:v>
                </c:pt>
                <c:pt idx="3303">
                  <c:v>3.0998851894374457E-2</c:v>
                </c:pt>
                <c:pt idx="3304">
                  <c:v>3.0998851894374457E-2</c:v>
                </c:pt>
                <c:pt idx="3305">
                  <c:v>3.0998851894374457E-2</c:v>
                </c:pt>
                <c:pt idx="3306">
                  <c:v>3.0998851894374457E-2</c:v>
                </c:pt>
                <c:pt idx="3307">
                  <c:v>3.0998851894374457E-2</c:v>
                </c:pt>
                <c:pt idx="3308">
                  <c:v>3.0998851894374457E-2</c:v>
                </c:pt>
                <c:pt idx="3309">
                  <c:v>3.0998851894374457E-2</c:v>
                </c:pt>
                <c:pt idx="3310">
                  <c:v>3.0998851894374457E-2</c:v>
                </c:pt>
                <c:pt idx="3311">
                  <c:v>3.0998851894374457E-2</c:v>
                </c:pt>
                <c:pt idx="3312">
                  <c:v>3.0998851894374457E-2</c:v>
                </c:pt>
                <c:pt idx="3313">
                  <c:v>3.0998851894374457E-2</c:v>
                </c:pt>
                <c:pt idx="3314">
                  <c:v>3.0998851894374457E-2</c:v>
                </c:pt>
                <c:pt idx="3315">
                  <c:v>3.0998851894374457E-2</c:v>
                </c:pt>
                <c:pt idx="3316">
                  <c:v>3.0998851894374457E-2</c:v>
                </c:pt>
                <c:pt idx="3317">
                  <c:v>3.0998851894374457E-2</c:v>
                </c:pt>
                <c:pt idx="3318">
                  <c:v>3.0998851894374457E-2</c:v>
                </c:pt>
                <c:pt idx="3319">
                  <c:v>3.0998851894374457E-2</c:v>
                </c:pt>
                <c:pt idx="3320">
                  <c:v>3.0998851894374457E-2</c:v>
                </c:pt>
                <c:pt idx="3321">
                  <c:v>3.0998851894374457E-2</c:v>
                </c:pt>
                <c:pt idx="3322">
                  <c:v>3.0998851894374457E-2</c:v>
                </c:pt>
                <c:pt idx="3323">
                  <c:v>3.0998851894374457E-2</c:v>
                </c:pt>
                <c:pt idx="3324">
                  <c:v>3.0998851894374457E-2</c:v>
                </c:pt>
                <c:pt idx="3325">
                  <c:v>3.0998851894374457E-2</c:v>
                </c:pt>
                <c:pt idx="3326">
                  <c:v>3.0998851894374457E-2</c:v>
                </c:pt>
                <c:pt idx="3327">
                  <c:v>3.0998851894374457E-2</c:v>
                </c:pt>
                <c:pt idx="3328">
                  <c:v>3.0998851894374457E-2</c:v>
                </c:pt>
                <c:pt idx="3329">
                  <c:v>3.0998851894374457E-2</c:v>
                </c:pt>
                <c:pt idx="3330">
                  <c:v>3.0998851894374457E-2</c:v>
                </c:pt>
                <c:pt idx="3331">
                  <c:v>3.0998851894374457E-2</c:v>
                </c:pt>
                <c:pt idx="3332">
                  <c:v>3.0998851894374457E-2</c:v>
                </c:pt>
                <c:pt idx="3333">
                  <c:v>3.0998851894374457E-2</c:v>
                </c:pt>
                <c:pt idx="3334">
                  <c:v>3.0998851894374457E-2</c:v>
                </c:pt>
                <c:pt idx="3335">
                  <c:v>3.0998851894374457E-2</c:v>
                </c:pt>
                <c:pt idx="3336">
                  <c:v>3.0998851894374457E-2</c:v>
                </c:pt>
                <c:pt idx="3337">
                  <c:v>3.0998851894374457E-2</c:v>
                </c:pt>
                <c:pt idx="3338">
                  <c:v>3.0998851894374457E-2</c:v>
                </c:pt>
                <c:pt idx="3339">
                  <c:v>3.0998851894374457E-2</c:v>
                </c:pt>
                <c:pt idx="3340">
                  <c:v>3.0998851894374457E-2</c:v>
                </c:pt>
                <c:pt idx="3341">
                  <c:v>3.0998851894374457E-2</c:v>
                </c:pt>
                <c:pt idx="3342">
                  <c:v>3.0998851894374457E-2</c:v>
                </c:pt>
                <c:pt idx="3343">
                  <c:v>3.0998851894374457E-2</c:v>
                </c:pt>
                <c:pt idx="3344">
                  <c:v>3.0998851894374457E-2</c:v>
                </c:pt>
                <c:pt idx="3345">
                  <c:v>3.0998851894374457E-2</c:v>
                </c:pt>
                <c:pt idx="3346">
                  <c:v>3.0998851894374457E-2</c:v>
                </c:pt>
                <c:pt idx="3347">
                  <c:v>3.0998851894374457E-2</c:v>
                </c:pt>
                <c:pt idx="3348">
                  <c:v>2.5258323765786628E-2</c:v>
                </c:pt>
                <c:pt idx="3349">
                  <c:v>2.5258323765786628E-2</c:v>
                </c:pt>
                <c:pt idx="3350">
                  <c:v>2.5258323765786628E-2</c:v>
                </c:pt>
                <c:pt idx="3351">
                  <c:v>2.5258323765786628E-2</c:v>
                </c:pt>
                <c:pt idx="3352">
                  <c:v>2.5258323765786628E-2</c:v>
                </c:pt>
                <c:pt idx="3353">
                  <c:v>2.5258323765786628E-2</c:v>
                </c:pt>
                <c:pt idx="3354">
                  <c:v>2.5258323765786628E-2</c:v>
                </c:pt>
                <c:pt idx="3355">
                  <c:v>2.5258323765786628E-2</c:v>
                </c:pt>
                <c:pt idx="3356">
                  <c:v>2.5258323765786628E-2</c:v>
                </c:pt>
                <c:pt idx="3357">
                  <c:v>2.5258323765786628E-2</c:v>
                </c:pt>
                <c:pt idx="3358">
                  <c:v>2.5258323765786628E-2</c:v>
                </c:pt>
                <c:pt idx="3359">
                  <c:v>2.5258323765786628E-2</c:v>
                </c:pt>
                <c:pt idx="3360">
                  <c:v>2.5258323765786628E-2</c:v>
                </c:pt>
                <c:pt idx="3361">
                  <c:v>2.5258323765786628E-2</c:v>
                </c:pt>
                <c:pt idx="3362">
                  <c:v>2.5258323765786628E-2</c:v>
                </c:pt>
                <c:pt idx="3363">
                  <c:v>2.5258323765786628E-2</c:v>
                </c:pt>
                <c:pt idx="3364">
                  <c:v>2.5258323765786628E-2</c:v>
                </c:pt>
                <c:pt idx="3365">
                  <c:v>2.5258323765786628E-2</c:v>
                </c:pt>
                <c:pt idx="3366">
                  <c:v>2.5258323765786628E-2</c:v>
                </c:pt>
                <c:pt idx="3367">
                  <c:v>2.5258323765786628E-2</c:v>
                </c:pt>
                <c:pt idx="3368">
                  <c:v>2.5258323765786628E-2</c:v>
                </c:pt>
                <c:pt idx="3369">
                  <c:v>2.5258323765786628E-2</c:v>
                </c:pt>
                <c:pt idx="3370">
                  <c:v>2.5258323765786628E-2</c:v>
                </c:pt>
                <c:pt idx="3371">
                  <c:v>2.5258323765786628E-2</c:v>
                </c:pt>
                <c:pt idx="3372">
                  <c:v>2.5258323765786628E-2</c:v>
                </c:pt>
                <c:pt idx="3373">
                  <c:v>2.5258323765786628E-2</c:v>
                </c:pt>
                <c:pt idx="3374">
                  <c:v>2.5258323765786628E-2</c:v>
                </c:pt>
                <c:pt idx="3375">
                  <c:v>2.5258323765786628E-2</c:v>
                </c:pt>
                <c:pt idx="3376">
                  <c:v>2.5258323765786628E-2</c:v>
                </c:pt>
                <c:pt idx="3377">
                  <c:v>2.5258323765786628E-2</c:v>
                </c:pt>
                <c:pt idx="3378">
                  <c:v>2.5258323765786628E-2</c:v>
                </c:pt>
                <c:pt idx="3379">
                  <c:v>2.7554535017221715E-2</c:v>
                </c:pt>
                <c:pt idx="3380">
                  <c:v>2.7554535017221715E-2</c:v>
                </c:pt>
                <c:pt idx="3381">
                  <c:v>2.7554535017221715E-2</c:v>
                </c:pt>
                <c:pt idx="3382">
                  <c:v>2.7554535017221715E-2</c:v>
                </c:pt>
                <c:pt idx="3383">
                  <c:v>2.7554535017221715E-2</c:v>
                </c:pt>
                <c:pt idx="3384">
                  <c:v>2.7554535017221715E-2</c:v>
                </c:pt>
                <c:pt idx="3385">
                  <c:v>2.7554535017221715E-2</c:v>
                </c:pt>
                <c:pt idx="3386">
                  <c:v>2.7554535017221715E-2</c:v>
                </c:pt>
                <c:pt idx="3387">
                  <c:v>2.7554535017221715E-2</c:v>
                </c:pt>
                <c:pt idx="3388">
                  <c:v>2.7554535017221715E-2</c:v>
                </c:pt>
                <c:pt idx="3389">
                  <c:v>2.7554535017221715E-2</c:v>
                </c:pt>
                <c:pt idx="3390">
                  <c:v>2.7554535017221715E-2</c:v>
                </c:pt>
                <c:pt idx="3391">
                  <c:v>2.7554535017221715E-2</c:v>
                </c:pt>
                <c:pt idx="3392">
                  <c:v>2.7554535017221715E-2</c:v>
                </c:pt>
                <c:pt idx="3393">
                  <c:v>2.7554535017221715E-2</c:v>
                </c:pt>
                <c:pt idx="3394">
                  <c:v>2.7554535017221715E-2</c:v>
                </c:pt>
                <c:pt idx="3395">
                  <c:v>2.7554535017221715E-2</c:v>
                </c:pt>
                <c:pt idx="3396">
                  <c:v>2.7554535017221715E-2</c:v>
                </c:pt>
                <c:pt idx="3397">
                  <c:v>2.7554535017221715E-2</c:v>
                </c:pt>
                <c:pt idx="3398">
                  <c:v>2.7554535017221715E-2</c:v>
                </c:pt>
                <c:pt idx="3399">
                  <c:v>2.7554535017221715E-2</c:v>
                </c:pt>
                <c:pt idx="3400">
                  <c:v>2.7554535017221715E-2</c:v>
                </c:pt>
                <c:pt idx="3401">
                  <c:v>2.7554535017221715E-2</c:v>
                </c:pt>
                <c:pt idx="3402">
                  <c:v>2.7554535017221715E-2</c:v>
                </c:pt>
                <c:pt idx="3403">
                  <c:v>2.7554535017221715E-2</c:v>
                </c:pt>
                <c:pt idx="3404">
                  <c:v>2.7554535017221715E-2</c:v>
                </c:pt>
                <c:pt idx="3405">
                  <c:v>2.7554535017221715E-2</c:v>
                </c:pt>
                <c:pt idx="3406">
                  <c:v>2.7554535017221715E-2</c:v>
                </c:pt>
                <c:pt idx="3407">
                  <c:v>2.7554535017221715E-2</c:v>
                </c:pt>
                <c:pt idx="3408">
                  <c:v>2.7554535017221715E-2</c:v>
                </c:pt>
                <c:pt idx="3409">
                  <c:v>2.7554535017221715E-2</c:v>
                </c:pt>
                <c:pt idx="3410">
                  <c:v>2.640642939150406E-2</c:v>
                </c:pt>
                <c:pt idx="3411">
                  <c:v>2.640642939150406E-2</c:v>
                </c:pt>
                <c:pt idx="3412">
                  <c:v>2.640642939150406E-2</c:v>
                </c:pt>
                <c:pt idx="3413">
                  <c:v>2.640642939150406E-2</c:v>
                </c:pt>
                <c:pt idx="3414">
                  <c:v>2.640642939150406E-2</c:v>
                </c:pt>
                <c:pt idx="3415">
                  <c:v>2.640642939150406E-2</c:v>
                </c:pt>
                <c:pt idx="3416">
                  <c:v>2.640642939150406E-2</c:v>
                </c:pt>
                <c:pt idx="3417">
                  <c:v>2.640642939150406E-2</c:v>
                </c:pt>
                <c:pt idx="3418">
                  <c:v>2.640642939150406E-2</c:v>
                </c:pt>
                <c:pt idx="3419">
                  <c:v>2.640642939150406E-2</c:v>
                </c:pt>
                <c:pt idx="3420">
                  <c:v>2.640642939150406E-2</c:v>
                </c:pt>
                <c:pt idx="3421">
                  <c:v>2.640642939150406E-2</c:v>
                </c:pt>
                <c:pt idx="3422">
                  <c:v>2.640642939150406E-2</c:v>
                </c:pt>
                <c:pt idx="3423">
                  <c:v>2.640642939150406E-2</c:v>
                </c:pt>
                <c:pt idx="3424">
                  <c:v>2.640642939150406E-2</c:v>
                </c:pt>
                <c:pt idx="3425">
                  <c:v>2.640642939150406E-2</c:v>
                </c:pt>
                <c:pt idx="3426">
                  <c:v>2.640642939150406E-2</c:v>
                </c:pt>
                <c:pt idx="3427">
                  <c:v>2.640642939150406E-2</c:v>
                </c:pt>
                <c:pt idx="3428">
                  <c:v>2.640642939150406E-2</c:v>
                </c:pt>
                <c:pt idx="3429">
                  <c:v>2.640642939150406E-2</c:v>
                </c:pt>
                <c:pt idx="3430">
                  <c:v>2.640642939150406E-2</c:v>
                </c:pt>
                <c:pt idx="3431">
                  <c:v>2.640642939150406E-2</c:v>
                </c:pt>
                <c:pt idx="3432">
                  <c:v>2.640642939150406E-2</c:v>
                </c:pt>
                <c:pt idx="3433">
                  <c:v>2.640642939150406E-2</c:v>
                </c:pt>
                <c:pt idx="3434">
                  <c:v>2.640642939150406E-2</c:v>
                </c:pt>
                <c:pt idx="3435">
                  <c:v>2.640642939150406E-2</c:v>
                </c:pt>
                <c:pt idx="3436">
                  <c:v>2.640642939150406E-2</c:v>
                </c:pt>
                <c:pt idx="3437">
                  <c:v>2.640642939150406E-2</c:v>
                </c:pt>
                <c:pt idx="3438">
                  <c:v>2.640642939150406E-2</c:v>
                </c:pt>
                <c:pt idx="3439">
                  <c:v>2.640642939150406E-2</c:v>
                </c:pt>
                <c:pt idx="3440">
                  <c:v>2.4110218140068751E-2</c:v>
                </c:pt>
                <c:pt idx="3441">
                  <c:v>2.4110218140068751E-2</c:v>
                </c:pt>
                <c:pt idx="3442">
                  <c:v>2.4110218140068751E-2</c:v>
                </c:pt>
                <c:pt idx="3443">
                  <c:v>2.4110218140068751E-2</c:v>
                </c:pt>
                <c:pt idx="3444">
                  <c:v>2.4110218140068751E-2</c:v>
                </c:pt>
                <c:pt idx="3445">
                  <c:v>2.4110218140068751E-2</c:v>
                </c:pt>
                <c:pt idx="3446">
                  <c:v>2.4110218140068751E-2</c:v>
                </c:pt>
                <c:pt idx="3447">
                  <c:v>2.4110218140068751E-2</c:v>
                </c:pt>
                <c:pt idx="3448">
                  <c:v>2.4110218140068751E-2</c:v>
                </c:pt>
                <c:pt idx="3449">
                  <c:v>2.4110218140068751E-2</c:v>
                </c:pt>
                <c:pt idx="3450">
                  <c:v>2.4110218140068751E-2</c:v>
                </c:pt>
                <c:pt idx="3451">
                  <c:v>2.4110218140068751E-2</c:v>
                </c:pt>
                <c:pt idx="3452">
                  <c:v>2.4110218140068751E-2</c:v>
                </c:pt>
                <c:pt idx="3453">
                  <c:v>2.4110218140068751E-2</c:v>
                </c:pt>
                <c:pt idx="3454">
                  <c:v>2.4110218140068751E-2</c:v>
                </c:pt>
                <c:pt idx="3455">
                  <c:v>2.4110218140068751E-2</c:v>
                </c:pt>
                <c:pt idx="3456">
                  <c:v>2.4110218140068751E-2</c:v>
                </c:pt>
                <c:pt idx="3457">
                  <c:v>2.4110218140068751E-2</c:v>
                </c:pt>
                <c:pt idx="3458">
                  <c:v>2.4110218140068751E-2</c:v>
                </c:pt>
                <c:pt idx="3459">
                  <c:v>2.4110218140068751E-2</c:v>
                </c:pt>
                <c:pt idx="3460">
                  <c:v>2.4110218140068751E-2</c:v>
                </c:pt>
                <c:pt idx="3461">
                  <c:v>2.4110218140068751E-2</c:v>
                </c:pt>
                <c:pt idx="3462">
                  <c:v>2.4110218140068751E-2</c:v>
                </c:pt>
                <c:pt idx="3463">
                  <c:v>2.4110218140068751E-2</c:v>
                </c:pt>
                <c:pt idx="3464">
                  <c:v>2.4110218140068751E-2</c:v>
                </c:pt>
                <c:pt idx="3465">
                  <c:v>2.4110218140068751E-2</c:v>
                </c:pt>
                <c:pt idx="3466">
                  <c:v>2.4110218140068751E-2</c:v>
                </c:pt>
                <c:pt idx="3467">
                  <c:v>2.4110218140068751E-2</c:v>
                </c:pt>
                <c:pt idx="3468">
                  <c:v>2.4110218140068751E-2</c:v>
                </c:pt>
                <c:pt idx="3469">
                  <c:v>2.4110218140068751E-2</c:v>
                </c:pt>
                <c:pt idx="3470">
                  <c:v>2.4110218140068751E-2</c:v>
                </c:pt>
                <c:pt idx="3471">
                  <c:v>1.8369690011480921E-2</c:v>
                </c:pt>
                <c:pt idx="3472">
                  <c:v>1.8369690011480921E-2</c:v>
                </c:pt>
                <c:pt idx="3473">
                  <c:v>1.8369690011480921E-2</c:v>
                </c:pt>
                <c:pt idx="3474">
                  <c:v>1.8369690011480921E-2</c:v>
                </c:pt>
                <c:pt idx="3475">
                  <c:v>1.8369690011480921E-2</c:v>
                </c:pt>
                <c:pt idx="3476">
                  <c:v>1.8369690011480921E-2</c:v>
                </c:pt>
                <c:pt idx="3477">
                  <c:v>1.8369690011480921E-2</c:v>
                </c:pt>
                <c:pt idx="3478">
                  <c:v>1.8369690011480921E-2</c:v>
                </c:pt>
                <c:pt idx="3479">
                  <c:v>1.8369690011480921E-2</c:v>
                </c:pt>
                <c:pt idx="3480">
                  <c:v>1.8369690011480921E-2</c:v>
                </c:pt>
                <c:pt idx="3481">
                  <c:v>1.8369690011480921E-2</c:v>
                </c:pt>
                <c:pt idx="3482">
                  <c:v>1.8369690011480921E-2</c:v>
                </c:pt>
                <c:pt idx="3483">
                  <c:v>1.8369690011480921E-2</c:v>
                </c:pt>
                <c:pt idx="3484">
                  <c:v>1.8369690011480921E-2</c:v>
                </c:pt>
                <c:pt idx="3485">
                  <c:v>1.8369690011480921E-2</c:v>
                </c:pt>
                <c:pt idx="3486">
                  <c:v>1.8369690011480921E-2</c:v>
                </c:pt>
                <c:pt idx="3487">
                  <c:v>1.8369690011480921E-2</c:v>
                </c:pt>
                <c:pt idx="3488">
                  <c:v>1.8369690011480921E-2</c:v>
                </c:pt>
                <c:pt idx="3489">
                  <c:v>1.8369690011480921E-2</c:v>
                </c:pt>
                <c:pt idx="3490">
                  <c:v>1.8369690011480921E-2</c:v>
                </c:pt>
                <c:pt idx="3491">
                  <c:v>1.8369690011480921E-2</c:v>
                </c:pt>
                <c:pt idx="3492">
                  <c:v>1.8369690011480921E-2</c:v>
                </c:pt>
                <c:pt idx="3493">
                  <c:v>1.8369690011480921E-2</c:v>
                </c:pt>
                <c:pt idx="3494">
                  <c:v>1.8369690011480921E-2</c:v>
                </c:pt>
                <c:pt idx="3495">
                  <c:v>1.8369690011480921E-2</c:v>
                </c:pt>
                <c:pt idx="3496">
                  <c:v>1.8369690011480921E-2</c:v>
                </c:pt>
                <c:pt idx="3497">
                  <c:v>1.8369690011480921E-2</c:v>
                </c:pt>
                <c:pt idx="3498">
                  <c:v>1.8369690011480921E-2</c:v>
                </c:pt>
                <c:pt idx="3499">
                  <c:v>1.8369690011480921E-2</c:v>
                </c:pt>
                <c:pt idx="3500">
                  <c:v>1.8369690011480921E-2</c:v>
                </c:pt>
                <c:pt idx="3501">
                  <c:v>1.2629161882893092E-2</c:v>
                </c:pt>
                <c:pt idx="3502">
                  <c:v>1.2629161882893092E-2</c:v>
                </c:pt>
                <c:pt idx="3503">
                  <c:v>1.2629161882893092E-2</c:v>
                </c:pt>
                <c:pt idx="3504">
                  <c:v>1.2629161882893092E-2</c:v>
                </c:pt>
                <c:pt idx="3505">
                  <c:v>1.2629161882893092E-2</c:v>
                </c:pt>
                <c:pt idx="3506">
                  <c:v>1.2629161882893092E-2</c:v>
                </c:pt>
                <c:pt idx="3507">
                  <c:v>1.2629161882893092E-2</c:v>
                </c:pt>
                <c:pt idx="3508">
                  <c:v>1.2629161882893092E-2</c:v>
                </c:pt>
                <c:pt idx="3509">
                  <c:v>1.2629161882893092E-2</c:v>
                </c:pt>
                <c:pt idx="3510">
                  <c:v>1.2629161882893092E-2</c:v>
                </c:pt>
                <c:pt idx="3511">
                  <c:v>1.2629161882893092E-2</c:v>
                </c:pt>
                <c:pt idx="3512">
                  <c:v>1.2629161882893092E-2</c:v>
                </c:pt>
                <c:pt idx="3513">
                  <c:v>1.2629161882893092E-2</c:v>
                </c:pt>
                <c:pt idx="3514">
                  <c:v>1.2629161882893092E-2</c:v>
                </c:pt>
                <c:pt idx="3515">
                  <c:v>1.2629161882893092E-2</c:v>
                </c:pt>
                <c:pt idx="3516">
                  <c:v>1.2629161882893092E-2</c:v>
                </c:pt>
                <c:pt idx="3517">
                  <c:v>1.2629161882893092E-2</c:v>
                </c:pt>
                <c:pt idx="3518">
                  <c:v>1.2629161882893092E-2</c:v>
                </c:pt>
                <c:pt idx="3519">
                  <c:v>1.2629161882893092E-2</c:v>
                </c:pt>
                <c:pt idx="3520">
                  <c:v>1.2629161882893092E-2</c:v>
                </c:pt>
                <c:pt idx="3521">
                  <c:v>1.2629161882893092E-2</c:v>
                </c:pt>
                <c:pt idx="3522">
                  <c:v>1.2629161882893092E-2</c:v>
                </c:pt>
                <c:pt idx="3523">
                  <c:v>1.2629161882893092E-2</c:v>
                </c:pt>
                <c:pt idx="3524">
                  <c:v>1.2629161882893092E-2</c:v>
                </c:pt>
                <c:pt idx="3525">
                  <c:v>1.2629161882893092E-2</c:v>
                </c:pt>
                <c:pt idx="3526">
                  <c:v>1.2629161882893092E-2</c:v>
                </c:pt>
                <c:pt idx="3527">
                  <c:v>1.2629161882893092E-2</c:v>
                </c:pt>
                <c:pt idx="3528">
                  <c:v>1.2629161882893092E-2</c:v>
                </c:pt>
                <c:pt idx="3529">
                  <c:v>1.2629161882893092E-2</c:v>
                </c:pt>
                <c:pt idx="3530">
                  <c:v>1.2629161882893092E-2</c:v>
                </c:pt>
                <c:pt idx="3531">
                  <c:v>1.2629161882893092E-2</c:v>
                </c:pt>
                <c:pt idx="3532">
                  <c:v>8.036739380022917E-3</c:v>
                </c:pt>
                <c:pt idx="3533">
                  <c:v>8.036739380022917E-3</c:v>
                </c:pt>
                <c:pt idx="3534">
                  <c:v>8.036739380022917E-3</c:v>
                </c:pt>
                <c:pt idx="3535">
                  <c:v>8.036739380022917E-3</c:v>
                </c:pt>
                <c:pt idx="3536">
                  <c:v>8.036739380022917E-3</c:v>
                </c:pt>
                <c:pt idx="3537">
                  <c:v>8.036739380022917E-3</c:v>
                </c:pt>
                <c:pt idx="3538">
                  <c:v>8.036739380022917E-3</c:v>
                </c:pt>
                <c:pt idx="3539">
                  <c:v>8.036739380022917E-3</c:v>
                </c:pt>
                <c:pt idx="3540">
                  <c:v>8.036739380022917E-3</c:v>
                </c:pt>
                <c:pt idx="3541">
                  <c:v>8.036739380022917E-3</c:v>
                </c:pt>
                <c:pt idx="3542">
                  <c:v>8.036739380022917E-3</c:v>
                </c:pt>
                <c:pt idx="3543">
                  <c:v>8.036739380022917E-3</c:v>
                </c:pt>
                <c:pt idx="3544">
                  <c:v>8.036739380022917E-3</c:v>
                </c:pt>
                <c:pt idx="3545">
                  <c:v>8.036739380022917E-3</c:v>
                </c:pt>
                <c:pt idx="3546">
                  <c:v>8.036739380022917E-3</c:v>
                </c:pt>
                <c:pt idx="3547">
                  <c:v>8.036739380022917E-3</c:v>
                </c:pt>
                <c:pt idx="3548">
                  <c:v>8.036739380022917E-3</c:v>
                </c:pt>
                <c:pt idx="3549">
                  <c:v>8.036739380022917E-3</c:v>
                </c:pt>
                <c:pt idx="3550">
                  <c:v>8.036739380022917E-3</c:v>
                </c:pt>
                <c:pt idx="3551">
                  <c:v>8.036739380022917E-3</c:v>
                </c:pt>
                <c:pt idx="3552">
                  <c:v>8.036739380022917E-3</c:v>
                </c:pt>
                <c:pt idx="3553">
                  <c:v>8.036739380022917E-3</c:v>
                </c:pt>
                <c:pt idx="3554">
                  <c:v>8.036739380022917E-3</c:v>
                </c:pt>
                <c:pt idx="3555">
                  <c:v>8.036739380022917E-3</c:v>
                </c:pt>
                <c:pt idx="3556">
                  <c:v>8.036739380022917E-3</c:v>
                </c:pt>
                <c:pt idx="3557">
                  <c:v>8.036739380022917E-3</c:v>
                </c:pt>
                <c:pt idx="3558">
                  <c:v>8.036739380022917E-3</c:v>
                </c:pt>
                <c:pt idx="3559">
                  <c:v>8.036739380022917E-3</c:v>
                </c:pt>
                <c:pt idx="3560">
                  <c:v>1.0332950631458004E-2</c:v>
                </c:pt>
                <c:pt idx="3561">
                  <c:v>1.0332950631458004E-2</c:v>
                </c:pt>
                <c:pt idx="3562">
                  <c:v>1.0332950631458004E-2</c:v>
                </c:pt>
                <c:pt idx="3563">
                  <c:v>1.0332950631458004E-2</c:v>
                </c:pt>
                <c:pt idx="3564">
                  <c:v>1.0332950631458004E-2</c:v>
                </c:pt>
                <c:pt idx="3565">
                  <c:v>1.0332950631458004E-2</c:v>
                </c:pt>
                <c:pt idx="3566">
                  <c:v>1.0332950631458004E-2</c:v>
                </c:pt>
                <c:pt idx="3567">
                  <c:v>1.0332950631458004E-2</c:v>
                </c:pt>
                <c:pt idx="3568">
                  <c:v>1.0332950631458004E-2</c:v>
                </c:pt>
                <c:pt idx="3569">
                  <c:v>1.0332950631458004E-2</c:v>
                </c:pt>
                <c:pt idx="3570">
                  <c:v>1.0332950631458004E-2</c:v>
                </c:pt>
                <c:pt idx="3571">
                  <c:v>1.0332950631458004E-2</c:v>
                </c:pt>
                <c:pt idx="3572">
                  <c:v>1.0332950631458004E-2</c:v>
                </c:pt>
                <c:pt idx="3573">
                  <c:v>1.0332950631458004E-2</c:v>
                </c:pt>
                <c:pt idx="3574">
                  <c:v>1.0332950631458004E-2</c:v>
                </c:pt>
                <c:pt idx="3575">
                  <c:v>1.0332950631458004E-2</c:v>
                </c:pt>
                <c:pt idx="3576">
                  <c:v>1.0332950631458004E-2</c:v>
                </c:pt>
                <c:pt idx="3577">
                  <c:v>1.0332950631458004E-2</c:v>
                </c:pt>
                <c:pt idx="3578">
                  <c:v>1.0332950631458004E-2</c:v>
                </c:pt>
                <c:pt idx="3579">
                  <c:v>1.0332950631458004E-2</c:v>
                </c:pt>
                <c:pt idx="3580">
                  <c:v>1.0332950631458004E-2</c:v>
                </c:pt>
                <c:pt idx="3581">
                  <c:v>1.0332950631458004E-2</c:v>
                </c:pt>
                <c:pt idx="3582">
                  <c:v>1.0332950631458004E-2</c:v>
                </c:pt>
                <c:pt idx="3583">
                  <c:v>1.0332950631458004E-2</c:v>
                </c:pt>
                <c:pt idx="3584">
                  <c:v>1.0332950631458004E-2</c:v>
                </c:pt>
                <c:pt idx="3585">
                  <c:v>1.0332950631458004E-2</c:v>
                </c:pt>
                <c:pt idx="3586">
                  <c:v>1.0332950631458004E-2</c:v>
                </c:pt>
                <c:pt idx="3587">
                  <c:v>1.0332950631458004E-2</c:v>
                </c:pt>
                <c:pt idx="3588">
                  <c:v>1.0332950631458004E-2</c:v>
                </c:pt>
                <c:pt idx="3589">
                  <c:v>1.0332950631458004E-2</c:v>
                </c:pt>
                <c:pt idx="3590">
                  <c:v>1.0332950631458004E-2</c:v>
                </c:pt>
                <c:pt idx="3591">
                  <c:v>4.5924225028701748E-3</c:v>
                </c:pt>
                <c:pt idx="3592">
                  <c:v>4.5924225028701748E-3</c:v>
                </c:pt>
                <c:pt idx="3593">
                  <c:v>4.5924225028701748E-3</c:v>
                </c:pt>
                <c:pt idx="3594">
                  <c:v>4.5924225028701748E-3</c:v>
                </c:pt>
                <c:pt idx="3595">
                  <c:v>4.5924225028701748E-3</c:v>
                </c:pt>
                <c:pt idx="3596">
                  <c:v>4.5924225028701748E-3</c:v>
                </c:pt>
                <c:pt idx="3597">
                  <c:v>4.5924225028701748E-3</c:v>
                </c:pt>
                <c:pt idx="3598">
                  <c:v>4.5924225028701748E-3</c:v>
                </c:pt>
                <c:pt idx="3599">
                  <c:v>4.5924225028701748E-3</c:v>
                </c:pt>
                <c:pt idx="3600">
                  <c:v>4.5924225028701748E-3</c:v>
                </c:pt>
                <c:pt idx="3601">
                  <c:v>4.5924225028701748E-3</c:v>
                </c:pt>
                <c:pt idx="3602">
                  <c:v>4.5924225028701748E-3</c:v>
                </c:pt>
                <c:pt idx="3603">
                  <c:v>4.5924225028701748E-3</c:v>
                </c:pt>
                <c:pt idx="3604">
                  <c:v>4.5924225028701748E-3</c:v>
                </c:pt>
                <c:pt idx="3605">
                  <c:v>4.5924225028701748E-3</c:v>
                </c:pt>
                <c:pt idx="3606">
                  <c:v>4.5924225028701748E-3</c:v>
                </c:pt>
                <c:pt idx="3607">
                  <c:v>4.5924225028701748E-3</c:v>
                </c:pt>
                <c:pt idx="3608">
                  <c:v>4.5924225028701748E-3</c:v>
                </c:pt>
                <c:pt idx="3609">
                  <c:v>4.5924225028701748E-3</c:v>
                </c:pt>
                <c:pt idx="3610">
                  <c:v>4.5924225028701748E-3</c:v>
                </c:pt>
                <c:pt idx="3611">
                  <c:v>4.5924225028701748E-3</c:v>
                </c:pt>
                <c:pt idx="3612">
                  <c:v>4.5924225028701748E-3</c:v>
                </c:pt>
                <c:pt idx="3613">
                  <c:v>4.5924225028701748E-3</c:v>
                </c:pt>
                <c:pt idx="3614">
                  <c:v>4.5924225028701748E-3</c:v>
                </c:pt>
                <c:pt idx="3615">
                  <c:v>4.5924225028701748E-3</c:v>
                </c:pt>
                <c:pt idx="3616">
                  <c:v>4.5924225028701748E-3</c:v>
                </c:pt>
                <c:pt idx="3617">
                  <c:v>4.5924225028701748E-3</c:v>
                </c:pt>
                <c:pt idx="3618">
                  <c:v>4.5924225028701748E-3</c:v>
                </c:pt>
                <c:pt idx="3619">
                  <c:v>4.5924225028701748E-3</c:v>
                </c:pt>
                <c:pt idx="3620">
                  <c:v>4.5924225028701748E-3</c:v>
                </c:pt>
                <c:pt idx="3621">
                  <c:v>4.5924225028701748E-3</c:v>
                </c:pt>
                <c:pt idx="3622">
                  <c:v>1.1481056257176547E-3</c:v>
                </c:pt>
                <c:pt idx="3623">
                  <c:v>1.1481056257176547E-3</c:v>
                </c:pt>
                <c:pt idx="3624">
                  <c:v>1.1481056257176547E-3</c:v>
                </c:pt>
                <c:pt idx="3625">
                  <c:v>1.1481056257176547E-3</c:v>
                </c:pt>
                <c:pt idx="3626">
                  <c:v>1.1481056257176547E-3</c:v>
                </c:pt>
                <c:pt idx="3627">
                  <c:v>1.1481056257176547E-3</c:v>
                </c:pt>
                <c:pt idx="3628">
                  <c:v>1.1481056257176547E-3</c:v>
                </c:pt>
                <c:pt idx="3629">
                  <c:v>1.1481056257176547E-3</c:v>
                </c:pt>
                <c:pt idx="3630">
                  <c:v>1.1481056257176547E-3</c:v>
                </c:pt>
                <c:pt idx="3631">
                  <c:v>1.1481056257176547E-3</c:v>
                </c:pt>
                <c:pt idx="3632">
                  <c:v>1.1481056257176547E-3</c:v>
                </c:pt>
                <c:pt idx="3633">
                  <c:v>1.1481056257176547E-3</c:v>
                </c:pt>
                <c:pt idx="3634">
                  <c:v>1.1481056257176547E-3</c:v>
                </c:pt>
                <c:pt idx="3635">
                  <c:v>1.1481056257176547E-3</c:v>
                </c:pt>
                <c:pt idx="3636">
                  <c:v>1.1481056257176547E-3</c:v>
                </c:pt>
                <c:pt idx="3637">
                  <c:v>1.1481056257176547E-3</c:v>
                </c:pt>
                <c:pt idx="3638">
                  <c:v>1.1481056257176547E-3</c:v>
                </c:pt>
                <c:pt idx="3639">
                  <c:v>1.1481056257176547E-3</c:v>
                </c:pt>
                <c:pt idx="3640">
                  <c:v>1.1481056257176547E-3</c:v>
                </c:pt>
                <c:pt idx="3641">
                  <c:v>1.1481056257176547E-3</c:v>
                </c:pt>
                <c:pt idx="3642">
                  <c:v>1.1481056257176547E-3</c:v>
                </c:pt>
                <c:pt idx="3643">
                  <c:v>1.1481056257176547E-3</c:v>
                </c:pt>
                <c:pt idx="3644">
                  <c:v>1.1481056257176547E-3</c:v>
                </c:pt>
                <c:pt idx="3645">
                  <c:v>1.1481056257176547E-3</c:v>
                </c:pt>
                <c:pt idx="3646">
                  <c:v>1.1481056257176547E-3</c:v>
                </c:pt>
                <c:pt idx="3647">
                  <c:v>1.1481056257176547E-3</c:v>
                </c:pt>
                <c:pt idx="3648">
                  <c:v>1.1481056257176547E-3</c:v>
                </c:pt>
                <c:pt idx="3649">
                  <c:v>1.1481056257176547E-3</c:v>
                </c:pt>
                <c:pt idx="3650">
                  <c:v>1.1481056257176547E-3</c:v>
                </c:pt>
                <c:pt idx="3651">
                  <c:v>1.1481056257176547E-3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D3-41CE-A2E0-F18B9FA26E1D}"/>
            </c:ext>
          </c:extLst>
        </c:ser>
        <c:ser>
          <c:idx val="5"/>
          <c:order val="5"/>
          <c:tx>
            <c:strRef>
              <c:f>Data2!$AP$2</c:f>
              <c:strCache>
                <c:ptCount val="1"/>
                <c:pt idx="0">
                  <c:v>UK Commercial Property +161.33%</c:v>
                </c:pt>
              </c:strCache>
            </c:strRef>
          </c:tx>
          <c:spPr>
            <a:ln w="19050" cap="rnd" cmpd="sng" algn="ctr">
              <a:solidFill>
                <a:srgbClr val="1B345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[0]!IPD10Y</c:f>
              <c:numCache>
                <c:formatCode>\+0.00%;\-0.00%</c:formatCode>
                <c:ptCount val="3653"/>
                <c:pt idx="0">
                  <c:v>1.6132975457317111</c:v>
                </c:pt>
                <c:pt idx="1">
                  <c:v>1.6132975457317111</c:v>
                </c:pt>
                <c:pt idx="2">
                  <c:v>1.6132975457317111</c:v>
                </c:pt>
                <c:pt idx="3">
                  <c:v>1.6132975457317111</c:v>
                </c:pt>
                <c:pt idx="4">
                  <c:v>1.6132975457317111</c:v>
                </c:pt>
                <c:pt idx="5">
                  <c:v>1.6132975457317111</c:v>
                </c:pt>
                <c:pt idx="6">
                  <c:v>1.6132975457317111</c:v>
                </c:pt>
                <c:pt idx="7">
                  <c:v>1.6132975457317111</c:v>
                </c:pt>
                <c:pt idx="8">
                  <c:v>1.6132975457317111</c:v>
                </c:pt>
                <c:pt idx="9">
                  <c:v>1.6132975457317111</c:v>
                </c:pt>
                <c:pt idx="10">
                  <c:v>1.6132975457317111</c:v>
                </c:pt>
                <c:pt idx="11">
                  <c:v>1.6132975457317111</c:v>
                </c:pt>
                <c:pt idx="12">
                  <c:v>1.6132975457317111</c:v>
                </c:pt>
                <c:pt idx="13">
                  <c:v>1.6132975457317111</c:v>
                </c:pt>
                <c:pt idx="14">
                  <c:v>1.6132975457317111</c:v>
                </c:pt>
                <c:pt idx="15">
                  <c:v>1.6132975457317111</c:v>
                </c:pt>
                <c:pt idx="16">
                  <c:v>1.6132975457317111</c:v>
                </c:pt>
                <c:pt idx="17">
                  <c:v>1.6132975457317111</c:v>
                </c:pt>
                <c:pt idx="18">
                  <c:v>1.6132975457317111</c:v>
                </c:pt>
                <c:pt idx="19">
                  <c:v>1.6132975457317111</c:v>
                </c:pt>
                <c:pt idx="20">
                  <c:v>1.6132975457317111</c:v>
                </c:pt>
                <c:pt idx="21">
                  <c:v>1.6132975457317111</c:v>
                </c:pt>
                <c:pt idx="22">
                  <c:v>1.6132975457317111</c:v>
                </c:pt>
                <c:pt idx="23">
                  <c:v>1.6132975457317111</c:v>
                </c:pt>
                <c:pt idx="24">
                  <c:v>1.6132975457317111</c:v>
                </c:pt>
                <c:pt idx="25">
                  <c:v>1.6132975457317111</c:v>
                </c:pt>
                <c:pt idx="26">
                  <c:v>1.6132975457317111</c:v>
                </c:pt>
                <c:pt idx="27">
                  <c:v>1.6132975457317111</c:v>
                </c:pt>
                <c:pt idx="28">
                  <c:v>1.6132975457317111</c:v>
                </c:pt>
                <c:pt idx="29">
                  <c:v>1.6132975457317111</c:v>
                </c:pt>
                <c:pt idx="30">
                  <c:v>1.6132975457317111</c:v>
                </c:pt>
                <c:pt idx="31">
                  <c:v>1.6090531097561009</c:v>
                </c:pt>
                <c:pt idx="32">
                  <c:v>1.6090531097561009</c:v>
                </c:pt>
                <c:pt idx="33">
                  <c:v>1.6090531097561009</c:v>
                </c:pt>
                <c:pt idx="34">
                  <c:v>1.6090531097561009</c:v>
                </c:pt>
                <c:pt idx="35">
                  <c:v>1.6090531097561009</c:v>
                </c:pt>
                <c:pt idx="36">
                  <c:v>1.6090531097561009</c:v>
                </c:pt>
                <c:pt idx="37">
                  <c:v>1.6090531097561009</c:v>
                </c:pt>
                <c:pt idx="38">
                  <c:v>1.6090531097561009</c:v>
                </c:pt>
                <c:pt idx="39">
                  <c:v>1.6090531097561009</c:v>
                </c:pt>
                <c:pt idx="40">
                  <c:v>1.6090531097561009</c:v>
                </c:pt>
                <c:pt idx="41">
                  <c:v>1.6090531097561009</c:v>
                </c:pt>
                <c:pt idx="42">
                  <c:v>1.6090531097561009</c:v>
                </c:pt>
                <c:pt idx="43">
                  <c:v>1.6090531097561009</c:v>
                </c:pt>
                <c:pt idx="44">
                  <c:v>1.6090531097561009</c:v>
                </c:pt>
                <c:pt idx="45">
                  <c:v>1.6090531097561009</c:v>
                </c:pt>
                <c:pt idx="46">
                  <c:v>1.6090531097561009</c:v>
                </c:pt>
                <c:pt idx="47">
                  <c:v>1.6090531097561009</c:v>
                </c:pt>
                <c:pt idx="48">
                  <c:v>1.6090531097561009</c:v>
                </c:pt>
                <c:pt idx="49">
                  <c:v>1.6090531097561009</c:v>
                </c:pt>
                <c:pt idx="50">
                  <c:v>1.6090531097561009</c:v>
                </c:pt>
                <c:pt idx="51">
                  <c:v>1.6090531097561009</c:v>
                </c:pt>
                <c:pt idx="52">
                  <c:v>1.6090531097561009</c:v>
                </c:pt>
                <c:pt idx="53">
                  <c:v>1.6090531097561009</c:v>
                </c:pt>
                <c:pt idx="54">
                  <c:v>1.6090531097561009</c:v>
                </c:pt>
                <c:pt idx="55">
                  <c:v>1.6090531097561009</c:v>
                </c:pt>
                <c:pt idx="56">
                  <c:v>1.6090531097561009</c:v>
                </c:pt>
                <c:pt idx="57">
                  <c:v>1.6090531097561009</c:v>
                </c:pt>
                <c:pt idx="58">
                  <c:v>1.6090531097561009</c:v>
                </c:pt>
                <c:pt idx="59">
                  <c:v>1.6090531097561009</c:v>
                </c:pt>
                <c:pt idx="60">
                  <c:v>1.6090531097561009</c:v>
                </c:pt>
                <c:pt idx="61">
                  <c:v>1.6024748323170765</c:v>
                </c:pt>
                <c:pt idx="62">
                  <c:v>1.6024748323170765</c:v>
                </c:pt>
                <c:pt idx="63">
                  <c:v>1.6024748323170765</c:v>
                </c:pt>
                <c:pt idx="64">
                  <c:v>1.6024748323170765</c:v>
                </c:pt>
                <c:pt idx="65">
                  <c:v>1.6024748323170765</c:v>
                </c:pt>
                <c:pt idx="66">
                  <c:v>1.6024748323170765</c:v>
                </c:pt>
                <c:pt idx="67">
                  <c:v>1.6024748323170765</c:v>
                </c:pt>
                <c:pt idx="68">
                  <c:v>1.6024748323170765</c:v>
                </c:pt>
                <c:pt idx="69">
                  <c:v>1.6024748323170765</c:v>
                </c:pt>
                <c:pt idx="70">
                  <c:v>1.6024748323170765</c:v>
                </c:pt>
                <c:pt idx="71">
                  <c:v>1.6024748323170765</c:v>
                </c:pt>
                <c:pt idx="72">
                  <c:v>1.6024748323170765</c:v>
                </c:pt>
                <c:pt idx="73">
                  <c:v>1.6024748323170765</c:v>
                </c:pt>
                <c:pt idx="74">
                  <c:v>1.6024748323170765</c:v>
                </c:pt>
                <c:pt idx="75">
                  <c:v>1.6024748323170765</c:v>
                </c:pt>
                <c:pt idx="76">
                  <c:v>1.6024748323170765</c:v>
                </c:pt>
                <c:pt idx="77">
                  <c:v>1.6024748323170765</c:v>
                </c:pt>
                <c:pt idx="78">
                  <c:v>1.6024748323170765</c:v>
                </c:pt>
                <c:pt idx="79">
                  <c:v>1.6024748323170765</c:v>
                </c:pt>
                <c:pt idx="80">
                  <c:v>1.6024748323170765</c:v>
                </c:pt>
                <c:pt idx="81">
                  <c:v>1.6024748323170765</c:v>
                </c:pt>
                <c:pt idx="82">
                  <c:v>1.6024748323170765</c:v>
                </c:pt>
                <c:pt idx="83">
                  <c:v>1.6024748323170765</c:v>
                </c:pt>
                <c:pt idx="84">
                  <c:v>1.6024748323170765</c:v>
                </c:pt>
                <c:pt idx="85">
                  <c:v>1.6024748323170765</c:v>
                </c:pt>
                <c:pt idx="86">
                  <c:v>1.6024748323170765</c:v>
                </c:pt>
                <c:pt idx="87">
                  <c:v>1.6024748323170765</c:v>
                </c:pt>
                <c:pt idx="88">
                  <c:v>1.6024748323170765</c:v>
                </c:pt>
                <c:pt idx="89">
                  <c:v>1.6024748323170765</c:v>
                </c:pt>
                <c:pt idx="90">
                  <c:v>1.6024748323170765</c:v>
                </c:pt>
                <c:pt idx="91">
                  <c:v>1.6024748323170765</c:v>
                </c:pt>
                <c:pt idx="92">
                  <c:v>1.5966776371951252</c:v>
                </c:pt>
                <c:pt idx="93">
                  <c:v>1.5966776371951252</c:v>
                </c:pt>
                <c:pt idx="94">
                  <c:v>1.5966776371951252</c:v>
                </c:pt>
                <c:pt idx="95">
                  <c:v>1.5966776371951252</c:v>
                </c:pt>
                <c:pt idx="96">
                  <c:v>1.5966776371951252</c:v>
                </c:pt>
                <c:pt idx="97">
                  <c:v>1.5966776371951252</c:v>
                </c:pt>
                <c:pt idx="98">
                  <c:v>1.5966776371951252</c:v>
                </c:pt>
                <c:pt idx="99">
                  <c:v>1.5966776371951252</c:v>
                </c:pt>
                <c:pt idx="100">
                  <c:v>1.5966776371951252</c:v>
                </c:pt>
                <c:pt idx="101">
                  <c:v>1.5966776371951252</c:v>
                </c:pt>
                <c:pt idx="102">
                  <c:v>1.5966776371951252</c:v>
                </c:pt>
                <c:pt idx="103">
                  <c:v>1.5966776371951252</c:v>
                </c:pt>
                <c:pt idx="104">
                  <c:v>1.5966776371951252</c:v>
                </c:pt>
                <c:pt idx="105">
                  <c:v>1.5966776371951252</c:v>
                </c:pt>
                <c:pt idx="106">
                  <c:v>1.5966776371951252</c:v>
                </c:pt>
                <c:pt idx="107">
                  <c:v>1.5966776371951252</c:v>
                </c:pt>
                <c:pt idx="108">
                  <c:v>1.5966776371951252</c:v>
                </c:pt>
                <c:pt idx="109">
                  <c:v>1.5966776371951252</c:v>
                </c:pt>
                <c:pt idx="110">
                  <c:v>1.5966776371951252</c:v>
                </c:pt>
                <c:pt idx="111">
                  <c:v>1.5966776371951252</c:v>
                </c:pt>
                <c:pt idx="112">
                  <c:v>1.5966776371951252</c:v>
                </c:pt>
                <c:pt idx="113">
                  <c:v>1.5966776371951252</c:v>
                </c:pt>
                <c:pt idx="114">
                  <c:v>1.5966776371951252</c:v>
                </c:pt>
                <c:pt idx="115">
                  <c:v>1.5966776371951252</c:v>
                </c:pt>
                <c:pt idx="116">
                  <c:v>1.5966776371951252</c:v>
                </c:pt>
                <c:pt idx="117">
                  <c:v>1.5966776371951252</c:v>
                </c:pt>
                <c:pt idx="118">
                  <c:v>1.5966776371951252</c:v>
                </c:pt>
                <c:pt idx="119">
                  <c:v>1.5966776371951252</c:v>
                </c:pt>
                <c:pt idx="120">
                  <c:v>1.5966776371951252</c:v>
                </c:pt>
                <c:pt idx="121">
                  <c:v>1.5966776371951252</c:v>
                </c:pt>
                <c:pt idx="122">
                  <c:v>1.5966776371951252</c:v>
                </c:pt>
                <c:pt idx="123">
                  <c:v>1.5924953963414668</c:v>
                </c:pt>
                <c:pt idx="124">
                  <c:v>1.5924953963414668</c:v>
                </c:pt>
                <c:pt idx="125">
                  <c:v>1.5924953963414668</c:v>
                </c:pt>
                <c:pt idx="126">
                  <c:v>1.5924953963414668</c:v>
                </c:pt>
                <c:pt idx="127">
                  <c:v>1.5924953963414668</c:v>
                </c:pt>
                <c:pt idx="128">
                  <c:v>1.5924953963414668</c:v>
                </c:pt>
                <c:pt idx="129">
                  <c:v>1.5924953963414668</c:v>
                </c:pt>
                <c:pt idx="130">
                  <c:v>1.5924953963414668</c:v>
                </c:pt>
                <c:pt idx="131">
                  <c:v>1.5924953963414668</c:v>
                </c:pt>
                <c:pt idx="132">
                  <c:v>1.5924953963414668</c:v>
                </c:pt>
                <c:pt idx="133">
                  <c:v>1.5924953963414668</c:v>
                </c:pt>
                <c:pt idx="134">
                  <c:v>1.5924953963414668</c:v>
                </c:pt>
                <c:pt idx="135">
                  <c:v>1.5924953963414668</c:v>
                </c:pt>
                <c:pt idx="136">
                  <c:v>1.5924953963414668</c:v>
                </c:pt>
                <c:pt idx="137">
                  <c:v>1.5924953963414668</c:v>
                </c:pt>
                <c:pt idx="138">
                  <c:v>1.5924953963414668</c:v>
                </c:pt>
                <c:pt idx="139">
                  <c:v>1.5924953963414668</c:v>
                </c:pt>
                <c:pt idx="140">
                  <c:v>1.5924953963414668</c:v>
                </c:pt>
                <c:pt idx="141">
                  <c:v>1.5924953963414668</c:v>
                </c:pt>
                <c:pt idx="142">
                  <c:v>1.5924953963414668</c:v>
                </c:pt>
                <c:pt idx="143">
                  <c:v>1.5924953963414668</c:v>
                </c:pt>
                <c:pt idx="144">
                  <c:v>1.5924953963414668</c:v>
                </c:pt>
                <c:pt idx="145">
                  <c:v>1.5924953963414668</c:v>
                </c:pt>
                <c:pt idx="146">
                  <c:v>1.5924953963414668</c:v>
                </c:pt>
                <c:pt idx="147">
                  <c:v>1.5924953963414668</c:v>
                </c:pt>
                <c:pt idx="148">
                  <c:v>1.5924953963414668</c:v>
                </c:pt>
                <c:pt idx="149">
                  <c:v>1.5924953963414668</c:v>
                </c:pt>
                <c:pt idx="150">
                  <c:v>1.5924953963414668</c:v>
                </c:pt>
                <c:pt idx="151">
                  <c:v>1.5924953963414668</c:v>
                </c:pt>
                <c:pt idx="152">
                  <c:v>1.5924953963414668</c:v>
                </c:pt>
                <c:pt idx="153">
                  <c:v>1.5864049542682959</c:v>
                </c:pt>
                <c:pt idx="154">
                  <c:v>1.5864049542682959</c:v>
                </c:pt>
                <c:pt idx="155">
                  <c:v>1.5864049542682959</c:v>
                </c:pt>
                <c:pt idx="156">
                  <c:v>1.5864049542682959</c:v>
                </c:pt>
                <c:pt idx="157">
                  <c:v>1.5864049542682959</c:v>
                </c:pt>
                <c:pt idx="158">
                  <c:v>1.5864049542682959</c:v>
                </c:pt>
                <c:pt idx="159">
                  <c:v>1.5864049542682959</c:v>
                </c:pt>
                <c:pt idx="160">
                  <c:v>1.5864049542682959</c:v>
                </c:pt>
                <c:pt idx="161">
                  <c:v>1.5864049542682959</c:v>
                </c:pt>
                <c:pt idx="162">
                  <c:v>1.5864049542682959</c:v>
                </c:pt>
                <c:pt idx="163">
                  <c:v>1.5864049542682959</c:v>
                </c:pt>
                <c:pt idx="164">
                  <c:v>1.5864049542682959</c:v>
                </c:pt>
                <c:pt idx="165">
                  <c:v>1.5864049542682959</c:v>
                </c:pt>
                <c:pt idx="166">
                  <c:v>1.5864049542682959</c:v>
                </c:pt>
                <c:pt idx="167">
                  <c:v>1.5864049542682959</c:v>
                </c:pt>
                <c:pt idx="168">
                  <c:v>1.5864049542682959</c:v>
                </c:pt>
                <c:pt idx="169">
                  <c:v>1.5864049542682959</c:v>
                </c:pt>
                <c:pt idx="170">
                  <c:v>1.5864049542682959</c:v>
                </c:pt>
                <c:pt idx="171">
                  <c:v>1.5864049542682959</c:v>
                </c:pt>
                <c:pt idx="172">
                  <c:v>1.5864049542682959</c:v>
                </c:pt>
                <c:pt idx="173">
                  <c:v>1.5864049542682959</c:v>
                </c:pt>
                <c:pt idx="174">
                  <c:v>1.5864049542682959</c:v>
                </c:pt>
                <c:pt idx="175">
                  <c:v>1.5864049542682959</c:v>
                </c:pt>
                <c:pt idx="176">
                  <c:v>1.5864049542682959</c:v>
                </c:pt>
                <c:pt idx="177">
                  <c:v>1.5864049542682959</c:v>
                </c:pt>
                <c:pt idx="178">
                  <c:v>1.5864049542682959</c:v>
                </c:pt>
                <c:pt idx="179">
                  <c:v>1.5864049542682959</c:v>
                </c:pt>
                <c:pt idx="180">
                  <c:v>1.5864049542682959</c:v>
                </c:pt>
                <c:pt idx="181">
                  <c:v>1.5864049542682959</c:v>
                </c:pt>
                <c:pt idx="182">
                  <c:v>1.5864049542682959</c:v>
                </c:pt>
                <c:pt idx="183">
                  <c:v>1.5864049542682959</c:v>
                </c:pt>
                <c:pt idx="184">
                  <c:v>1.5805297256097592</c:v>
                </c:pt>
                <c:pt idx="185">
                  <c:v>1.5805297256097592</c:v>
                </c:pt>
                <c:pt idx="186">
                  <c:v>1.5805297256097592</c:v>
                </c:pt>
                <c:pt idx="187">
                  <c:v>1.5805297256097592</c:v>
                </c:pt>
                <c:pt idx="188">
                  <c:v>1.5805297256097592</c:v>
                </c:pt>
                <c:pt idx="189">
                  <c:v>1.5805297256097592</c:v>
                </c:pt>
                <c:pt idx="190">
                  <c:v>1.5805297256097592</c:v>
                </c:pt>
                <c:pt idx="191">
                  <c:v>1.5805297256097592</c:v>
                </c:pt>
                <c:pt idx="192">
                  <c:v>1.5805297256097592</c:v>
                </c:pt>
                <c:pt idx="193">
                  <c:v>1.5805297256097592</c:v>
                </c:pt>
                <c:pt idx="194">
                  <c:v>1.5805297256097592</c:v>
                </c:pt>
                <c:pt idx="195">
                  <c:v>1.5805297256097592</c:v>
                </c:pt>
                <c:pt idx="196">
                  <c:v>1.5805297256097592</c:v>
                </c:pt>
                <c:pt idx="197">
                  <c:v>1.5805297256097592</c:v>
                </c:pt>
                <c:pt idx="198">
                  <c:v>1.5805297256097592</c:v>
                </c:pt>
                <c:pt idx="199">
                  <c:v>1.5805297256097592</c:v>
                </c:pt>
                <c:pt idx="200">
                  <c:v>1.5805297256097592</c:v>
                </c:pt>
                <c:pt idx="201">
                  <c:v>1.5805297256097592</c:v>
                </c:pt>
                <c:pt idx="202">
                  <c:v>1.5805297256097592</c:v>
                </c:pt>
                <c:pt idx="203">
                  <c:v>1.5805297256097592</c:v>
                </c:pt>
                <c:pt idx="204">
                  <c:v>1.5805297256097592</c:v>
                </c:pt>
                <c:pt idx="205">
                  <c:v>1.5805297256097592</c:v>
                </c:pt>
                <c:pt idx="206">
                  <c:v>1.5805297256097592</c:v>
                </c:pt>
                <c:pt idx="207">
                  <c:v>1.5805297256097592</c:v>
                </c:pt>
                <c:pt idx="208">
                  <c:v>1.5805297256097592</c:v>
                </c:pt>
                <c:pt idx="209">
                  <c:v>1.5805297256097592</c:v>
                </c:pt>
                <c:pt idx="210">
                  <c:v>1.5805297256097592</c:v>
                </c:pt>
                <c:pt idx="211">
                  <c:v>1.5805297256097592</c:v>
                </c:pt>
                <c:pt idx="212">
                  <c:v>1.5805297256097592</c:v>
                </c:pt>
                <c:pt idx="213">
                  <c:v>1.5805297256097592</c:v>
                </c:pt>
                <c:pt idx="214">
                  <c:v>1.5753644969512224</c:v>
                </c:pt>
                <c:pt idx="215">
                  <c:v>1.5753644969512224</c:v>
                </c:pt>
                <c:pt idx="216">
                  <c:v>1.5753644969512224</c:v>
                </c:pt>
                <c:pt idx="217">
                  <c:v>1.5753644969512224</c:v>
                </c:pt>
                <c:pt idx="218">
                  <c:v>1.5753644969512224</c:v>
                </c:pt>
                <c:pt idx="219">
                  <c:v>1.5753644969512224</c:v>
                </c:pt>
                <c:pt idx="220">
                  <c:v>1.5753644969512224</c:v>
                </c:pt>
                <c:pt idx="221">
                  <c:v>1.5753644969512224</c:v>
                </c:pt>
                <c:pt idx="222">
                  <c:v>1.5753644969512224</c:v>
                </c:pt>
                <c:pt idx="223">
                  <c:v>1.5753644969512224</c:v>
                </c:pt>
                <c:pt idx="224">
                  <c:v>1.5753644969512224</c:v>
                </c:pt>
                <c:pt idx="225">
                  <c:v>1.5753644969512224</c:v>
                </c:pt>
                <c:pt idx="226">
                  <c:v>1.5753644969512224</c:v>
                </c:pt>
                <c:pt idx="227">
                  <c:v>1.5753644969512224</c:v>
                </c:pt>
                <c:pt idx="228">
                  <c:v>1.5753644969512224</c:v>
                </c:pt>
                <c:pt idx="229">
                  <c:v>1.5753644969512224</c:v>
                </c:pt>
                <c:pt idx="230">
                  <c:v>1.5753644969512224</c:v>
                </c:pt>
                <c:pt idx="231">
                  <c:v>1.5753644969512224</c:v>
                </c:pt>
                <c:pt idx="232">
                  <c:v>1.5753644969512224</c:v>
                </c:pt>
                <c:pt idx="233">
                  <c:v>1.5753644969512224</c:v>
                </c:pt>
                <c:pt idx="234">
                  <c:v>1.5753644969512224</c:v>
                </c:pt>
                <c:pt idx="235">
                  <c:v>1.5753644969512224</c:v>
                </c:pt>
                <c:pt idx="236">
                  <c:v>1.5753644969512224</c:v>
                </c:pt>
                <c:pt idx="237">
                  <c:v>1.5753644969512224</c:v>
                </c:pt>
                <c:pt idx="238">
                  <c:v>1.5753644969512224</c:v>
                </c:pt>
                <c:pt idx="239">
                  <c:v>1.5753644969512224</c:v>
                </c:pt>
                <c:pt idx="240">
                  <c:v>1.5753644969512224</c:v>
                </c:pt>
                <c:pt idx="241">
                  <c:v>1.5753644969512224</c:v>
                </c:pt>
                <c:pt idx="242">
                  <c:v>1.5753644969512224</c:v>
                </c:pt>
                <c:pt idx="243">
                  <c:v>1.5753644969512224</c:v>
                </c:pt>
                <c:pt idx="244">
                  <c:v>1.5753644969512224</c:v>
                </c:pt>
                <c:pt idx="245">
                  <c:v>1.5728101219512221</c:v>
                </c:pt>
                <c:pt idx="246">
                  <c:v>1.5728101219512221</c:v>
                </c:pt>
                <c:pt idx="247">
                  <c:v>1.5728101219512221</c:v>
                </c:pt>
                <c:pt idx="248">
                  <c:v>1.5728101219512221</c:v>
                </c:pt>
                <c:pt idx="249">
                  <c:v>1.5728101219512221</c:v>
                </c:pt>
                <c:pt idx="250">
                  <c:v>1.5728101219512221</c:v>
                </c:pt>
                <c:pt idx="251">
                  <c:v>1.5728101219512221</c:v>
                </c:pt>
                <c:pt idx="252">
                  <c:v>1.5728101219512221</c:v>
                </c:pt>
                <c:pt idx="253">
                  <c:v>1.5728101219512221</c:v>
                </c:pt>
                <c:pt idx="254">
                  <c:v>1.5728101219512221</c:v>
                </c:pt>
                <c:pt idx="255">
                  <c:v>1.5728101219512221</c:v>
                </c:pt>
                <c:pt idx="256">
                  <c:v>1.5728101219512221</c:v>
                </c:pt>
                <c:pt idx="257">
                  <c:v>1.5728101219512221</c:v>
                </c:pt>
                <c:pt idx="258">
                  <c:v>1.5728101219512221</c:v>
                </c:pt>
                <c:pt idx="259">
                  <c:v>1.5728101219512221</c:v>
                </c:pt>
                <c:pt idx="260">
                  <c:v>1.5728101219512221</c:v>
                </c:pt>
                <c:pt idx="261">
                  <c:v>1.5728101219512221</c:v>
                </c:pt>
                <c:pt idx="262">
                  <c:v>1.5728101219512221</c:v>
                </c:pt>
                <c:pt idx="263">
                  <c:v>1.5728101219512221</c:v>
                </c:pt>
                <c:pt idx="264">
                  <c:v>1.5728101219512221</c:v>
                </c:pt>
                <c:pt idx="265">
                  <c:v>1.5728101219512221</c:v>
                </c:pt>
                <c:pt idx="266">
                  <c:v>1.5728101219512221</c:v>
                </c:pt>
                <c:pt idx="267">
                  <c:v>1.5728101219512221</c:v>
                </c:pt>
                <c:pt idx="268">
                  <c:v>1.5728101219512221</c:v>
                </c:pt>
                <c:pt idx="269">
                  <c:v>1.5728101219512221</c:v>
                </c:pt>
                <c:pt idx="270">
                  <c:v>1.5728101219512221</c:v>
                </c:pt>
                <c:pt idx="271">
                  <c:v>1.5728101219512221</c:v>
                </c:pt>
                <c:pt idx="272">
                  <c:v>1.5728101219512221</c:v>
                </c:pt>
                <c:pt idx="273">
                  <c:v>1.5672878506097589</c:v>
                </c:pt>
                <c:pt idx="274">
                  <c:v>1.5672878506097589</c:v>
                </c:pt>
                <c:pt idx="275">
                  <c:v>1.5672878506097589</c:v>
                </c:pt>
                <c:pt idx="276">
                  <c:v>1.5672878506097589</c:v>
                </c:pt>
                <c:pt idx="277">
                  <c:v>1.5672878506097589</c:v>
                </c:pt>
                <c:pt idx="278">
                  <c:v>1.5672878506097589</c:v>
                </c:pt>
                <c:pt idx="279">
                  <c:v>1.5672878506097589</c:v>
                </c:pt>
                <c:pt idx="280">
                  <c:v>1.5672878506097589</c:v>
                </c:pt>
                <c:pt idx="281">
                  <c:v>1.5672878506097589</c:v>
                </c:pt>
                <c:pt idx="282">
                  <c:v>1.5672878506097589</c:v>
                </c:pt>
                <c:pt idx="283">
                  <c:v>1.5672878506097589</c:v>
                </c:pt>
                <c:pt idx="284">
                  <c:v>1.5672878506097589</c:v>
                </c:pt>
                <c:pt idx="285">
                  <c:v>1.5672878506097589</c:v>
                </c:pt>
                <c:pt idx="286">
                  <c:v>1.5672878506097589</c:v>
                </c:pt>
                <c:pt idx="287">
                  <c:v>1.5672878506097589</c:v>
                </c:pt>
                <c:pt idx="288">
                  <c:v>1.5672878506097589</c:v>
                </c:pt>
                <c:pt idx="289">
                  <c:v>1.5672878506097589</c:v>
                </c:pt>
                <c:pt idx="290">
                  <c:v>1.5672878506097589</c:v>
                </c:pt>
                <c:pt idx="291">
                  <c:v>1.5672878506097589</c:v>
                </c:pt>
                <c:pt idx="292">
                  <c:v>1.5672878506097589</c:v>
                </c:pt>
                <c:pt idx="293">
                  <c:v>1.5672878506097589</c:v>
                </c:pt>
                <c:pt idx="294">
                  <c:v>1.5672878506097589</c:v>
                </c:pt>
                <c:pt idx="295">
                  <c:v>1.5672878506097589</c:v>
                </c:pt>
                <c:pt idx="296">
                  <c:v>1.5672878506097589</c:v>
                </c:pt>
                <c:pt idx="297">
                  <c:v>1.5672878506097589</c:v>
                </c:pt>
                <c:pt idx="298">
                  <c:v>1.5672878506097589</c:v>
                </c:pt>
                <c:pt idx="299">
                  <c:v>1.5672878506097589</c:v>
                </c:pt>
                <c:pt idx="300">
                  <c:v>1.5672878506097589</c:v>
                </c:pt>
                <c:pt idx="301">
                  <c:v>1.5672878506097589</c:v>
                </c:pt>
                <c:pt idx="302">
                  <c:v>1.5672878506097589</c:v>
                </c:pt>
                <c:pt idx="303">
                  <c:v>1.5672878506097589</c:v>
                </c:pt>
                <c:pt idx="304">
                  <c:v>1.560370457317076</c:v>
                </c:pt>
                <c:pt idx="305">
                  <c:v>1.560370457317076</c:v>
                </c:pt>
                <c:pt idx="306">
                  <c:v>1.560370457317076</c:v>
                </c:pt>
                <c:pt idx="307">
                  <c:v>1.560370457317076</c:v>
                </c:pt>
                <c:pt idx="308">
                  <c:v>1.560370457317076</c:v>
                </c:pt>
                <c:pt idx="309">
                  <c:v>1.560370457317076</c:v>
                </c:pt>
                <c:pt idx="310">
                  <c:v>1.560370457317076</c:v>
                </c:pt>
                <c:pt idx="311">
                  <c:v>1.560370457317076</c:v>
                </c:pt>
                <c:pt idx="312">
                  <c:v>1.560370457317076</c:v>
                </c:pt>
                <c:pt idx="313">
                  <c:v>1.560370457317076</c:v>
                </c:pt>
                <c:pt idx="314">
                  <c:v>1.560370457317076</c:v>
                </c:pt>
                <c:pt idx="315">
                  <c:v>1.560370457317076</c:v>
                </c:pt>
                <c:pt idx="316">
                  <c:v>1.560370457317076</c:v>
                </c:pt>
                <c:pt idx="317">
                  <c:v>1.560370457317076</c:v>
                </c:pt>
                <c:pt idx="318">
                  <c:v>1.560370457317076</c:v>
                </c:pt>
                <c:pt idx="319">
                  <c:v>1.560370457317076</c:v>
                </c:pt>
                <c:pt idx="320">
                  <c:v>1.560370457317076</c:v>
                </c:pt>
                <c:pt idx="321">
                  <c:v>1.560370457317076</c:v>
                </c:pt>
                <c:pt idx="322">
                  <c:v>1.560370457317076</c:v>
                </c:pt>
                <c:pt idx="323">
                  <c:v>1.560370457317076</c:v>
                </c:pt>
                <c:pt idx="324">
                  <c:v>1.560370457317076</c:v>
                </c:pt>
                <c:pt idx="325">
                  <c:v>1.560370457317076</c:v>
                </c:pt>
                <c:pt idx="326">
                  <c:v>1.560370457317076</c:v>
                </c:pt>
                <c:pt idx="327">
                  <c:v>1.560370457317076</c:v>
                </c:pt>
                <c:pt idx="328">
                  <c:v>1.560370457317076</c:v>
                </c:pt>
                <c:pt idx="329">
                  <c:v>1.560370457317076</c:v>
                </c:pt>
                <c:pt idx="330">
                  <c:v>1.560370457317076</c:v>
                </c:pt>
                <c:pt idx="331">
                  <c:v>1.560370457317076</c:v>
                </c:pt>
                <c:pt idx="332">
                  <c:v>1.560370457317076</c:v>
                </c:pt>
                <c:pt idx="333">
                  <c:v>1.560370457317076</c:v>
                </c:pt>
                <c:pt idx="334">
                  <c:v>1.560370457317076</c:v>
                </c:pt>
                <c:pt idx="335">
                  <c:v>1.5532027743902463</c:v>
                </c:pt>
                <c:pt idx="336">
                  <c:v>1.5532027743902463</c:v>
                </c:pt>
                <c:pt idx="337">
                  <c:v>1.5532027743902463</c:v>
                </c:pt>
                <c:pt idx="338">
                  <c:v>1.5532027743902463</c:v>
                </c:pt>
                <c:pt idx="339">
                  <c:v>1.5532027743902463</c:v>
                </c:pt>
                <c:pt idx="340">
                  <c:v>1.5532027743902463</c:v>
                </c:pt>
                <c:pt idx="341">
                  <c:v>1.5532027743902463</c:v>
                </c:pt>
                <c:pt idx="342">
                  <c:v>1.5532027743902463</c:v>
                </c:pt>
                <c:pt idx="343">
                  <c:v>1.5532027743902463</c:v>
                </c:pt>
                <c:pt idx="344">
                  <c:v>1.5532027743902463</c:v>
                </c:pt>
                <c:pt idx="345">
                  <c:v>1.5532027743902463</c:v>
                </c:pt>
                <c:pt idx="346">
                  <c:v>1.5532027743902463</c:v>
                </c:pt>
                <c:pt idx="347">
                  <c:v>1.5532027743902463</c:v>
                </c:pt>
                <c:pt idx="348">
                  <c:v>1.5532027743902463</c:v>
                </c:pt>
                <c:pt idx="349">
                  <c:v>1.5532027743902463</c:v>
                </c:pt>
                <c:pt idx="350">
                  <c:v>1.5532027743902463</c:v>
                </c:pt>
                <c:pt idx="351">
                  <c:v>1.5532027743902463</c:v>
                </c:pt>
                <c:pt idx="352">
                  <c:v>1.5532027743902463</c:v>
                </c:pt>
                <c:pt idx="353">
                  <c:v>1.5532027743902463</c:v>
                </c:pt>
                <c:pt idx="354">
                  <c:v>1.5532027743902463</c:v>
                </c:pt>
                <c:pt idx="355">
                  <c:v>1.5532027743902463</c:v>
                </c:pt>
                <c:pt idx="356">
                  <c:v>1.5532027743902463</c:v>
                </c:pt>
                <c:pt idx="357">
                  <c:v>1.5532027743902463</c:v>
                </c:pt>
                <c:pt idx="358">
                  <c:v>1.5532027743902463</c:v>
                </c:pt>
                <c:pt idx="359">
                  <c:v>1.5532027743902463</c:v>
                </c:pt>
                <c:pt idx="360">
                  <c:v>1.5532027743902463</c:v>
                </c:pt>
                <c:pt idx="361">
                  <c:v>1.5532027743902463</c:v>
                </c:pt>
                <c:pt idx="362">
                  <c:v>1.5532027743902463</c:v>
                </c:pt>
                <c:pt idx="363">
                  <c:v>1.5532027743902463</c:v>
                </c:pt>
                <c:pt idx="364">
                  <c:v>1.5532027743902463</c:v>
                </c:pt>
                <c:pt idx="365">
                  <c:v>1.5401980487804905</c:v>
                </c:pt>
                <c:pt idx="366">
                  <c:v>1.5401980487804905</c:v>
                </c:pt>
                <c:pt idx="367">
                  <c:v>1.5401980487804905</c:v>
                </c:pt>
                <c:pt idx="368">
                  <c:v>1.5401980487804905</c:v>
                </c:pt>
                <c:pt idx="369">
                  <c:v>1.5401980487804905</c:v>
                </c:pt>
                <c:pt idx="370">
                  <c:v>1.5401980487804905</c:v>
                </c:pt>
                <c:pt idx="371">
                  <c:v>1.5401980487804905</c:v>
                </c:pt>
                <c:pt idx="372">
                  <c:v>1.5401980487804905</c:v>
                </c:pt>
                <c:pt idx="373">
                  <c:v>1.5401980487804905</c:v>
                </c:pt>
                <c:pt idx="374">
                  <c:v>1.5401980487804905</c:v>
                </c:pt>
                <c:pt idx="375">
                  <c:v>1.5401980487804905</c:v>
                </c:pt>
                <c:pt idx="376">
                  <c:v>1.5401980487804905</c:v>
                </c:pt>
                <c:pt idx="377">
                  <c:v>1.5401980487804905</c:v>
                </c:pt>
                <c:pt idx="378">
                  <c:v>1.5401980487804905</c:v>
                </c:pt>
                <c:pt idx="379">
                  <c:v>1.5401980487804905</c:v>
                </c:pt>
                <c:pt idx="380">
                  <c:v>1.5401980487804905</c:v>
                </c:pt>
                <c:pt idx="381">
                  <c:v>1.5401980487804905</c:v>
                </c:pt>
                <c:pt idx="382">
                  <c:v>1.5401980487804905</c:v>
                </c:pt>
                <c:pt idx="383">
                  <c:v>1.5401980487804905</c:v>
                </c:pt>
                <c:pt idx="384">
                  <c:v>1.5401980487804905</c:v>
                </c:pt>
                <c:pt idx="385">
                  <c:v>1.5401980487804905</c:v>
                </c:pt>
                <c:pt idx="386">
                  <c:v>1.5401980487804905</c:v>
                </c:pt>
                <c:pt idx="387">
                  <c:v>1.5401980487804905</c:v>
                </c:pt>
                <c:pt idx="388">
                  <c:v>1.5401980487804905</c:v>
                </c:pt>
                <c:pt idx="389">
                  <c:v>1.5401980487804905</c:v>
                </c:pt>
                <c:pt idx="390">
                  <c:v>1.5401980487804905</c:v>
                </c:pt>
                <c:pt idx="391">
                  <c:v>1.5401980487804905</c:v>
                </c:pt>
                <c:pt idx="392">
                  <c:v>1.5401980487804905</c:v>
                </c:pt>
                <c:pt idx="393">
                  <c:v>1.5401980487804905</c:v>
                </c:pt>
                <c:pt idx="394">
                  <c:v>1.5401980487804905</c:v>
                </c:pt>
                <c:pt idx="395">
                  <c:v>1.5401980487804905</c:v>
                </c:pt>
                <c:pt idx="396">
                  <c:v>1.5251403963414658</c:v>
                </c:pt>
                <c:pt idx="397">
                  <c:v>1.5251403963414658</c:v>
                </c:pt>
                <c:pt idx="398">
                  <c:v>1.5251403963414658</c:v>
                </c:pt>
                <c:pt idx="399">
                  <c:v>1.5251403963414658</c:v>
                </c:pt>
                <c:pt idx="400">
                  <c:v>1.5251403963414658</c:v>
                </c:pt>
                <c:pt idx="401">
                  <c:v>1.5251403963414658</c:v>
                </c:pt>
                <c:pt idx="402">
                  <c:v>1.5251403963414658</c:v>
                </c:pt>
                <c:pt idx="403">
                  <c:v>1.5251403963414658</c:v>
                </c:pt>
                <c:pt idx="404">
                  <c:v>1.5251403963414658</c:v>
                </c:pt>
                <c:pt idx="405">
                  <c:v>1.5251403963414658</c:v>
                </c:pt>
                <c:pt idx="406">
                  <c:v>1.5251403963414658</c:v>
                </c:pt>
                <c:pt idx="407">
                  <c:v>1.5251403963414658</c:v>
                </c:pt>
                <c:pt idx="408">
                  <c:v>1.5251403963414658</c:v>
                </c:pt>
                <c:pt idx="409">
                  <c:v>1.5251403963414658</c:v>
                </c:pt>
                <c:pt idx="410">
                  <c:v>1.5251403963414658</c:v>
                </c:pt>
                <c:pt idx="411">
                  <c:v>1.5251403963414658</c:v>
                </c:pt>
                <c:pt idx="412">
                  <c:v>1.5251403963414658</c:v>
                </c:pt>
                <c:pt idx="413">
                  <c:v>1.5251403963414658</c:v>
                </c:pt>
                <c:pt idx="414">
                  <c:v>1.5251403963414658</c:v>
                </c:pt>
                <c:pt idx="415">
                  <c:v>1.5251403963414658</c:v>
                </c:pt>
                <c:pt idx="416">
                  <c:v>1.5251403963414658</c:v>
                </c:pt>
                <c:pt idx="417">
                  <c:v>1.5251403963414658</c:v>
                </c:pt>
                <c:pt idx="418">
                  <c:v>1.5251403963414658</c:v>
                </c:pt>
                <c:pt idx="419">
                  <c:v>1.5251403963414658</c:v>
                </c:pt>
                <c:pt idx="420">
                  <c:v>1.5251403963414658</c:v>
                </c:pt>
                <c:pt idx="421">
                  <c:v>1.5251403963414658</c:v>
                </c:pt>
                <c:pt idx="422">
                  <c:v>1.5251403963414658</c:v>
                </c:pt>
                <c:pt idx="423">
                  <c:v>1.5251403963414658</c:v>
                </c:pt>
                <c:pt idx="424">
                  <c:v>1.5251403963414658</c:v>
                </c:pt>
                <c:pt idx="425">
                  <c:v>1.5251403963414658</c:v>
                </c:pt>
                <c:pt idx="426">
                  <c:v>1.5122741615853683</c:v>
                </c:pt>
                <c:pt idx="427">
                  <c:v>1.5122741615853683</c:v>
                </c:pt>
                <c:pt idx="428">
                  <c:v>1.5122741615853683</c:v>
                </c:pt>
                <c:pt idx="429">
                  <c:v>1.5122741615853683</c:v>
                </c:pt>
                <c:pt idx="430">
                  <c:v>1.5122741615853683</c:v>
                </c:pt>
                <c:pt idx="431">
                  <c:v>1.5122741615853683</c:v>
                </c:pt>
                <c:pt idx="432">
                  <c:v>1.5122741615853683</c:v>
                </c:pt>
                <c:pt idx="433">
                  <c:v>1.5122741615853683</c:v>
                </c:pt>
                <c:pt idx="434">
                  <c:v>1.5122741615853683</c:v>
                </c:pt>
                <c:pt idx="435">
                  <c:v>1.5122741615853683</c:v>
                </c:pt>
                <c:pt idx="436">
                  <c:v>1.5122741615853683</c:v>
                </c:pt>
                <c:pt idx="437">
                  <c:v>1.5122741615853683</c:v>
                </c:pt>
                <c:pt idx="438">
                  <c:v>1.5122741615853683</c:v>
                </c:pt>
                <c:pt idx="439">
                  <c:v>1.5122741615853683</c:v>
                </c:pt>
                <c:pt idx="440">
                  <c:v>1.5122741615853683</c:v>
                </c:pt>
                <c:pt idx="441">
                  <c:v>1.5122741615853683</c:v>
                </c:pt>
                <c:pt idx="442">
                  <c:v>1.5122741615853683</c:v>
                </c:pt>
                <c:pt idx="443">
                  <c:v>1.5122741615853683</c:v>
                </c:pt>
                <c:pt idx="444">
                  <c:v>1.5122741615853683</c:v>
                </c:pt>
                <c:pt idx="445">
                  <c:v>1.5122741615853683</c:v>
                </c:pt>
                <c:pt idx="446">
                  <c:v>1.5122741615853683</c:v>
                </c:pt>
                <c:pt idx="447">
                  <c:v>1.5122741615853683</c:v>
                </c:pt>
                <c:pt idx="448">
                  <c:v>1.5122741615853683</c:v>
                </c:pt>
                <c:pt idx="449">
                  <c:v>1.5122741615853683</c:v>
                </c:pt>
                <c:pt idx="450">
                  <c:v>1.5122741615853683</c:v>
                </c:pt>
                <c:pt idx="451">
                  <c:v>1.5122741615853683</c:v>
                </c:pt>
                <c:pt idx="452">
                  <c:v>1.5122741615853683</c:v>
                </c:pt>
                <c:pt idx="453">
                  <c:v>1.5122741615853683</c:v>
                </c:pt>
                <c:pt idx="454">
                  <c:v>1.5122741615853683</c:v>
                </c:pt>
                <c:pt idx="455">
                  <c:v>1.5122741615853683</c:v>
                </c:pt>
                <c:pt idx="456">
                  <c:v>1.5122741615853683</c:v>
                </c:pt>
                <c:pt idx="457">
                  <c:v>1.4975307164634173</c:v>
                </c:pt>
                <c:pt idx="458">
                  <c:v>1.4975307164634173</c:v>
                </c:pt>
                <c:pt idx="459">
                  <c:v>1.4975307164634173</c:v>
                </c:pt>
                <c:pt idx="460">
                  <c:v>1.4975307164634173</c:v>
                </c:pt>
                <c:pt idx="461">
                  <c:v>1.4975307164634173</c:v>
                </c:pt>
                <c:pt idx="462">
                  <c:v>1.4975307164634173</c:v>
                </c:pt>
                <c:pt idx="463">
                  <c:v>1.4975307164634173</c:v>
                </c:pt>
                <c:pt idx="464">
                  <c:v>1.4975307164634173</c:v>
                </c:pt>
                <c:pt idx="465">
                  <c:v>1.4975307164634173</c:v>
                </c:pt>
                <c:pt idx="466">
                  <c:v>1.4975307164634173</c:v>
                </c:pt>
                <c:pt idx="467">
                  <c:v>1.4975307164634173</c:v>
                </c:pt>
                <c:pt idx="468">
                  <c:v>1.4975307164634173</c:v>
                </c:pt>
                <c:pt idx="469">
                  <c:v>1.4975307164634173</c:v>
                </c:pt>
                <c:pt idx="470">
                  <c:v>1.4975307164634173</c:v>
                </c:pt>
                <c:pt idx="471">
                  <c:v>1.4975307164634173</c:v>
                </c:pt>
                <c:pt idx="472">
                  <c:v>1.4975307164634173</c:v>
                </c:pt>
                <c:pt idx="473">
                  <c:v>1.4975307164634173</c:v>
                </c:pt>
                <c:pt idx="474">
                  <c:v>1.4975307164634173</c:v>
                </c:pt>
                <c:pt idx="475">
                  <c:v>1.4975307164634173</c:v>
                </c:pt>
                <c:pt idx="476">
                  <c:v>1.4975307164634173</c:v>
                </c:pt>
                <c:pt idx="477">
                  <c:v>1.4975307164634173</c:v>
                </c:pt>
                <c:pt idx="478">
                  <c:v>1.4975307164634173</c:v>
                </c:pt>
                <c:pt idx="479">
                  <c:v>1.4975307164634173</c:v>
                </c:pt>
                <c:pt idx="480">
                  <c:v>1.4975307164634173</c:v>
                </c:pt>
                <c:pt idx="481">
                  <c:v>1.4975307164634173</c:v>
                </c:pt>
                <c:pt idx="482">
                  <c:v>1.4975307164634173</c:v>
                </c:pt>
                <c:pt idx="483">
                  <c:v>1.4975307164634173</c:v>
                </c:pt>
                <c:pt idx="484">
                  <c:v>1.4975307164634173</c:v>
                </c:pt>
                <c:pt idx="485">
                  <c:v>1.4975307164634173</c:v>
                </c:pt>
                <c:pt idx="486">
                  <c:v>1.4975307164634173</c:v>
                </c:pt>
                <c:pt idx="487">
                  <c:v>1.4975307164634173</c:v>
                </c:pt>
                <c:pt idx="488">
                  <c:v>1.4770864786585394</c:v>
                </c:pt>
                <c:pt idx="489">
                  <c:v>1.4770864786585394</c:v>
                </c:pt>
                <c:pt idx="490">
                  <c:v>1.4770864786585394</c:v>
                </c:pt>
                <c:pt idx="491">
                  <c:v>1.4770864786585394</c:v>
                </c:pt>
                <c:pt idx="492">
                  <c:v>1.4770864786585394</c:v>
                </c:pt>
                <c:pt idx="493">
                  <c:v>1.4770864786585394</c:v>
                </c:pt>
                <c:pt idx="494">
                  <c:v>1.4770864786585394</c:v>
                </c:pt>
                <c:pt idx="495">
                  <c:v>1.4770864786585394</c:v>
                </c:pt>
                <c:pt idx="496">
                  <c:v>1.4770864786585394</c:v>
                </c:pt>
                <c:pt idx="497">
                  <c:v>1.4770864786585394</c:v>
                </c:pt>
                <c:pt idx="498">
                  <c:v>1.4770864786585394</c:v>
                </c:pt>
                <c:pt idx="499">
                  <c:v>1.4770864786585394</c:v>
                </c:pt>
                <c:pt idx="500">
                  <c:v>1.4770864786585394</c:v>
                </c:pt>
                <c:pt idx="501">
                  <c:v>1.4770864786585394</c:v>
                </c:pt>
                <c:pt idx="502">
                  <c:v>1.4770864786585394</c:v>
                </c:pt>
                <c:pt idx="503">
                  <c:v>1.4770864786585394</c:v>
                </c:pt>
                <c:pt idx="504">
                  <c:v>1.4770864786585394</c:v>
                </c:pt>
                <c:pt idx="505">
                  <c:v>1.4770864786585394</c:v>
                </c:pt>
                <c:pt idx="506">
                  <c:v>1.4770864786585394</c:v>
                </c:pt>
                <c:pt idx="507">
                  <c:v>1.4770864786585394</c:v>
                </c:pt>
                <c:pt idx="508">
                  <c:v>1.4770864786585394</c:v>
                </c:pt>
                <c:pt idx="509">
                  <c:v>1.4770864786585394</c:v>
                </c:pt>
                <c:pt idx="510">
                  <c:v>1.4770864786585394</c:v>
                </c:pt>
                <c:pt idx="511">
                  <c:v>1.4770864786585394</c:v>
                </c:pt>
                <c:pt idx="512">
                  <c:v>1.4770864786585394</c:v>
                </c:pt>
                <c:pt idx="513">
                  <c:v>1.4770864786585394</c:v>
                </c:pt>
                <c:pt idx="514">
                  <c:v>1.4770864786585394</c:v>
                </c:pt>
                <c:pt idx="515">
                  <c:v>1.4770864786585394</c:v>
                </c:pt>
                <c:pt idx="516">
                  <c:v>1.4770864786585394</c:v>
                </c:pt>
                <c:pt idx="517">
                  <c:v>1.4770864786585394</c:v>
                </c:pt>
                <c:pt idx="518">
                  <c:v>1.4587699085365884</c:v>
                </c:pt>
                <c:pt idx="519">
                  <c:v>1.4587699085365884</c:v>
                </c:pt>
                <c:pt idx="520">
                  <c:v>1.4587699085365884</c:v>
                </c:pt>
                <c:pt idx="521">
                  <c:v>1.4587699085365884</c:v>
                </c:pt>
                <c:pt idx="522">
                  <c:v>1.4587699085365884</c:v>
                </c:pt>
                <c:pt idx="523">
                  <c:v>1.4587699085365884</c:v>
                </c:pt>
                <c:pt idx="524">
                  <c:v>1.4587699085365884</c:v>
                </c:pt>
                <c:pt idx="525">
                  <c:v>1.4587699085365884</c:v>
                </c:pt>
                <c:pt idx="526">
                  <c:v>1.4587699085365884</c:v>
                </c:pt>
                <c:pt idx="527">
                  <c:v>1.4587699085365884</c:v>
                </c:pt>
                <c:pt idx="528">
                  <c:v>1.4587699085365884</c:v>
                </c:pt>
                <c:pt idx="529">
                  <c:v>1.4587699085365884</c:v>
                </c:pt>
                <c:pt idx="530">
                  <c:v>1.4587699085365884</c:v>
                </c:pt>
                <c:pt idx="531">
                  <c:v>1.4587699085365884</c:v>
                </c:pt>
                <c:pt idx="532">
                  <c:v>1.4587699085365884</c:v>
                </c:pt>
                <c:pt idx="533">
                  <c:v>1.4587699085365884</c:v>
                </c:pt>
                <c:pt idx="534">
                  <c:v>1.4587699085365884</c:v>
                </c:pt>
                <c:pt idx="535">
                  <c:v>1.4587699085365884</c:v>
                </c:pt>
                <c:pt idx="536">
                  <c:v>1.4587699085365884</c:v>
                </c:pt>
                <c:pt idx="537">
                  <c:v>1.4587699085365884</c:v>
                </c:pt>
                <c:pt idx="538">
                  <c:v>1.4587699085365884</c:v>
                </c:pt>
                <c:pt idx="539">
                  <c:v>1.4587699085365884</c:v>
                </c:pt>
                <c:pt idx="540">
                  <c:v>1.4587699085365884</c:v>
                </c:pt>
                <c:pt idx="541">
                  <c:v>1.4587699085365884</c:v>
                </c:pt>
                <c:pt idx="542">
                  <c:v>1.4587699085365884</c:v>
                </c:pt>
                <c:pt idx="543">
                  <c:v>1.4587699085365884</c:v>
                </c:pt>
                <c:pt idx="544">
                  <c:v>1.4587699085365884</c:v>
                </c:pt>
                <c:pt idx="545">
                  <c:v>1.4587699085365884</c:v>
                </c:pt>
                <c:pt idx="546">
                  <c:v>1.4587699085365884</c:v>
                </c:pt>
                <c:pt idx="547">
                  <c:v>1.4587699085365884</c:v>
                </c:pt>
                <c:pt idx="548">
                  <c:v>1.4587699085365884</c:v>
                </c:pt>
                <c:pt idx="549">
                  <c:v>1.444138064024393</c:v>
                </c:pt>
                <c:pt idx="550">
                  <c:v>1.444138064024393</c:v>
                </c:pt>
                <c:pt idx="551">
                  <c:v>1.444138064024393</c:v>
                </c:pt>
                <c:pt idx="552">
                  <c:v>1.444138064024393</c:v>
                </c:pt>
                <c:pt idx="553">
                  <c:v>1.444138064024393</c:v>
                </c:pt>
                <c:pt idx="554">
                  <c:v>1.444138064024393</c:v>
                </c:pt>
                <c:pt idx="555">
                  <c:v>1.444138064024393</c:v>
                </c:pt>
                <c:pt idx="556">
                  <c:v>1.444138064024393</c:v>
                </c:pt>
                <c:pt idx="557">
                  <c:v>1.444138064024393</c:v>
                </c:pt>
                <c:pt idx="558">
                  <c:v>1.444138064024393</c:v>
                </c:pt>
                <c:pt idx="559">
                  <c:v>1.444138064024393</c:v>
                </c:pt>
                <c:pt idx="560">
                  <c:v>1.444138064024393</c:v>
                </c:pt>
                <c:pt idx="561">
                  <c:v>1.444138064024393</c:v>
                </c:pt>
                <c:pt idx="562">
                  <c:v>1.444138064024393</c:v>
                </c:pt>
                <c:pt idx="563">
                  <c:v>1.444138064024393</c:v>
                </c:pt>
                <c:pt idx="564">
                  <c:v>1.444138064024393</c:v>
                </c:pt>
                <c:pt idx="565">
                  <c:v>1.444138064024393</c:v>
                </c:pt>
                <c:pt idx="566">
                  <c:v>1.444138064024393</c:v>
                </c:pt>
                <c:pt idx="567">
                  <c:v>1.444138064024393</c:v>
                </c:pt>
                <c:pt idx="568">
                  <c:v>1.444138064024393</c:v>
                </c:pt>
                <c:pt idx="569">
                  <c:v>1.444138064024393</c:v>
                </c:pt>
                <c:pt idx="570">
                  <c:v>1.444138064024393</c:v>
                </c:pt>
                <c:pt idx="571">
                  <c:v>1.444138064024393</c:v>
                </c:pt>
                <c:pt idx="572">
                  <c:v>1.444138064024393</c:v>
                </c:pt>
                <c:pt idx="573">
                  <c:v>1.444138064024393</c:v>
                </c:pt>
                <c:pt idx="574">
                  <c:v>1.444138064024393</c:v>
                </c:pt>
                <c:pt idx="575">
                  <c:v>1.444138064024393</c:v>
                </c:pt>
                <c:pt idx="576">
                  <c:v>1.444138064024393</c:v>
                </c:pt>
                <c:pt idx="577">
                  <c:v>1.444138064024393</c:v>
                </c:pt>
                <c:pt idx="578">
                  <c:v>1.444138064024393</c:v>
                </c:pt>
                <c:pt idx="579">
                  <c:v>1.4225264024390274</c:v>
                </c:pt>
                <c:pt idx="580">
                  <c:v>1.4225264024390274</c:v>
                </c:pt>
                <c:pt idx="581">
                  <c:v>1.4225264024390274</c:v>
                </c:pt>
                <c:pt idx="582">
                  <c:v>1.4225264024390274</c:v>
                </c:pt>
                <c:pt idx="583">
                  <c:v>1.4225264024390274</c:v>
                </c:pt>
                <c:pt idx="584">
                  <c:v>1.4225264024390274</c:v>
                </c:pt>
                <c:pt idx="585">
                  <c:v>1.4225264024390274</c:v>
                </c:pt>
                <c:pt idx="586">
                  <c:v>1.4225264024390274</c:v>
                </c:pt>
                <c:pt idx="587">
                  <c:v>1.4225264024390274</c:v>
                </c:pt>
                <c:pt idx="588">
                  <c:v>1.4225264024390274</c:v>
                </c:pt>
                <c:pt idx="589">
                  <c:v>1.4225264024390274</c:v>
                </c:pt>
                <c:pt idx="590">
                  <c:v>1.4225264024390274</c:v>
                </c:pt>
                <c:pt idx="591">
                  <c:v>1.4225264024390274</c:v>
                </c:pt>
                <c:pt idx="592">
                  <c:v>1.4225264024390274</c:v>
                </c:pt>
                <c:pt idx="593">
                  <c:v>1.4225264024390274</c:v>
                </c:pt>
                <c:pt idx="594">
                  <c:v>1.4225264024390274</c:v>
                </c:pt>
                <c:pt idx="595">
                  <c:v>1.4225264024390274</c:v>
                </c:pt>
                <c:pt idx="596">
                  <c:v>1.4225264024390274</c:v>
                </c:pt>
                <c:pt idx="597">
                  <c:v>1.4225264024390274</c:v>
                </c:pt>
                <c:pt idx="598">
                  <c:v>1.4225264024390274</c:v>
                </c:pt>
                <c:pt idx="599">
                  <c:v>1.4225264024390274</c:v>
                </c:pt>
                <c:pt idx="600">
                  <c:v>1.4225264024390274</c:v>
                </c:pt>
                <c:pt idx="601">
                  <c:v>1.4225264024390274</c:v>
                </c:pt>
                <c:pt idx="602">
                  <c:v>1.4225264024390274</c:v>
                </c:pt>
                <c:pt idx="603">
                  <c:v>1.4225264024390274</c:v>
                </c:pt>
                <c:pt idx="604">
                  <c:v>1.4225264024390274</c:v>
                </c:pt>
                <c:pt idx="605">
                  <c:v>1.4225264024390274</c:v>
                </c:pt>
                <c:pt idx="606">
                  <c:v>1.4225264024390274</c:v>
                </c:pt>
                <c:pt idx="607">
                  <c:v>1.4225264024390274</c:v>
                </c:pt>
                <c:pt idx="608">
                  <c:v>1.4225264024390274</c:v>
                </c:pt>
                <c:pt idx="609">
                  <c:v>1.4225264024390274</c:v>
                </c:pt>
                <c:pt idx="610">
                  <c:v>1.4057843292682959</c:v>
                </c:pt>
                <c:pt idx="611">
                  <c:v>1.4057843292682959</c:v>
                </c:pt>
                <c:pt idx="612">
                  <c:v>1.4057843292682959</c:v>
                </c:pt>
                <c:pt idx="613">
                  <c:v>1.4057843292682959</c:v>
                </c:pt>
                <c:pt idx="614">
                  <c:v>1.4057843292682959</c:v>
                </c:pt>
                <c:pt idx="615">
                  <c:v>1.4057843292682959</c:v>
                </c:pt>
                <c:pt idx="616">
                  <c:v>1.4057843292682959</c:v>
                </c:pt>
                <c:pt idx="617">
                  <c:v>1.4057843292682959</c:v>
                </c:pt>
                <c:pt idx="618">
                  <c:v>1.4057843292682959</c:v>
                </c:pt>
                <c:pt idx="619">
                  <c:v>1.4057843292682959</c:v>
                </c:pt>
                <c:pt idx="620">
                  <c:v>1.4057843292682959</c:v>
                </c:pt>
                <c:pt idx="621">
                  <c:v>1.4057843292682959</c:v>
                </c:pt>
                <c:pt idx="622">
                  <c:v>1.4057843292682959</c:v>
                </c:pt>
                <c:pt idx="623">
                  <c:v>1.4057843292682959</c:v>
                </c:pt>
                <c:pt idx="624">
                  <c:v>1.4057843292682959</c:v>
                </c:pt>
                <c:pt idx="625">
                  <c:v>1.4057843292682959</c:v>
                </c:pt>
                <c:pt idx="626">
                  <c:v>1.4057843292682959</c:v>
                </c:pt>
                <c:pt idx="627">
                  <c:v>1.4057843292682959</c:v>
                </c:pt>
                <c:pt idx="628">
                  <c:v>1.4057843292682959</c:v>
                </c:pt>
                <c:pt idx="629">
                  <c:v>1.4057843292682959</c:v>
                </c:pt>
                <c:pt idx="630">
                  <c:v>1.4057843292682959</c:v>
                </c:pt>
                <c:pt idx="631">
                  <c:v>1.4057843292682959</c:v>
                </c:pt>
                <c:pt idx="632">
                  <c:v>1.4057843292682959</c:v>
                </c:pt>
                <c:pt idx="633">
                  <c:v>1.4057843292682959</c:v>
                </c:pt>
                <c:pt idx="634">
                  <c:v>1.4057843292682959</c:v>
                </c:pt>
                <c:pt idx="635">
                  <c:v>1.4057843292682959</c:v>
                </c:pt>
                <c:pt idx="636">
                  <c:v>1.4057843292682959</c:v>
                </c:pt>
                <c:pt idx="637">
                  <c:v>1.4057843292682959</c:v>
                </c:pt>
                <c:pt idx="638">
                  <c:v>1.3892678963414671</c:v>
                </c:pt>
                <c:pt idx="639">
                  <c:v>1.3892678963414671</c:v>
                </c:pt>
                <c:pt idx="640">
                  <c:v>1.3892678963414671</c:v>
                </c:pt>
                <c:pt idx="641">
                  <c:v>1.3892678963414671</c:v>
                </c:pt>
                <c:pt idx="642">
                  <c:v>1.3892678963414671</c:v>
                </c:pt>
                <c:pt idx="643">
                  <c:v>1.3892678963414671</c:v>
                </c:pt>
                <c:pt idx="644">
                  <c:v>1.3892678963414671</c:v>
                </c:pt>
                <c:pt idx="645">
                  <c:v>1.3892678963414671</c:v>
                </c:pt>
                <c:pt idx="646">
                  <c:v>1.3892678963414671</c:v>
                </c:pt>
                <c:pt idx="647">
                  <c:v>1.3892678963414671</c:v>
                </c:pt>
                <c:pt idx="648">
                  <c:v>1.3892678963414671</c:v>
                </c:pt>
                <c:pt idx="649">
                  <c:v>1.3892678963414671</c:v>
                </c:pt>
                <c:pt idx="650">
                  <c:v>1.3892678963414671</c:v>
                </c:pt>
                <c:pt idx="651">
                  <c:v>1.3892678963414671</c:v>
                </c:pt>
                <c:pt idx="652">
                  <c:v>1.3892678963414671</c:v>
                </c:pt>
                <c:pt idx="653">
                  <c:v>1.3892678963414671</c:v>
                </c:pt>
                <c:pt idx="654">
                  <c:v>1.3892678963414671</c:v>
                </c:pt>
                <c:pt idx="655">
                  <c:v>1.3892678963414671</c:v>
                </c:pt>
                <c:pt idx="656">
                  <c:v>1.3892678963414671</c:v>
                </c:pt>
                <c:pt idx="657">
                  <c:v>1.3892678963414671</c:v>
                </c:pt>
                <c:pt idx="658">
                  <c:v>1.3892678963414671</c:v>
                </c:pt>
                <c:pt idx="659">
                  <c:v>1.3892678963414671</c:v>
                </c:pt>
                <c:pt idx="660">
                  <c:v>1.3892678963414671</c:v>
                </c:pt>
                <c:pt idx="661">
                  <c:v>1.3892678963414671</c:v>
                </c:pt>
                <c:pt idx="662">
                  <c:v>1.3892678963414671</c:v>
                </c:pt>
                <c:pt idx="663">
                  <c:v>1.3892678963414671</c:v>
                </c:pt>
                <c:pt idx="664">
                  <c:v>1.3892678963414671</c:v>
                </c:pt>
                <c:pt idx="665">
                  <c:v>1.3892678963414671</c:v>
                </c:pt>
                <c:pt idx="666">
                  <c:v>1.3892678963414671</c:v>
                </c:pt>
                <c:pt idx="667">
                  <c:v>1.3892678963414671</c:v>
                </c:pt>
                <c:pt idx="668">
                  <c:v>1.3892678963414671</c:v>
                </c:pt>
                <c:pt idx="669">
                  <c:v>1.3558384146341496</c:v>
                </c:pt>
                <c:pt idx="670">
                  <c:v>1.3558384146341496</c:v>
                </c:pt>
                <c:pt idx="671">
                  <c:v>1.3558384146341496</c:v>
                </c:pt>
                <c:pt idx="672">
                  <c:v>1.3558384146341496</c:v>
                </c:pt>
                <c:pt idx="673">
                  <c:v>1.3558384146341496</c:v>
                </c:pt>
                <c:pt idx="674">
                  <c:v>1.3558384146341496</c:v>
                </c:pt>
                <c:pt idx="675">
                  <c:v>1.3558384146341496</c:v>
                </c:pt>
                <c:pt idx="676">
                  <c:v>1.3558384146341496</c:v>
                </c:pt>
                <c:pt idx="677">
                  <c:v>1.3558384146341496</c:v>
                </c:pt>
                <c:pt idx="678">
                  <c:v>1.3558384146341496</c:v>
                </c:pt>
                <c:pt idx="679">
                  <c:v>1.3558384146341496</c:v>
                </c:pt>
                <c:pt idx="680">
                  <c:v>1.3558384146341496</c:v>
                </c:pt>
                <c:pt idx="681">
                  <c:v>1.3558384146341496</c:v>
                </c:pt>
                <c:pt idx="682">
                  <c:v>1.3558384146341496</c:v>
                </c:pt>
                <c:pt idx="683">
                  <c:v>1.3558384146341496</c:v>
                </c:pt>
                <c:pt idx="684">
                  <c:v>1.3558384146341496</c:v>
                </c:pt>
                <c:pt idx="685">
                  <c:v>1.3558384146341496</c:v>
                </c:pt>
                <c:pt idx="686">
                  <c:v>1.3558384146341496</c:v>
                </c:pt>
                <c:pt idx="687">
                  <c:v>1.3558384146341496</c:v>
                </c:pt>
                <c:pt idx="688">
                  <c:v>1.3558384146341496</c:v>
                </c:pt>
                <c:pt idx="689">
                  <c:v>1.3558384146341496</c:v>
                </c:pt>
                <c:pt idx="690">
                  <c:v>1.3558384146341496</c:v>
                </c:pt>
                <c:pt idx="691">
                  <c:v>1.3558384146341496</c:v>
                </c:pt>
                <c:pt idx="692">
                  <c:v>1.3558384146341496</c:v>
                </c:pt>
                <c:pt idx="693">
                  <c:v>1.3558384146341496</c:v>
                </c:pt>
                <c:pt idx="694">
                  <c:v>1.3558384146341496</c:v>
                </c:pt>
                <c:pt idx="695">
                  <c:v>1.3558384146341496</c:v>
                </c:pt>
                <c:pt idx="696">
                  <c:v>1.3558384146341496</c:v>
                </c:pt>
                <c:pt idx="697">
                  <c:v>1.3558384146341496</c:v>
                </c:pt>
                <c:pt idx="698">
                  <c:v>1.3558384146341496</c:v>
                </c:pt>
                <c:pt idx="699">
                  <c:v>1.3558384146341496</c:v>
                </c:pt>
                <c:pt idx="700">
                  <c:v>1.3320274390243929</c:v>
                </c:pt>
                <c:pt idx="701">
                  <c:v>1.3320274390243929</c:v>
                </c:pt>
                <c:pt idx="702">
                  <c:v>1.3320274390243929</c:v>
                </c:pt>
                <c:pt idx="703">
                  <c:v>1.3320274390243929</c:v>
                </c:pt>
                <c:pt idx="704">
                  <c:v>1.3320274390243929</c:v>
                </c:pt>
                <c:pt idx="705">
                  <c:v>1.3320274390243929</c:v>
                </c:pt>
                <c:pt idx="706">
                  <c:v>1.3320274390243929</c:v>
                </c:pt>
                <c:pt idx="707">
                  <c:v>1.3320274390243929</c:v>
                </c:pt>
                <c:pt idx="708">
                  <c:v>1.3320274390243929</c:v>
                </c:pt>
                <c:pt idx="709">
                  <c:v>1.3320274390243929</c:v>
                </c:pt>
                <c:pt idx="710">
                  <c:v>1.3320274390243929</c:v>
                </c:pt>
                <c:pt idx="711">
                  <c:v>1.3320274390243929</c:v>
                </c:pt>
                <c:pt idx="712">
                  <c:v>1.3320274390243929</c:v>
                </c:pt>
                <c:pt idx="713">
                  <c:v>1.3320274390243929</c:v>
                </c:pt>
                <c:pt idx="714">
                  <c:v>1.3320274390243929</c:v>
                </c:pt>
                <c:pt idx="715">
                  <c:v>1.3320274390243929</c:v>
                </c:pt>
                <c:pt idx="716">
                  <c:v>1.3320274390243929</c:v>
                </c:pt>
                <c:pt idx="717">
                  <c:v>1.3320274390243929</c:v>
                </c:pt>
                <c:pt idx="718">
                  <c:v>1.3320274390243929</c:v>
                </c:pt>
                <c:pt idx="719">
                  <c:v>1.3320274390243929</c:v>
                </c:pt>
                <c:pt idx="720">
                  <c:v>1.3320274390243929</c:v>
                </c:pt>
                <c:pt idx="721">
                  <c:v>1.3320274390243929</c:v>
                </c:pt>
                <c:pt idx="722">
                  <c:v>1.3320274390243929</c:v>
                </c:pt>
                <c:pt idx="723">
                  <c:v>1.3320274390243929</c:v>
                </c:pt>
                <c:pt idx="724">
                  <c:v>1.3320274390243929</c:v>
                </c:pt>
                <c:pt idx="725">
                  <c:v>1.3320274390243929</c:v>
                </c:pt>
                <c:pt idx="726">
                  <c:v>1.3320274390243929</c:v>
                </c:pt>
                <c:pt idx="727">
                  <c:v>1.3320274390243929</c:v>
                </c:pt>
                <c:pt idx="728">
                  <c:v>1.3320274390243929</c:v>
                </c:pt>
                <c:pt idx="729">
                  <c:v>1.3320274390243929</c:v>
                </c:pt>
                <c:pt idx="730">
                  <c:v>1.3116463414634176</c:v>
                </c:pt>
                <c:pt idx="731">
                  <c:v>1.3116463414634176</c:v>
                </c:pt>
                <c:pt idx="732">
                  <c:v>1.3116463414634176</c:v>
                </c:pt>
                <c:pt idx="733">
                  <c:v>1.3116463414634176</c:v>
                </c:pt>
                <c:pt idx="734">
                  <c:v>1.3116463414634176</c:v>
                </c:pt>
                <c:pt idx="735">
                  <c:v>1.3116463414634176</c:v>
                </c:pt>
                <c:pt idx="736">
                  <c:v>1.3116463414634176</c:v>
                </c:pt>
                <c:pt idx="737">
                  <c:v>1.3116463414634176</c:v>
                </c:pt>
                <c:pt idx="738">
                  <c:v>1.3116463414634176</c:v>
                </c:pt>
                <c:pt idx="739">
                  <c:v>1.3116463414634176</c:v>
                </c:pt>
                <c:pt idx="740">
                  <c:v>1.3116463414634176</c:v>
                </c:pt>
                <c:pt idx="741">
                  <c:v>1.3116463414634176</c:v>
                </c:pt>
                <c:pt idx="742">
                  <c:v>1.3116463414634176</c:v>
                </c:pt>
                <c:pt idx="743">
                  <c:v>1.3116463414634176</c:v>
                </c:pt>
                <c:pt idx="744">
                  <c:v>1.3116463414634176</c:v>
                </c:pt>
                <c:pt idx="745">
                  <c:v>1.3116463414634176</c:v>
                </c:pt>
                <c:pt idx="746">
                  <c:v>1.3116463414634176</c:v>
                </c:pt>
                <c:pt idx="747">
                  <c:v>1.3116463414634176</c:v>
                </c:pt>
                <c:pt idx="748">
                  <c:v>1.3116463414634176</c:v>
                </c:pt>
                <c:pt idx="749">
                  <c:v>1.3116463414634176</c:v>
                </c:pt>
                <c:pt idx="750">
                  <c:v>1.3116463414634176</c:v>
                </c:pt>
                <c:pt idx="751">
                  <c:v>1.3116463414634176</c:v>
                </c:pt>
                <c:pt idx="752">
                  <c:v>1.3116463414634176</c:v>
                </c:pt>
                <c:pt idx="753">
                  <c:v>1.3116463414634176</c:v>
                </c:pt>
                <c:pt idx="754">
                  <c:v>1.3116463414634176</c:v>
                </c:pt>
                <c:pt idx="755">
                  <c:v>1.3116463414634176</c:v>
                </c:pt>
                <c:pt idx="756">
                  <c:v>1.3116463414634176</c:v>
                </c:pt>
                <c:pt idx="757">
                  <c:v>1.3116463414634176</c:v>
                </c:pt>
                <c:pt idx="758">
                  <c:v>1.3116463414634176</c:v>
                </c:pt>
                <c:pt idx="759">
                  <c:v>1.3116463414634176</c:v>
                </c:pt>
                <c:pt idx="760">
                  <c:v>1.3116463414634176</c:v>
                </c:pt>
                <c:pt idx="761">
                  <c:v>1.2880030487804905</c:v>
                </c:pt>
                <c:pt idx="762">
                  <c:v>1.2880030487804905</c:v>
                </c:pt>
                <c:pt idx="763">
                  <c:v>1.2880030487804905</c:v>
                </c:pt>
                <c:pt idx="764">
                  <c:v>1.2880030487804905</c:v>
                </c:pt>
                <c:pt idx="765">
                  <c:v>1.2880030487804905</c:v>
                </c:pt>
                <c:pt idx="766">
                  <c:v>1.2880030487804905</c:v>
                </c:pt>
                <c:pt idx="767">
                  <c:v>1.2880030487804905</c:v>
                </c:pt>
                <c:pt idx="768">
                  <c:v>1.2880030487804905</c:v>
                </c:pt>
                <c:pt idx="769">
                  <c:v>1.2880030487804905</c:v>
                </c:pt>
                <c:pt idx="770">
                  <c:v>1.2880030487804905</c:v>
                </c:pt>
                <c:pt idx="771">
                  <c:v>1.2880030487804905</c:v>
                </c:pt>
                <c:pt idx="772">
                  <c:v>1.2880030487804905</c:v>
                </c:pt>
                <c:pt idx="773">
                  <c:v>1.2880030487804905</c:v>
                </c:pt>
                <c:pt idx="774">
                  <c:v>1.2880030487804905</c:v>
                </c:pt>
                <c:pt idx="775">
                  <c:v>1.2880030487804905</c:v>
                </c:pt>
                <c:pt idx="776">
                  <c:v>1.2880030487804905</c:v>
                </c:pt>
                <c:pt idx="777">
                  <c:v>1.2880030487804905</c:v>
                </c:pt>
                <c:pt idx="778">
                  <c:v>1.2880030487804905</c:v>
                </c:pt>
                <c:pt idx="779">
                  <c:v>1.2880030487804905</c:v>
                </c:pt>
                <c:pt idx="780">
                  <c:v>1.2880030487804905</c:v>
                </c:pt>
                <c:pt idx="781">
                  <c:v>1.2880030487804905</c:v>
                </c:pt>
                <c:pt idx="782">
                  <c:v>1.2880030487804905</c:v>
                </c:pt>
                <c:pt idx="783">
                  <c:v>1.2880030487804905</c:v>
                </c:pt>
                <c:pt idx="784">
                  <c:v>1.2880030487804905</c:v>
                </c:pt>
                <c:pt idx="785">
                  <c:v>1.2880030487804905</c:v>
                </c:pt>
                <c:pt idx="786">
                  <c:v>1.2880030487804905</c:v>
                </c:pt>
                <c:pt idx="787">
                  <c:v>1.2880030487804905</c:v>
                </c:pt>
                <c:pt idx="788">
                  <c:v>1.2880030487804905</c:v>
                </c:pt>
                <c:pt idx="789">
                  <c:v>1.2880030487804905</c:v>
                </c:pt>
                <c:pt idx="790">
                  <c:v>1.2880030487804905</c:v>
                </c:pt>
                <c:pt idx="791">
                  <c:v>1.2698018292682955</c:v>
                </c:pt>
                <c:pt idx="792">
                  <c:v>1.2698018292682955</c:v>
                </c:pt>
                <c:pt idx="793">
                  <c:v>1.2698018292682955</c:v>
                </c:pt>
                <c:pt idx="794">
                  <c:v>1.2698018292682955</c:v>
                </c:pt>
                <c:pt idx="795">
                  <c:v>1.2698018292682955</c:v>
                </c:pt>
                <c:pt idx="796">
                  <c:v>1.2698018292682955</c:v>
                </c:pt>
                <c:pt idx="797">
                  <c:v>1.2698018292682955</c:v>
                </c:pt>
                <c:pt idx="798">
                  <c:v>1.2698018292682955</c:v>
                </c:pt>
                <c:pt idx="799">
                  <c:v>1.2698018292682955</c:v>
                </c:pt>
                <c:pt idx="800">
                  <c:v>1.2698018292682955</c:v>
                </c:pt>
                <c:pt idx="801">
                  <c:v>1.2698018292682955</c:v>
                </c:pt>
                <c:pt idx="802">
                  <c:v>1.2698018292682955</c:v>
                </c:pt>
                <c:pt idx="803">
                  <c:v>1.2698018292682955</c:v>
                </c:pt>
                <c:pt idx="804">
                  <c:v>1.2698018292682955</c:v>
                </c:pt>
                <c:pt idx="805">
                  <c:v>1.2698018292682955</c:v>
                </c:pt>
                <c:pt idx="806">
                  <c:v>1.2698018292682955</c:v>
                </c:pt>
                <c:pt idx="807">
                  <c:v>1.2698018292682955</c:v>
                </c:pt>
                <c:pt idx="808">
                  <c:v>1.2698018292682955</c:v>
                </c:pt>
                <c:pt idx="809">
                  <c:v>1.2698018292682955</c:v>
                </c:pt>
                <c:pt idx="810">
                  <c:v>1.2698018292682955</c:v>
                </c:pt>
                <c:pt idx="811">
                  <c:v>1.2698018292682955</c:v>
                </c:pt>
                <c:pt idx="812">
                  <c:v>1.2698018292682955</c:v>
                </c:pt>
                <c:pt idx="813">
                  <c:v>1.2698018292682955</c:v>
                </c:pt>
                <c:pt idx="814">
                  <c:v>1.2698018292682955</c:v>
                </c:pt>
                <c:pt idx="815">
                  <c:v>1.2698018292682955</c:v>
                </c:pt>
                <c:pt idx="816">
                  <c:v>1.2698018292682955</c:v>
                </c:pt>
                <c:pt idx="817">
                  <c:v>1.2698018292682955</c:v>
                </c:pt>
                <c:pt idx="818">
                  <c:v>1.2698018292682955</c:v>
                </c:pt>
                <c:pt idx="819">
                  <c:v>1.2698018292682955</c:v>
                </c:pt>
                <c:pt idx="820">
                  <c:v>1.2698018292682955</c:v>
                </c:pt>
                <c:pt idx="821">
                  <c:v>1.2698018292682955</c:v>
                </c:pt>
                <c:pt idx="822">
                  <c:v>1.2515396341463445</c:v>
                </c:pt>
                <c:pt idx="823">
                  <c:v>1.2515396341463445</c:v>
                </c:pt>
                <c:pt idx="824">
                  <c:v>1.2515396341463445</c:v>
                </c:pt>
                <c:pt idx="825">
                  <c:v>1.2515396341463445</c:v>
                </c:pt>
                <c:pt idx="826">
                  <c:v>1.2515396341463445</c:v>
                </c:pt>
                <c:pt idx="827">
                  <c:v>1.2515396341463445</c:v>
                </c:pt>
                <c:pt idx="828">
                  <c:v>1.2515396341463445</c:v>
                </c:pt>
                <c:pt idx="829">
                  <c:v>1.2515396341463445</c:v>
                </c:pt>
                <c:pt idx="830">
                  <c:v>1.2515396341463445</c:v>
                </c:pt>
                <c:pt idx="831">
                  <c:v>1.2515396341463445</c:v>
                </c:pt>
                <c:pt idx="832">
                  <c:v>1.2515396341463445</c:v>
                </c:pt>
                <c:pt idx="833">
                  <c:v>1.2515396341463445</c:v>
                </c:pt>
                <c:pt idx="834">
                  <c:v>1.2515396341463445</c:v>
                </c:pt>
                <c:pt idx="835">
                  <c:v>1.2515396341463445</c:v>
                </c:pt>
                <c:pt idx="836">
                  <c:v>1.2515396341463445</c:v>
                </c:pt>
                <c:pt idx="837">
                  <c:v>1.2515396341463445</c:v>
                </c:pt>
                <c:pt idx="838">
                  <c:v>1.2515396341463445</c:v>
                </c:pt>
                <c:pt idx="839">
                  <c:v>1.2515396341463445</c:v>
                </c:pt>
                <c:pt idx="840">
                  <c:v>1.2515396341463445</c:v>
                </c:pt>
                <c:pt idx="841">
                  <c:v>1.2515396341463445</c:v>
                </c:pt>
                <c:pt idx="842">
                  <c:v>1.2515396341463445</c:v>
                </c:pt>
                <c:pt idx="843">
                  <c:v>1.2515396341463445</c:v>
                </c:pt>
                <c:pt idx="844">
                  <c:v>1.2515396341463445</c:v>
                </c:pt>
                <c:pt idx="845">
                  <c:v>1.2515396341463445</c:v>
                </c:pt>
                <c:pt idx="846">
                  <c:v>1.2515396341463445</c:v>
                </c:pt>
                <c:pt idx="847">
                  <c:v>1.2515396341463445</c:v>
                </c:pt>
                <c:pt idx="848">
                  <c:v>1.2515396341463445</c:v>
                </c:pt>
                <c:pt idx="849">
                  <c:v>1.2515396341463445</c:v>
                </c:pt>
                <c:pt idx="850">
                  <c:v>1.2515396341463445</c:v>
                </c:pt>
                <c:pt idx="851">
                  <c:v>1.2515396341463445</c:v>
                </c:pt>
                <c:pt idx="852">
                  <c:v>1.2515396341463445</c:v>
                </c:pt>
                <c:pt idx="853">
                  <c:v>1.2291006097561001</c:v>
                </c:pt>
                <c:pt idx="854">
                  <c:v>1.2291006097561001</c:v>
                </c:pt>
                <c:pt idx="855">
                  <c:v>1.2291006097561001</c:v>
                </c:pt>
                <c:pt idx="856">
                  <c:v>1.2291006097561001</c:v>
                </c:pt>
                <c:pt idx="857">
                  <c:v>1.2291006097561001</c:v>
                </c:pt>
                <c:pt idx="858">
                  <c:v>1.2291006097561001</c:v>
                </c:pt>
                <c:pt idx="859">
                  <c:v>1.2291006097561001</c:v>
                </c:pt>
                <c:pt idx="860">
                  <c:v>1.2291006097561001</c:v>
                </c:pt>
                <c:pt idx="861">
                  <c:v>1.2291006097561001</c:v>
                </c:pt>
                <c:pt idx="862">
                  <c:v>1.2291006097561001</c:v>
                </c:pt>
                <c:pt idx="863">
                  <c:v>1.2291006097561001</c:v>
                </c:pt>
                <c:pt idx="864">
                  <c:v>1.2291006097561001</c:v>
                </c:pt>
                <c:pt idx="865">
                  <c:v>1.2291006097561001</c:v>
                </c:pt>
                <c:pt idx="866">
                  <c:v>1.2291006097561001</c:v>
                </c:pt>
                <c:pt idx="867">
                  <c:v>1.2291006097561001</c:v>
                </c:pt>
                <c:pt idx="868">
                  <c:v>1.2291006097561001</c:v>
                </c:pt>
                <c:pt idx="869">
                  <c:v>1.2291006097561001</c:v>
                </c:pt>
                <c:pt idx="870">
                  <c:v>1.2291006097561001</c:v>
                </c:pt>
                <c:pt idx="871">
                  <c:v>1.2291006097561001</c:v>
                </c:pt>
                <c:pt idx="872">
                  <c:v>1.2291006097561001</c:v>
                </c:pt>
                <c:pt idx="873">
                  <c:v>1.2291006097561001</c:v>
                </c:pt>
                <c:pt idx="874">
                  <c:v>1.2291006097561001</c:v>
                </c:pt>
                <c:pt idx="875">
                  <c:v>1.2291006097561001</c:v>
                </c:pt>
                <c:pt idx="876">
                  <c:v>1.2291006097561001</c:v>
                </c:pt>
                <c:pt idx="877">
                  <c:v>1.2291006097561001</c:v>
                </c:pt>
                <c:pt idx="878">
                  <c:v>1.2291006097561001</c:v>
                </c:pt>
                <c:pt idx="879">
                  <c:v>1.2291006097561001</c:v>
                </c:pt>
                <c:pt idx="880">
                  <c:v>1.2291006097561001</c:v>
                </c:pt>
                <c:pt idx="881">
                  <c:v>1.2291006097561001</c:v>
                </c:pt>
                <c:pt idx="882">
                  <c:v>1.2291006097561001</c:v>
                </c:pt>
                <c:pt idx="883">
                  <c:v>1.2125457317073196</c:v>
                </c:pt>
                <c:pt idx="884">
                  <c:v>1.2125457317073196</c:v>
                </c:pt>
                <c:pt idx="885">
                  <c:v>1.2125457317073196</c:v>
                </c:pt>
                <c:pt idx="886">
                  <c:v>1.2125457317073196</c:v>
                </c:pt>
                <c:pt idx="887">
                  <c:v>1.2125457317073196</c:v>
                </c:pt>
                <c:pt idx="888">
                  <c:v>1.2125457317073196</c:v>
                </c:pt>
                <c:pt idx="889">
                  <c:v>1.2125457317073196</c:v>
                </c:pt>
                <c:pt idx="890">
                  <c:v>1.2125457317073196</c:v>
                </c:pt>
                <c:pt idx="891">
                  <c:v>1.2125457317073196</c:v>
                </c:pt>
                <c:pt idx="892">
                  <c:v>1.2125457317073196</c:v>
                </c:pt>
                <c:pt idx="893">
                  <c:v>1.2125457317073196</c:v>
                </c:pt>
                <c:pt idx="894">
                  <c:v>1.2125457317073196</c:v>
                </c:pt>
                <c:pt idx="895">
                  <c:v>1.2125457317073196</c:v>
                </c:pt>
                <c:pt idx="896">
                  <c:v>1.2125457317073196</c:v>
                </c:pt>
                <c:pt idx="897">
                  <c:v>1.2125457317073196</c:v>
                </c:pt>
                <c:pt idx="898">
                  <c:v>1.2125457317073196</c:v>
                </c:pt>
                <c:pt idx="899">
                  <c:v>1.2125457317073196</c:v>
                </c:pt>
                <c:pt idx="900">
                  <c:v>1.2125457317073196</c:v>
                </c:pt>
                <c:pt idx="901">
                  <c:v>1.2125457317073196</c:v>
                </c:pt>
                <c:pt idx="902">
                  <c:v>1.2125457317073196</c:v>
                </c:pt>
                <c:pt idx="903">
                  <c:v>1.2125457317073196</c:v>
                </c:pt>
                <c:pt idx="904">
                  <c:v>1.2125457317073196</c:v>
                </c:pt>
                <c:pt idx="905">
                  <c:v>1.2125457317073196</c:v>
                </c:pt>
                <c:pt idx="906">
                  <c:v>1.2125457317073196</c:v>
                </c:pt>
                <c:pt idx="907">
                  <c:v>1.2125457317073196</c:v>
                </c:pt>
                <c:pt idx="908">
                  <c:v>1.2125457317073196</c:v>
                </c:pt>
                <c:pt idx="909">
                  <c:v>1.2125457317073196</c:v>
                </c:pt>
                <c:pt idx="910">
                  <c:v>1.2125457317073196</c:v>
                </c:pt>
                <c:pt idx="911">
                  <c:v>1.2125457317073196</c:v>
                </c:pt>
                <c:pt idx="912">
                  <c:v>1.2125457317073196</c:v>
                </c:pt>
                <c:pt idx="913">
                  <c:v>1.2125457317073196</c:v>
                </c:pt>
                <c:pt idx="914">
                  <c:v>1.196722560975612</c:v>
                </c:pt>
                <c:pt idx="915">
                  <c:v>1.196722560975612</c:v>
                </c:pt>
                <c:pt idx="916">
                  <c:v>1.196722560975612</c:v>
                </c:pt>
                <c:pt idx="917">
                  <c:v>1.196722560975612</c:v>
                </c:pt>
                <c:pt idx="918">
                  <c:v>1.196722560975612</c:v>
                </c:pt>
                <c:pt idx="919">
                  <c:v>1.196722560975612</c:v>
                </c:pt>
                <c:pt idx="920">
                  <c:v>1.196722560975612</c:v>
                </c:pt>
                <c:pt idx="921">
                  <c:v>1.196722560975612</c:v>
                </c:pt>
                <c:pt idx="922">
                  <c:v>1.196722560975612</c:v>
                </c:pt>
                <c:pt idx="923">
                  <c:v>1.196722560975612</c:v>
                </c:pt>
                <c:pt idx="924">
                  <c:v>1.196722560975612</c:v>
                </c:pt>
                <c:pt idx="925">
                  <c:v>1.196722560975612</c:v>
                </c:pt>
                <c:pt idx="926">
                  <c:v>1.196722560975612</c:v>
                </c:pt>
                <c:pt idx="927">
                  <c:v>1.196722560975612</c:v>
                </c:pt>
                <c:pt idx="928">
                  <c:v>1.196722560975612</c:v>
                </c:pt>
                <c:pt idx="929">
                  <c:v>1.196722560975612</c:v>
                </c:pt>
                <c:pt idx="930">
                  <c:v>1.196722560975612</c:v>
                </c:pt>
                <c:pt idx="931">
                  <c:v>1.196722560975612</c:v>
                </c:pt>
                <c:pt idx="932">
                  <c:v>1.196722560975612</c:v>
                </c:pt>
                <c:pt idx="933">
                  <c:v>1.196722560975612</c:v>
                </c:pt>
                <c:pt idx="934">
                  <c:v>1.196722560975612</c:v>
                </c:pt>
                <c:pt idx="935">
                  <c:v>1.196722560975612</c:v>
                </c:pt>
                <c:pt idx="936">
                  <c:v>1.196722560975612</c:v>
                </c:pt>
                <c:pt idx="937">
                  <c:v>1.196722560975612</c:v>
                </c:pt>
                <c:pt idx="938">
                  <c:v>1.196722560975612</c:v>
                </c:pt>
                <c:pt idx="939">
                  <c:v>1.196722560975612</c:v>
                </c:pt>
                <c:pt idx="940">
                  <c:v>1.196722560975612</c:v>
                </c:pt>
                <c:pt idx="941">
                  <c:v>1.196722560975612</c:v>
                </c:pt>
                <c:pt idx="942">
                  <c:v>1.196722560975612</c:v>
                </c:pt>
                <c:pt idx="943">
                  <c:v>1.196722560975612</c:v>
                </c:pt>
                <c:pt idx="944">
                  <c:v>1.1766920731707344</c:v>
                </c:pt>
                <c:pt idx="945">
                  <c:v>1.1766920731707344</c:v>
                </c:pt>
                <c:pt idx="946">
                  <c:v>1.1766920731707344</c:v>
                </c:pt>
                <c:pt idx="947">
                  <c:v>1.1766920731707344</c:v>
                </c:pt>
                <c:pt idx="948">
                  <c:v>1.1766920731707344</c:v>
                </c:pt>
                <c:pt idx="949">
                  <c:v>1.1766920731707344</c:v>
                </c:pt>
                <c:pt idx="950">
                  <c:v>1.1766920731707344</c:v>
                </c:pt>
                <c:pt idx="951">
                  <c:v>1.1766920731707344</c:v>
                </c:pt>
                <c:pt idx="952">
                  <c:v>1.1766920731707344</c:v>
                </c:pt>
                <c:pt idx="953">
                  <c:v>1.1766920731707344</c:v>
                </c:pt>
                <c:pt idx="954">
                  <c:v>1.1766920731707344</c:v>
                </c:pt>
                <c:pt idx="955">
                  <c:v>1.1766920731707344</c:v>
                </c:pt>
                <c:pt idx="956">
                  <c:v>1.1766920731707344</c:v>
                </c:pt>
                <c:pt idx="957">
                  <c:v>1.1766920731707344</c:v>
                </c:pt>
                <c:pt idx="958">
                  <c:v>1.1766920731707344</c:v>
                </c:pt>
                <c:pt idx="959">
                  <c:v>1.1766920731707344</c:v>
                </c:pt>
                <c:pt idx="960">
                  <c:v>1.1766920731707344</c:v>
                </c:pt>
                <c:pt idx="961">
                  <c:v>1.1766920731707344</c:v>
                </c:pt>
                <c:pt idx="962">
                  <c:v>1.1766920731707344</c:v>
                </c:pt>
                <c:pt idx="963">
                  <c:v>1.1766920731707344</c:v>
                </c:pt>
                <c:pt idx="964">
                  <c:v>1.1766920731707344</c:v>
                </c:pt>
                <c:pt idx="965">
                  <c:v>1.1766920731707344</c:v>
                </c:pt>
                <c:pt idx="966">
                  <c:v>1.1766920731707344</c:v>
                </c:pt>
                <c:pt idx="967">
                  <c:v>1.1766920731707344</c:v>
                </c:pt>
                <c:pt idx="968">
                  <c:v>1.1766920731707344</c:v>
                </c:pt>
                <c:pt idx="969">
                  <c:v>1.1766920731707344</c:v>
                </c:pt>
                <c:pt idx="970">
                  <c:v>1.1766920731707344</c:v>
                </c:pt>
                <c:pt idx="971">
                  <c:v>1.1766920731707344</c:v>
                </c:pt>
                <c:pt idx="972">
                  <c:v>1.1766920731707344</c:v>
                </c:pt>
                <c:pt idx="973">
                  <c:v>1.1766920731707344</c:v>
                </c:pt>
                <c:pt idx="974">
                  <c:v>1.1766920731707344</c:v>
                </c:pt>
                <c:pt idx="975">
                  <c:v>1.1631707317073197</c:v>
                </c:pt>
                <c:pt idx="976">
                  <c:v>1.1631707317073197</c:v>
                </c:pt>
                <c:pt idx="977">
                  <c:v>1.1631707317073197</c:v>
                </c:pt>
                <c:pt idx="978">
                  <c:v>1.1631707317073197</c:v>
                </c:pt>
                <c:pt idx="979">
                  <c:v>1.1631707317073197</c:v>
                </c:pt>
                <c:pt idx="980">
                  <c:v>1.1631707317073197</c:v>
                </c:pt>
                <c:pt idx="981">
                  <c:v>1.1631707317073197</c:v>
                </c:pt>
                <c:pt idx="982">
                  <c:v>1.1631707317073197</c:v>
                </c:pt>
                <c:pt idx="983">
                  <c:v>1.1631707317073197</c:v>
                </c:pt>
                <c:pt idx="984">
                  <c:v>1.1631707317073197</c:v>
                </c:pt>
                <c:pt idx="985">
                  <c:v>1.1631707317073197</c:v>
                </c:pt>
                <c:pt idx="986">
                  <c:v>1.1631707317073197</c:v>
                </c:pt>
                <c:pt idx="987">
                  <c:v>1.1631707317073197</c:v>
                </c:pt>
                <c:pt idx="988">
                  <c:v>1.1631707317073197</c:v>
                </c:pt>
                <c:pt idx="989">
                  <c:v>1.1631707317073197</c:v>
                </c:pt>
                <c:pt idx="990">
                  <c:v>1.1631707317073197</c:v>
                </c:pt>
                <c:pt idx="991">
                  <c:v>1.1631707317073197</c:v>
                </c:pt>
                <c:pt idx="992">
                  <c:v>1.1631707317073197</c:v>
                </c:pt>
                <c:pt idx="993">
                  <c:v>1.1631707317073197</c:v>
                </c:pt>
                <c:pt idx="994">
                  <c:v>1.1631707317073197</c:v>
                </c:pt>
                <c:pt idx="995">
                  <c:v>1.1631707317073197</c:v>
                </c:pt>
                <c:pt idx="996">
                  <c:v>1.1631707317073197</c:v>
                </c:pt>
                <c:pt idx="997">
                  <c:v>1.1631707317073197</c:v>
                </c:pt>
                <c:pt idx="998">
                  <c:v>1.1631707317073197</c:v>
                </c:pt>
                <c:pt idx="999">
                  <c:v>1.1631707317073197</c:v>
                </c:pt>
                <c:pt idx="1000">
                  <c:v>1.1631707317073197</c:v>
                </c:pt>
                <c:pt idx="1001">
                  <c:v>1.1631707317073197</c:v>
                </c:pt>
                <c:pt idx="1002">
                  <c:v>1.1631707317073197</c:v>
                </c:pt>
                <c:pt idx="1003">
                  <c:v>1.1479115853658559</c:v>
                </c:pt>
                <c:pt idx="1004">
                  <c:v>1.1479115853658559</c:v>
                </c:pt>
                <c:pt idx="1005">
                  <c:v>1.1479115853658559</c:v>
                </c:pt>
                <c:pt idx="1006">
                  <c:v>1.1479115853658559</c:v>
                </c:pt>
                <c:pt idx="1007">
                  <c:v>1.1479115853658559</c:v>
                </c:pt>
                <c:pt idx="1008">
                  <c:v>1.1479115853658559</c:v>
                </c:pt>
                <c:pt idx="1009">
                  <c:v>1.1479115853658559</c:v>
                </c:pt>
                <c:pt idx="1010">
                  <c:v>1.1479115853658559</c:v>
                </c:pt>
                <c:pt idx="1011">
                  <c:v>1.1479115853658559</c:v>
                </c:pt>
                <c:pt idx="1012">
                  <c:v>1.1479115853658559</c:v>
                </c:pt>
                <c:pt idx="1013">
                  <c:v>1.1479115853658559</c:v>
                </c:pt>
                <c:pt idx="1014">
                  <c:v>1.1479115853658559</c:v>
                </c:pt>
                <c:pt idx="1015">
                  <c:v>1.1479115853658559</c:v>
                </c:pt>
                <c:pt idx="1016">
                  <c:v>1.1479115853658559</c:v>
                </c:pt>
                <c:pt idx="1017">
                  <c:v>1.1479115853658559</c:v>
                </c:pt>
                <c:pt idx="1018">
                  <c:v>1.1479115853658559</c:v>
                </c:pt>
                <c:pt idx="1019">
                  <c:v>1.1479115853658559</c:v>
                </c:pt>
                <c:pt idx="1020">
                  <c:v>1.1479115853658559</c:v>
                </c:pt>
                <c:pt idx="1021">
                  <c:v>1.1479115853658559</c:v>
                </c:pt>
                <c:pt idx="1022">
                  <c:v>1.1479115853658559</c:v>
                </c:pt>
                <c:pt idx="1023">
                  <c:v>1.1479115853658559</c:v>
                </c:pt>
                <c:pt idx="1024">
                  <c:v>1.1479115853658559</c:v>
                </c:pt>
                <c:pt idx="1025">
                  <c:v>1.1479115853658559</c:v>
                </c:pt>
                <c:pt idx="1026">
                  <c:v>1.1479115853658559</c:v>
                </c:pt>
                <c:pt idx="1027">
                  <c:v>1.1479115853658559</c:v>
                </c:pt>
                <c:pt idx="1028">
                  <c:v>1.1479115853658559</c:v>
                </c:pt>
                <c:pt idx="1029">
                  <c:v>1.1479115853658559</c:v>
                </c:pt>
                <c:pt idx="1030">
                  <c:v>1.1479115853658559</c:v>
                </c:pt>
                <c:pt idx="1031">
                  <c:v>1.1479115853658559</c:v>
                </c:pt>
                <c:pt idx="1032">
                  <c:v>1.1479115853658559</c:v>
                </c:pt>
                <c:pt idx="1033">
                  <c:v>1.1479115853658559</c:v>
                </c:pt>
                <c:pt idx="1034">
                  <c:v>1.1225609756097588</c:v>
                </c:pt>
                <c:pt idx="1035">
                  <c:v>1.1225609756097588</c:v>
                </c:pt>
                <c:pt idx="1036">
                  <c:v>1.1225609756097588</c:v>
                </c:pt>
                <c:pt idx="1037">
                  <c:v>1.1225609756097588</c:v>
                </c:pt>
                <c:pt idx="1038">
                  <c:v>1.1225609756097588</c:v>
                </c:pt>
                <c:pt idx="1039">
                  <c:v>1.1225609756097588</c:v>
                </c:pt>
                <c:pt idx="1040">
                  <c:v>1.1225609756097588</c:v>
                </c:pt>
                <c:pt idx="1041">
                  <c:v>1.1225609756097588</c:v>
                </c:pt>
                <c:pt idx="1042">
                  <c:v>1.1225609756097588</c:v>
                </c:pt>
                <c:pt idx="1043">
                  <c:v>1.1225609756097588</c:v>
                </c:pt>
                <c:pt idx="1044">
                  <c:v>1.1225609756097588</c:v>
                </c:pt>
                <c:pt idx="1045">
                  <c:v>1.1225609756097588</c:v>
                </c:pt>
                <c:pt idx="1046">
                  <c:v>1.1225609756097588</c:v>
                </c:pt>
                <c:pt idx="1047">
                  <c:v>1.1225609756097588</c:v>
                </c:pt>
                <c:pt idx="1048">
                  <c:v>1.1225609756097588</c:v>
                </c:pt>
                <c:pt idx="1049">
                  <c:v>1.1225609756097588</c:v>
                </c:pt>
                <c:pt idx="1050">
                  <c:v>1.1225609756097588</c:v>
                </c:pt>
                <c:pt idx="1051">
                  <c:v>1.1225609756097588</c:v>
                </c:pt>
                <c:pt idx="1052">
                  <c:v>1.1225609756097588</c:v>
                </c:pt>
                <c:pt idx="1053">
                  <c:v>1.1225609756097588</c:v>
                </c:pt>
                <c:pt idx="1054">
                  <c:v>1.1225609756097588</c:v>
                </c:pt>
                <c:pt idx="1055">
                  <c:v>1.1225609756097588</c:v>
                </c:pt>
                <c:pt idx="1056">
                  <c:v>1.1225609756097588</c:v>
                </c:pt>
                <c:pt idx="1057">
                  <c:v>1.1225609756097588</c:v>
                </c:pt>
                <c:pt idx="1058">
                  <c:v>1.1225609756097588</c:v>
                </c:pt>
                <c:pt idx="1059">
                  <c:v>1.1225609756097588</c:v>
                </c:pt>
                <c:pt idx="1060">
                  <c:v>1.1225609756097588</c:v>
                </c:pt>
                <c:pt idx="1061">
                  <c:v>1.1225609756097588</c:v>
                </c:pt>
                <c:pt idx="1062">
                  <c:v>1.1225609756097588</c:v>
                </c:pt>
                <c:pt idx="1063">
                  <c:v>1.1225609756097588</c:v>
                </c:pt>
                <c:pt idx="1064">
                  <c:v>1.1225609756097588</c:v>
                </c:pt>
                <c:pt idx="1065">
                  <c:v>1.1055792682926855</c:v>
                </c:pt>
                <c:pt idx="1066">
                  <c:v>1.1055792682926855</c:v>
                </c:pt>
                <c:pt idx="1067">
                  <c:v>1.1055792682926855</c:v>
                </c:pt>
                <c:pt idx="1068">
                  <c:v>1.1055792682926855</c:v>
                </c:pt>
                <c:pt idx="1069">
                  <c:v>1.1055792682926855</c:v>
                </c:pt>
                <c:pt idx="1070">
                  <c:v>1.1055792682926855</c:v>
                </c:pt>
                <c:pt idx="1071">
                  <c:v>1.1055792682926855</c:v>
                </c:pt>
                <c:pt idx="1072">
                  <c:v>1.1055792682926855</c:v>
                </c:pt>
                <c:pt idx="1073">
                  <c:v>1.1055792682926855</c:v>
                </c:pt>
                <c:pt idx="1074">
                  <c:v>1.1055792682926855</c:v>
                </c:pt>
                <c:pt idx="1075">
                  <c:v>1.1055792682926855</c:v>
                </c:pt>
                <c:pt idx="1076">
                  <c:v>1.1055792682926855</c:v>
                </c:pt>
                <c:pt idx="1077">
                  <c:v>1.1055792682926855</c:v>
                </c:pt>
                <c:pt idx="1078">
                  <c:v>1.1055792682926855</c:v>
                </c:pt>
                <c:pt idx="1079">
                  <c:v>1.1055792682926855</c:v>
                </c:pt>
                <c:pt idx="1080">
                  <c:v>1.1055792682926855</c:v>
                </c:pt>
                <c:pt idx="1081">
                  <c:v>1.1055792682926855</c:v>
                </c:pt>
                <c:pt idx="1082">
                  <c:v>1.1055792682926855</c:v>
                </c:pt>
                <c:pt idx="1083">
                  <c:v>1.1055792682926855</c:v>
                </c:pt>
                <c:pt idx="1084">
                  <c:v>1.1055792682926855</c:v>
                </c:pt>
                <c:pt idx="1085">
                  <c:v>1.1055792682926855</c:v>
                </c:pt>
                <c:pt idx="1086">
                  <c:v>1.1055792682926855</c:v>
                </c:pt>
                <c:pt idx="1087">
                  <c:v>1.1055792682926855</c:v>
                </c:pt>
                <c:pt idx="1088">
                  <c:v>1.1055792682926855</c:v>
                </c:pt>
                <c:pt idx="1089">
                  <c:v>1.1055792682926855</c:v>
                </c:pt>
                <c:pt idx="1090">
                  <c:v>1.1055792682926855</c:v>
                </c:pt>
                <c:pt idx="1091">
                  <c:v>1.1055792682926855</c:v>
                </c:pt>
                <c:pt idx="1092">
                  <c:v>1.1055792682926855</c:v>
                </c:pt>
                <c:pt idx="1093">
                  <c:v>1.1055792682926855</c:v>
                </c:pt>
                <c:pt idx="1094">
                  <c:v>1.1055792682926855</c:v>
                </c:pt>
                <c:pt idx="1095">
                  <c:v>1.0944207317073196</c:v>
                </c:pt>
                <c:pt idx="1096">
                  <c:v>1.0944207317073196</c:v>
                </c:pt>
                <c:pt idx="1097">
                  <c:v>1.0944207317073196</c:v>
                </c:pt>
                <c:pt idx="1098">
                  <c:v>1.0944207317073196</c:v>
                </c:pt>
                <c:pt idx="1099">
                  <c:v>1.0944207317073196</c:v>
                </c:pt>
                <c:pt idx="1100">
                  <c:v>1.0944207317073196</c:v>
                </c:pt>
                <c:pt idx="1101">
                  <c:v>1.0944207317073196</c:v>
                </c:pt>
                <c:pt idx="1102">
                  <c:v>1.0944207317073196</c:v>
                </c:pt>
                <c:pt idx="1103">
                  <c:v>1.0944207317073196</c:v>
                </c:pt>
                <c:pt idx="1104">
                  <c:v>1.0944207317073196</c:v>
                </c:pt>
                <c:pt idx="1105">
                  <c:v>1.0944207317073196</c:v>
                </c:pt>
                <c:pt idx="1106">
                  <c:v>1.0944207317073196</c:v>
                </c:pt>
                <c:pt idx="1107">
                  <c:v>1.0944207317073196</c:v>
                </c:pt>
                <c:pt idx="1108">
                  <c:v>1.0944207317073196</c:v>
                </c:pt>
                <c:pt idx="1109">
                  <c:v>1.0944207317073196</c:v>
                </c:pt>
                <c:pt idx="1110">
                  <c:v>1.0944207317073196</c:v>
                </c:pt>
                <c:pt idx="1111">
                  <c:v>1.0944207317073196</c:v>
                </c:pt>
                <c:pt idx="1112">
                  <c:v>1.0944207317073196</c:v>
                </c:pt>
                <c:pt idx="1113">
                  <c:v>1.0944207317073196</c:v>
                </c:pt>
                <c:pt idx="1114">
                  <c:v>1.0944207317073196</c:v>
                </c:pt>
                <c:pt idx="1115">
                  <c:v>1.0944207317073196</c:v>
                </c:pt>
                <c:pt idx="1116">
                  <c:v>1.0944207317073196</c:v>
                </c:pt>
                <c:pt idx="1117">
                  <c:v>1.0944207317073196</c:v>
                </c:pt>
                <c:pt idx="1118">
                  <c:v>1.0944207317073196</c:v>
                </c:pt>
                <c:pt idx="1119">
                  <c:v>1.0944207317073196</c:v>
                </c:pt>
                <c:pt idx="1120">
                  <c:v>1.0944207317073196</c:v>
                </c:pt>
                <c:pt idx="1121">
                  <c:v>1.0944207317073196</c:v>
                </c:pt>
                <c:pt idx="1122">
                  <c:v>1.0944207317073196</c:v>
                </c:pt>
                <c:pt idx="1123">
                  <c:v>1.0944207317073196</c:v>
                </c:pt>
                <c:pt idx="1124">
                  <c:v>1.0944207317073196</c:v>
                </c:pt>
                <c:pt idx="1125">
                  <c:v>1.0944207317073196</c:v>
                </c:pt>
                <c:pt idx="1126">
                  <c:v>1.089146341463417</c:v>
                </c:pt>
                <c:pt idx="1127">
                  <c:v>1.089146341463417</c:v>
                </c:pt>
                <c:pt idx="1128">
                  <c:v>1.089146341463417</c:v>
                </c:pt>
                <c:pt idx="1129">
                  <c:v>1.089146341463417</c:v>
                </c:pt>
                <c:pt idx="1130">
                  <c:v>1.089146341463417</c:v>
                </c:pt>
                <c:pt idx="1131">
                  <c:v>1.089146341463417</c:v>
                </c:pt>
                <c:pt idx="1132">
                  <c:v>1.089146341463417</c:v>
                </c:pt>
                <c:pt idx="1133">
                  <c:v>1.089146341463417</c:v>
                </c:pt>
                <c:pt idx="1134">
                  <c:v>1.089146341463417</c:v>
                </c:pt>
                <c:pt idx="1135">
                  <c:v>1.089146341463417</c:v>
                </c:pt>
                <c:pt idx="1136">
                  <c:v>1.089146341463417</c:v>
                </c:pt>
                <c:pt idx="1137">
                  <c:v>1.089146341463417</c:v>
                </c:pt>
                <c:pt idx="1138">
                  <c:v>1.089146341463417</c:v>
                </c:pt>
                <c:pt idx="1139">
                  <c:v>1.089146341463417</c:v>
                </c:pt>
                <c:pt idx="1140">
                  <c:v>1.089146341463417</c:v>
                </c:pt>
                <c:pt idx="1141">
                  <c:v>1.089146341463417</c:v>
                </c:pt>
                <c:pt idx="1142">
                  <c:v>1.089146341463417</c:v>
                </c:pt>
                <c:pt idx="1143">
                  <c:v>1.089146341463417</c:v>
                </c:pt>
                <c:pt idx="1144">
                  <c:v>1.089146341463417</c:v>
                </c:pt>
                <c:pt idx="1145">
                  <c:v>1.089146341463417</c:v>
                </c:pt>
                <c:pt idx="1146">
                  <c:v>1.089146341463417</c:v>
                </c:pt>
                <c:pt idx="1147">
                  <c:v>1.089146341463417</c:v>
                </c:pt>
                <c:pt idx="1148">
                  <c:v>1.089146341463417</c:v>
                </c:pt>
                <c:pt idx="1149">
                  <c:v>1.089146341463417</c:v>
                </c:pt>
                <c:pt idx="1150">
                  <c:v>1.089146341463417</c:v>
                </c:pt>
                <c:pt idx="1151">
                  <c:v>1.089146341463417</c:v>
                </c:pt>
                <c:pt idx="1152">
                  <c:v>1.089146341463417</c:v>
                </c:pt>
                <c:pt idx="1153">
                  <c:v>1.089146341463417</c:v>
                </c:pt>
                <c:pt idx="1154">
                  <c:v>1.089146341463417</c:v>
                </c:pt>
                <c:pt idx="1155">
                  <c:v>1.089146341463417</c:v>
                </c:pt>
                <c:pt idx="1156">
                  <c:v>1.0932317073170759</c:v>
                </c:pt>
                <c:pt idx="1157">
                  <c:v>1.0932317073170759</c:v>
                </c:pt>
                <c:pt idx="1158">
                  <c:v>1.0932317073170759</c:v>
                </c:pt>
                <c:pt idx="1159">
                  <c:v>1.0932317073170759</c:v>
                </c:pt>
                <c:pt idx="1160">
                  <c:v>1.0932317073170759</c:v>
                </c:pt>
                <c:pt idx="1161">
                  <c:v>1.0932317073170759</c:v>
                </c:pt>
                <c:pt idx="1162">
                  <c:v>1.0932317073170759</c:v>
                </c:pt>
                <c:pt idx="1163">
                  <c:v>1.0932317073170759</c:v>
                </c:pt>
                <c:pt idx="1164">
                  <c:v>1.0932317073170759</c:v>
                </c:pt>
                <c:pt idx="1165">
                  <c:v>1.0932317073170759</c:v>
                </c:pt>
                <c:pt idx="1166">
                  <c:v>1.0932317073170759</c:v>
                </c:pt>
                <c:pt idx="1167">
                  <c:v>1.0932317073170759</c:v>
                </c:pt>
                <c:pt idx="1168">
                  <c:v>1.0932317073170759</c:v>
                </c:pt>
                <c:pt idx="1169">
                  <c:v>1.0932317073170759</c:v>
                </c:pt>
                <c:pt idx="1170">
                  <c:v>1.0932317073170759</c:v>
                </c:pt>
                <c:pt idx="1171">
                  <c:v>1.0932317073170759</c:v>
                </c:pt>
                <c:pt idx="1172">
                  <c:v>1.0932317073170759</c:v>
                </c:pt>
                <c:pt idx="1173">
                  <c:v>1.0932317073170759</c:v>
                </c:pt>
                <c:pt idx="1174">
                  <c:v>1.0932317073170759</c:v>
                </c:pt>
                <c:pt idx="1175">
                  <c:v>1.0932317073170759</c:v>
                </c:pt>
                <c:pt idx="1176">
                  <c:v>1.0932317073170759</c:v>
                </c:pt>
                <c:pt idx="1177">
                  <c:v>1.0932317073170759</c:v>
                </c:pt>
                <c:pt idx="1178">
                  <c:v>1.0932317073170759</c:v>
                </c:pt>
                <c:pt idx="1179">
                  <c:v>1.0932317073170759</c:v>
                </c:pt>
                <c:pt idx="1180">
                  <c:v>1.0932317073170759</c:v>
                </c:pt>
                <c:pt idx="1181">
                  <c:v>1.0932317073170759</c:v>
                </c:pt>
                <c:pt idx="1182">
                  <c:v>1.0932317073170759</c:v>
                </c:pt>
                <c:pt idx="1183">
                  <c:v>1.0932317073170759</c:v>
                </c:pt>
                <c:pt idx="1184">
                  <c:v>1.0932317073170759</c:v>
                </c:pt>
                <c:pt idx="1185">
                  <c:v>1.0932317073170759</c:v>
                </c:pt>
                <c:pt idx="1186">
                  <c:v>1.0932317073170759</c:v>
                </c:pt>
                <c:pt idx="1187">
                  <c:v>1.1429268292682955</c:v>
                </c:pt>
                <c:pt idx="1188">
                  <c:v>1.1429268292682955</c:v>
                </c:pt>
                <c:pt idx="1189">
                  <c:v>1.1429268292682955</c:v>
                </c:pt>
                <c:pt idx="1190">
                  <c:v>1.1429268292682955</c:v>
                </c:pt>
                <c:pt idx="1191">
                  <c:v>1.1429268292682955</c:v>
                </c:pt>
                <c:pt idx="1192">
                  <c:v>1.1429268292682955</c:v>
                </c:pt>
                <c:pt idx="1193">
                  <c:v>1.1429268292682955</c:v>
                </c:pt>
                <c:pt idx="1194">
                  <c:v>1.1429268292682955</c:v>
                </c:pt>
                <c:pt idx="1195">
                  <c:v>1.1429268292682955</c:v>
                </c:pt>
                <c:pt idx="1196">
                  <c:v>1.1429268292682955</c:v>
                </c:pt>
                <c:pt idx="1197">
                  <c:v>1.1429268292682955</c:v>
                </c:pt>
                <c:pt idx="1198">
                  <c:v>1.1429268292682955</c:v>
                </c:pt>
                <c:pt idx="1199">
                  <c:v>1.1429268292682955</c:v>
                </c:pt>
                <c:pt idx="1200">
                  <c:v>1.1429268292682955</c:v>
                </c:pt>
                <c:pt idx="1201">
                  <c:v>1.1429268292682955</c:v>
                </c:pt>
                <c:pt idx="1202">
                  <c:v>1.1429268292682955</c:v>
                </c:pt>
                <c:pt idx="1203">
                  <c:v>1.1429268292682955</c:v>
                </c:pt>
                <c:pt idx="1204">
                  <c:v>1.1429268292682955</c:v>
                </c:pt>
                <c:pt idx="1205">
                  <c:v>1.1429268292682955</c:v>
                </c:pt>
                <c:pt idx="1206">
                  <c:v>1.1429268292682955</c:v>
                </c:pt>
                <c:pt idx="1207">
                  <c:v>1.1429268292682955</c:v>
                </c:pt>
                <c:pt idx="1208">
                  <c:v>1.1429268292682955</c:v>
                </c:pt>
                <c:pt idx="1209">
                  <c:v>1.1429268292682955</c:v>
                </c:pt>
                <c:pt idx="1210">
                  <c:v>1.1429268292682955</c:v>
                </c:pt>
                <c:pt idx="1211">
                  <c:v>1.1429268292682955</c:v>
                </c:pt>
                <c:pt idx="1212">
                  <c:v>1.1429268292682955</c:v>
                </c:pt>
                <c:pt idx="1213">
                  <c:v>1.1429268292682955</c:v>
                </c:pt>
                <c:pt idx="1214">
                  <c:v>1.1429268292682955</c:v>
                </c:pt>
                <c:pt idx="1215">
                  <c:v>1.1429268292682955</c:v>
                </c:pt>
                <c:pt idx="1216">
                  <c:v>1.1429268292682955</c:v>
                </c:pt>
                <c:pt idx="1217">
                  <c:v>1.1429268292682955</c:v>
                </c:pt>
                <c:pt idx="1218">
                  <c:v>1.1393445121951249</c:v>
                </c:pt>
                <c:pt idx="1219">
                  <c:v>1.1393445121951249</c:v>
                </c:pt>
                <c:pt idx="1220">
                  <c:v>1.1393445121951249</c:v>
                </c:pt>
                <c:pt idx="1221">
                  <c:v>1.1393445121951249</c:v>
                </c:pt>
                <c:pt idx="1222">
                  <c:v>1.1393445121951249</c:v>
                </c:pt>
                <c:pt idx="1223">
                  <c:v>1.1393445121951249</c:v>
                </c:pt>
                <c:pt idx="1224">
                  <c:v>1.1393445121951249</c:v>
                </c:pt>
                <c:pt idx="1225">
                  <c:v>1.1393445121951249</c:v>
                </c:pt>
                <c:pt idx="1226">
                  <c:v>1.1393445121951249</c:v>
                </c:pt>
                <c:pt idx="1227">
                  <c:v>1.1393445121951249</c:v>
                </c:pt>
                <c:pt idx="1228">
                  <c:v>1.1393445121951249</c:v>
                </c:pt>
                <c:pt idx="1229">
                  <c:v>1.1393445121951249</c:v>
                </c:pt>
                <c:pt idx="1230">
                  <c:v>1.1393445121951249</c:v>
                </c:pt>
                <c:pt idx="1231">
                  <c:v>1.1393445121951249</c:v>
                </c:pt>
                <c:pt idx="1232">
                  <c:v>1.1393445121951249</c:v>
                </c:pt>
                <c:pt idx="1233">
                  <c:v>1.1393445121951249</c:v>
                </c:pt>
                <c:pt idx="1234">
                  <c:v>1.1393445121951249</c:v>
                </c:pt>
                <c:pt idx="1235">
                  <c:v>1.1393445121951249</c:v>
                </c:pt>
                <c:pt idx="1236">
                  <c:v>1.1393445121951249</c:v>
                </c:pt>
                <c:pt idx="1237">
                  <c:v>1.1393445121951249</c:v>
                </c:pt>
                <c:pt idx="1238">
                  <c:v>1.1393445121951249</c:v>
                </c:pt>
                <c:pt idx="1239">
                  <c:v>1.1393445121951249</c:v>
                </c:pt>
                <c:pt idx="1240">
                  <c:v>1.1393445121951249</c:v>
                </c:pt>
                <c:pt idx="1241">
                  <c:v>1.1393445121951249</c:v>
                </c:pt>
                <c:pt idx="1242">
                  <c:v>1.1393445121951249</c:v>
                </c:pt>
                <c:pt idx="1243">
                  <c:v>1.1393445121951249</c:v>
                </c:pt>
                <c:pt idx="1244">
                  <c:v>1.1393445121951249</c:v>
                </c:pt>
                <c:pt idx="1245">
                  <c:v>1.1393445121951249</c:v>
                </c:pt>
                <c:pt idx="1246">
                  <c:v>1.1393445121951249</c:v>
                </c:pt>
                <c:pt idx="1247">
                  <c:v>1.1393445121951249</c:v>
                </c:pt>
                <c:pt idx="1248">
                  <c:v>1.1275304878048811</c:v>
                </c:pt>
                <c:pt idx="1249">
                  <c:v>1.1275304878048811</c:v>
                </c:pt>
                <c:pt idx="1250">
                  <c:v>1.1275304878048811</c:v>
                </c:pt>
                <c:pt idx="1251">
                  <c:v>1.1275304878048811</c:v>
                </c:pt>
                <c:pt idx="1252">
                  <c:v>1.1275304878048811</c:v>
                </c:pt>
                <c:pt idx="1253">
                  <c:v>1.1275304878048811</c:v>
                </c:pt>
                <c:pt idx="1254">
                  <c:v>1.1275304878048811</c:v>
                </c:pt>
                <c:pt idx="1255">
                  <c:v>1.1275304878048811</c:v>
                </c:pt>
                <c:pt idx="1256">
                  <c:v>1.1275304878048811</c:v>
                </c:pt>
                <c:pt idx="1257">
                  <c:v>1.1275304878048811</c:v>
                </c:pt>
                <c:pt idx="1258">
                  <c:v>1.1275304878048811</c:v>
                </c:pt>
                <c:pt idx="1259">
                  <c:v>1.1275304878048811</c:v>
                </c:pt>
                <c:pt idx="1260">
                  <c:v>1.1275304878048811</c:v>
                </c:pt>
                <c:pt idx="1261">
                  <c:v>1.1275304878048811</c:v>
                </c:pt>
                <c:pt idx="1262">
                  <c:v>1.1275304878048811</c:v>
                </c:pt>
                <c:pt idx="1263">
                  <c:v>1.1275304878048811</c:v>
                </c:pt>
                <c:pt idx="1264">
                  <c:v>1.1275304878048811</c:v>
                </c:pt>
                <c:pt idx="1265">
                  <c:v>1.1275304878048811</c:v>
                </c:pt>
                <c:pt idx="1266">
                  <c:v>1.1275304878048811</c:v>
                </c:pt>
                <c:pt idx="1267">
                  <c:v>1.1275304878048811</c:v>
                </c:pt>
                <c:pt idx="1268">
                  <c:v>1.1275304878048811</c:v>
                </c:pt>
                <c:pt idx="1269">
                  <c:v>1.1275304878048811</c:v>
                </c:pt>
                <c:pt idx="1270">
                  <c:v>1.1275304878048811</c:v>
                </c:pt>
                <c:pt idx="1271">
                  <c:v>1.1275304878048811</c:v>
                </c:pt>
                <c:pt idx="1272">
                  <c:v>1.1275304878048811</c:v>
                </c:pt>
                <c:pt idx="1273">
                  <c:v>1.1275304878048811</c:v>
                </c:pt>
                <c:pt idx="1274">
                  <c:v>1.1275304878048811</c:v>
                </c:pt>
                <c:pt idx="1275">
                  <c:v>1.1275304878048811</c:v>
                </c:pt>
                <c:pt idx="1276">
                  <c:v>1.1275304878048811</c:v>
                </c:pt>
                <c:pt idx="1277">
                  <c:v>1.1275304878048811</c:v>
                </c:pt>
                <c:pt idx="1278">
                  <c:v>1.1275304878048811</c:v>
                </c:pt>
                <c:pt idx="1279">
                  <c:v>1.1160823170731735</c:v>
                </c:pt>
                <c:pt idx="1280">
                  <c:v>1.1160823170731735</c:v>
                </c:pt>
                <c:pt idx="1281">
                  <c:v>1.1160823170731735</c:v>
                </c:pt>
                <c:pt idx="1282">
                  <c:v>1.1160823170731735</c:v>
                </c:pt>
                <c:pt idx="1283">
                  <c:v>1.1160823170731735</c:v>
                </c:pt>
                <c:pt idx="1284">
                  <c:v>1.1160823170731735</c:v>
                </c:pt>
                <c:pt idx="1285">
                  <c:v>1.1160823170731735</c:v>
                </c:pt>
                <c:pt idx="1286">
                  <c:v>1.1160823170731735</c:v>
                </c:pt>
                <c:pt idx="1287">
                  <c:v>1.1160823170731735</c:v>
                </c:pt>
                <c:pt idx="1288">
                  <c:v>1.1160823170731735</c:v>
                </c:pt>
                <c:pt idx="1289">
                  <c:v>1.1160823170731735</c:v>
                </c:pt>
                <c:pt idx="1290">
                  <c:v>1.1160823170731735</c:v>
                </c:pt>
                <c:pt idx="1291">
                  <c:v>1.1160823170731735</c:v>
                </c:pt>
                <c:pt idx="1292">
                  <c:v>1.1160823170731735</c:v>
                </c:pt>
                <c:pt idx="1293">
                  <c:v>1.1160823170731735</c:v>
                </c:pt>
                <c:pt idx="1294">
                  <c:v>1.1160823170731735</c:v>
                </c:pt>
                <c:pt idx="1295">
                  <c:v>1.1160823170731735</c:v>
                </c:pt>
                <c:pt idx="1296">
                  <c:v>1.1160823170731735</c:v>
                </c:pt>
                <c:pt idx="1297">
                  <c:v>1.1160823170731735</c:v>
                </c:pt>
                <c:pt idx="1298">
                  <c:v>1.1160823170731735</c:v>
                </c:pt>
                <c:pt idx="1299">
                  <c:v>1.1160823170731735</c:v>
                </c:pt>
                <c:pt idx="1300">
                  <c:v>1.1160823170731735</c:v>
                </c:pt>
                <c:pt idx="1301">
                  <c:v>1.1160823170731735</c:v>
                </c:pt>
                <c:pt idx="1302">
                  <c:v>1.1160823170731735</c:v>
                </c:pt>
                <c:pt idx="1303">
                  <c:v>1.1160823170731735</c:v>
                </c:pt>
                <c:pt idx="1304">
                  <c:v>1.1160823170731735</c:v>
                </c:pt>
                <c:pt idx="1305">
                  <c:v>1.1160823170731735</c:v>
                </c:pt>
                <c:pt idx="1306">
                  <c:v>1.1160823170731735</c:v>
                </c:pt>
                <c:pt idx="1307">
                  <c:v>1.1160823170731735</c:v>
                </c:pt>
                <c:pt idx="1308">
                  <c:v>1.1160823170731735</c:v>
                </c:pt>
                <c:pt idx="1309">
                  <c:v>1.1199695121951248</c:v>
                </c:pt>
                <c:pt idx="1310">
                  <c:v>1.1199695121951248</c:v>
                </c:pt>
                <c:pt idx="1311">
                  <c:v>1.1199695121951248</c:v>
                </c:pt>
                <c:pt idx="1312">
                  <c:v>1.1199695121951248</c:v>
                </c:pt>
                <c:pt idx="1313">
                  <c:v>1.1199695121951248</c:v>
                </c:pt>
                <c:pt idx="1314">
                  <c:v>1.1199695121951248</c:v>
                </c:pt>
                <c:pt idx="1315">
                  <c:v>1.1199695121951248</c:v>
                </c:pt>
                <c:pt idx="1316">
                  <c:v>1.1199695121951248</c:v>
                </c:pt>
                <c:pt idx="1317">
                  <c:v>1.1199695121951248</c:v>
                </c:pt>
                <c:pt idx="1318">
                  <c:v>1.1199695121951248</c:v>
                </c:pt>
                <c:pt idx="1319">
                  <c:v>1.1199695121951248</c:v>
                </c:pt>
                <c:pt idx="1320">
                  <c:v>1.1199695121951248</c:v>
                </c:pt>
                <c:pt idx="1321">
                  <c:v>1.1199695121951248</c:v>
                </c:pt>
                <c:pt idx="1322">
                  <c:v>1.1199695121951248</c:v>
                </c:pt>
                <c:pt idx="1323">
                  <c:v>1.1199695121951248</c:v>
                </c:pt>
                <c:pt idx="1324">
                  <c:v>1.1199695121951248</c:v>
                </c:pt>
                <c:pt idx="1325">
                  <c:v>1.1199695121951248</c:v>
                </c:pt>
                <c:pt idx="1326">
                  <c:v>1.1199695121951248</c:v>
                </c:pt>
                <c:pt idx="1327">
                  <c:v>1.1199695121951248</c:v>
                </c:pt>
                <c:pt idx="1328">
                  <c:v>1.1199695121951248</c:v>
                </c:pt>
                <c:pt idx="1329">
                  <c:v>1.1199695121951248</c:v>
                </c:pt>
                <c:pt idx="1330">
                  <c:v>1.1199695121951248</c:v>
                </c:pt>
                <c:pt idx="1331">
                  <c:v>1.1199695121951248</c:v>
                </c:pt>
                <c:pt idx="1332">
                  <c:v>1.1199695121951248</c:v>
                </c:pt>
                <c:pt idx="1333">
                  <c:v>1.1199695121951248</c:v>
                </c:pt>
                <c:pt idx="1334">
                  <c:v>1.1199695121951248</c:v>
                </c:pt>
                <c:pt idx="1335">
                  <c:v>1.1199695121951248</c:v>
                </c:pt>
                <c:pt idx="1336">
                  <c:v>1.1199695121951248</c:v>
                </c:pt>
                <c:pt idx="1337">
                  <c:v>1.1199695121951248</c:v>
                </c:pt>
                <c:pt idx="1338">
                  <c:v>1.1199695121951248</c:v>
                </c:pt>
                <c:pt idx="1339">
                  <c:v>1.1199695121951248</c:v>
                </c:pt>
                <c:pt idx="1340">
                  <c:v>1.1069207317073197</c:v>
                </c:pt>
                <c:pt idx="1341">
                  <c:v>1.1069207317073197</c:v>
                </c:pt>
                <c:pt idx="1342">
                  <c:v>1.1069207317073197</c:v>
                </c:pt>
                <c:pt idx="1343">
                  <c:v>1.1069207317073197</c:v>
                </c:pt>
                <c:pt idx="1344">
                  <c:v>1.1069207317073197</c:v>
                </c:pt>
                <c:pt idx="1345">
                  <c:v>1.1069207317073197</c:v>
                </c:pt>
                <c:pt idx="1346">
                  <c:v>1.1069207317073197</c:v>
                </c:pt>
                <c:pt idx="1347">
                  <c:v>1.1069207317073197</c:v>
                </c:pt>
                <c:pt idx="1348">
                  <c:v>1.1069207317073197</c:v>
                </c:pt>
                <c:pt idx="1349">
                  <c:v>1.1069207317073197</c:v>
                </c:pt>
                <c:pt idx="1350">
                  <c:v>1.1069207317073197</c:v>
                </c:pt>
                <c:pt idx="1351">
                  <c:v>1.1069207317073197</c:v>
                </c:pt>
                <c:pt idx="1352">
                  <c:v>1.1069207317073197</c:v>
                </c:pt>
                <c:pt idx="1353">
                  <c:v>1.1069207317073197</c:v>
                </c:pt>
                <c:pt idx="1354">
                  <c:v>1.1069207317073197</c:v>
                </c:pt>
                <c:pt idx="1355">
                  <c:v>1.1069207317073197</c:v>
                </c:pt>
                <c:pt idx="1356">
                  <c:v>1.1069207317073197</c:v>
                </c:pt>
                <c:pt idx="1357">
                  <c:v>1.1069207317073197</c:v>
                </c:pt>
                <c:pt idx="1358">
                  <c:v>1.1069207317073197</c:v>
                </c:pt>
                <c:pt idx="1359">
                  <c:v>1.1069207317073197</c:v>
                </c:pt>
                <c:pt idx="1360">
                  <c:v>1.1069207317073197</c:v>
                </c:pt>
                <c:pt idx="1361">
                  <c:v>1.1069207317073197</c:v>
                </c:pt>
                <c:pt idx="1362">
                  <c:v>1.1069207317073197</c:v>
                </c:pt>
                <c:pt idx="1363">
                  <c:v>1.1069207317073197</c:v>
                </c:pt>
                <c:pt idx="1364">
                  <c:v>1.1069207317073197</c:v>
                </c:pt>
                <c:pt idx="1365">
                  <c:v>1.1069207317073197</c:v>
                </c:pt>
                <c:pt idx="1366">
                  <c:v>1.1069207317073197</c:v>
                </c:pt>
                <c:pt idx="1367">
                  <c:v>1.1069207317073197</c:v>
                </c:pt>
                <c:pt idx="1368">
                  <c:v>1.1069207317073197</c:v>
                </c:pt>
                <c:pt idx="1369">
                  <c:v>1.0929573170731732</c:v>
                </c:pt>
                <c:pt idx="1370">
                  <c:v>1.0929573170731732</c:v>
                </c:pt>
                <c:pt idx="1371">
                  <c:v>1.0929573170731732</c:v>
                </c:pt>
                <c:pt idx="1372">
                  <c:v>1.0929573170731732</c:v>
                </c:pt>
                <c:pt idx="1373">
                  <c:v>1.0929573170731732</c:v>
                </c:pt>
                <c:pt idx="1374">
                  <c:v>1.0929573170731732</c:v>
                </c:pt>
                <c:pt idx="1375">
                  <c:v>1.0929573170731732</c:v>
                </c:pt>
                <c:pt idx="1376">
                  <c:v>1.0929573170731732</c:v>
                </c:pt>
                <c:pt idx="1377">
                  <c:v>1.0929573170731732</c:v>
                </c:pt>
                <c:pt idx="1378">
                  <c:v>1.0929573170731732</c:v>
                </c:pt>
                <c:pt idx="1379">
                  <c:v>1.0929573170731732</c:v>
                </c:pt>
                <c:pt idx="1380">
                  <c:v>1.0929573170731732</c:v>
                </c:pt>
                <c:pt idx="1381">
                  <c:v>1.0929573170731732</c:v>
                </c:pt>
                <c:pt idx="1382">
                  <c:v>1.0929573170731732</c:v>
                </c:pt>
                <c:pt idx="1383">
                  <c:v>1.0929573170731732</c:v>
                </c:pt>
                <c:pt idx="1384">
                  <c:v>1.0929573170731732</c:v>
                </c:pt>
                <c:pt idx="1385">
                  <c:v>1.0929573170731732</c:v>
                </c:pt>
                <c:pt idx="1386">
                  <c:v>1.0929573170731732</c:v>
                </c:pt>
                <c:pt idx="1387">
                  <c:v>1.0929573170731732</c:v>
                </c:pt>
                <c:pt idx="1388">
                  <c:v>1.0929573170731732</c:v>
                </c:pt>
                <c:pt idx="1389">
                  <c:v>1.0929573170731732</c:v>
                </c:pt>
                <c:pt idx="1390">
                  <c:v>1.0929573170731732</c:v>
                </c:pt>
                <c:pt idx="1391">
                  <c:v>1.0929573170731732</c:v>
                </c:pt>
                <c:pt idx="1392">
                  <c:v>1.0929573170731732</c:v>
                </c:pt>
                <c:pt idx="1393">
                  <c:v>1.0929573170731732</c:v>
                </c:pt>
                <c:pt idx="1394">
                  <c:v>1.0929573170731732</c:v>
                </c:pt>
                <c:pt idx="1395">
                  <c:v>1.0929573170731732</c:v>
                </c:pt>
                <c:pt idx="1396">
                  <c:v>1.0929573170731732</c:v>
                </c:pt>
                <c:pt idx="1397">
                  <c:v>1.0929573170731732</c:v>
                </c:pt>
                <c:pt idx="1398">
                  <c:v>1.0929573170731732</c:v>
                </c:pt>
                <c:pt idx="1399">
                  <c:v>1.0929573170731732</c:v>
                </c:pt>
                <c:pt idx="1400">
                  <c:v>1.0694512195121977</c:v>
                </c:pt>
                <c:pt idx="1401">
                  <c:v>1.0694512195121977</c:v>
                </c:pt>
                <c:pt idx="1402">
                  <c:v>1.0694512195121977</c:v>
                </c:pt>
                <c:pt idx="1403">
                  <c:v>1.0694512195121977</c:v>
                </c:pt>
                <c:pt idx="1404">
                  <c:v>1.0694512195121977</c:v>
                </c:pt>
                <c:pt idx="1405">
                  <c:v>1.0694512195121977</c:v>
                </c:pt>
                <c:pt idx="1406">
                  <c:v>1.0694512195121977</c:v>
                </c:pt>
                <c:pt idx="1407">
                  <c:v>1.0694512195121977</c:v>
                </c:pt>
                <c:pt idx="1408">
                  <c:v>1.0694512195121977</c:v>
                </c:pt>
                <c:pt idx="1409">
                  <c:v>1.0694512195121977</c:v>
                </c:pt>
                <c:pt idx="1410">
                  <c:v>1.0694512195121977</c:v>
                </c:pt>
                <c:pt idx="1411">
                  <c:v>1.0694512195121977</c:v>
                </c:pt>
                <c:pt idx="1412">
                  <c:v>1.0694512195121977</c:v>
                </c:pt>
                <c:pt idx="1413">
                  <c:v>1.0694512195121977</c:v>
                </c:pt>
                <c:pt idx="1414">
                  <c:v>1.0694512195121977</c:v>
                </c:pt>
                <c:pt idx="1415">
                  <c:v>1.0694512195121977</c:v>
                </c:pt>
                <c:pt idx="1416">
                  <c:v>1.0694512195121977</c:v>
                </c:pt>
                <c:pt idx="1417">
                  <c:v>1.0694512195121977</c:v>
                </c:pt>
                <c:pt idx="1418">
                  <c:v>1.0694512195121977</c:v>
                </c:pt>
                <c:pt idx="1419">
                  <c:v>1.0694512195121977</c:v>
                </c:pt>
                <c:pt idx="1420">
                  <c:v>1.0694512195121977</c:v>
                </c:pt>
                <c:pt idx="1421">
                  <c:v>1.0694512195121977</c:v>
                </c:pt>
                <c:pt idx="1422">
                  <c:v>1.0694512195121977</c:v>
                </c:pt>
                <c:pt idx="1423">
                  <c:v>1.0694512195121977</c:v>
                </c:pt>
                <c:pt idx="1424">
                  <c:v>1.0694512195121977</c:v>
                </c:pt>
                <c:pt idx="1425">
                  <c:v>1.0694512195121977</c:v>
                </c:pt>
                <c:pt idx="1426">
                  <c:v>1.0694512195121977</c:v>
                </c:pt>
                <c:pt idx="1427">
                  <c:v>1.0694512195121977</c:v>
                </c:pt>
                <c:pt idx="1428">
                  <c:v>1.0694512195121977</c:v>
                </c:pt>
                <c:pt idx="1429">
                  <c:v>1.0694512195121977</c:v>
                </c:pt>
                <c:pt idx="1430">
                  <c:v>1.0694512195121977</c:v>
                </c:pt>
                <c:pt idx="1431">
                  <c:v>1.0504420731707342</c:v>
                </c:pt>
                <c:pt idx="1432">
                  <c:v>1.0504420731707342</c:v>
                </c:pt>
                <c:pt idx="1433">
                  <c:v>1.0504420731707342</c:v>
                </c:pt>
                <c:pt idx="1434">
                  <c:v>1.0504420731707342</c:v>
                </c:pt>
                <c:pt idx="1435">
                  <c:v>1.0504420731707342</c:v>
                </c:pt>
                <c:pt idx="1436">
                  <c:v>1.0504420731707342</c:v>
                </c:pt>
                <c:pt idx="1437">
                  <c:v>1.0504420731707342</c:v>
                </c:pt>
                <c:pt idx="1438">
                  <c:v>1.0504420731707342</c:v>
                </c:pt>
                <c:pt idx="1439">
                  <c:v>1.0504420731707342</c:v>
                </c:pt>
                <c:pt idx="1440">
                  <c:v>1.0504420731707342</c:v>
                </c:pt>
                <c:pt idx="1441">
                  <c:v>1.0504420731707342</c:v>
                </c:pt>
                <c:pt idx="1442">
                  <c:v>1.0504420731707342</c:v>
                </c:pt>
                <c:pt idx="1443">
                  <c:v>1.0504420731707342</c:v>
                </c:pt>
                <c:pt idx="1444">
                  <c:v>1.0504420731707342</c:v>
                </c:pt>
                <c:pt idx="1445">
                  <c:v>1.0504420731707342</c:v>
                </c:pt>
                <c:pt idx="1446">
                  <c:v>1.0504420731707342</c:v>
                </c:pt>
                <c:pt idx="1447">
                  <c:v>1.0504420731707342</c:v>
                </c:pt>
                <c:pt idx="1448">
                  <c:v>1.0504420731707342</c:v>
                </c:pt>
                <c:pt idx="1449">
                  <c:v>1.0504420731707342</c:v>
                </c:pt>
                <c:pt idx="1450">
                  <c:v>1.0504420731707342</c:v>
                </c:pt>
                <c:pt idx="1451">
                  <c:v>1.0504420731707342</c:v>
                </c:pt>
                <c:pt idx="1452">
                  <c:v>1.0504420731707342</c:v>
                </c:pt>
                <c:pt idx="1453">
                  <c:v>1.0504420731707342</c:v>
                </c:pt>
                <c:pt idx="1454">
                  <c:v>1.0504420731707342</c:v>
                </c:pt>
                <c:pt idx="1455">
                  <c:v>1.0504420731707342</c:v>
                </c:pt>
                <c:pt idx="1456">
                  <c:v>1.0504420731707342</c:v>
                </c:pt>
                <c:pt idx="1457">
                  <c:v>1.0504420731707342</c:v>
                </c:pt>
                <c:pt idx="1458">
                  <c:v>1.0504420731707342</c:v>
                </c:pt>
                <c:pt idx="1459">
                  <c:v>1.0504420731707342</c:v>
                </c:pt>
                <c:pt idx="1460">
                  <c:v>1.0504420731707342</c:v>
                </c:pt>
                <c:pt idx="1461">
                  <c:v>1.0304115853658562</c:v>
                </c:pt>
                <c:pt idx="1462">
                  <c:v>1.0304115853658562</c:v>
                </c:pt>
                <c:pt idx="1463">
                  <c:v>1.0304115853658562</c:v>
                </c:pt>
                <c:pt idx="1464">
                  <c:v>1.0304115853658562</c:v>
                </c:pt>
                <c:pt idx="1465">
                  <c:v>1.0304115853658562</c:v>
                </c:pt>
                <c:pt idx="1466">
                  <c:v>1.0304115853658562</c:v>
                </c:pt>
                <c:pt idx="1467">
                  <c:v>1.0304115853658562</c:v>
                </c:pt>
                <c:pt idx="1468">
                  <c:v>1.0304115853658562</c:v>
                </c:pt>
                <c:pt idx="1469">
                  <c:v>1.0304115853658562</c:v>
                </c:pt>
                <c:pt idx="1470">
                  <c:v>1.0304115853658562</c:v>
                </c:pt>
                <c:pt idx="1471">
                  <c:v>1.0304115853658562</c:v>
                </c:pt>
                <c:pt idx="1472">
                  <c:v>1.0304115853658562</c:v>
                </c:pt>
                <c:pt idx="1473">
                  <c:v>1.0304115853658562</c:v>
                </c:pt>
                <c:pt idx="1474">
                  <c:v>1.0304115853658562</c:v>
                </c:pt>
                <c:pt idx="1475">
                  <c:v>1.0304115853658562</c:v>
                </c:pt>
                <c:pt idx="1476">
                  <c:v>1.0304115853658562</c:v>
                </c:pt>
                <c:pt idx="1477">
                  <c:v>1.0304115853658562</c:v>
                </c:pt>
                <c:pt idx="1478">
                  <c:v>1.0304115853658562</c:v>
                </c:pt>
                <c:pt idx="1479">
                  <c:v>1.0304115853658562</c:v>
                </c:pt>
                <c:pt idx="1480">
                  <c:v>1.0304115853658562</c:v>
                </c:pt>
                <c:pt idx="1481">
                  <c:v>1.0304115853658562</c:v>
                </c:pt>
                <c:pt idx="1482">
                  <c:v>1.0304115853658562</c:v>
                </c:pt>
                <c:pt idx="1483">
                  <c:v>1.0304115853658562</c:v>
                </c:pt>
                <c:pt idx="1484">
                  <c:v>1.0304115853658562</c:v>
                </c:pt>
                <c:pt idx="1485">
                  <c:v>1.0304115853658562</c:v>
                </c:pt>
                <c:pt idx="1486">
                  <c:v>1.0304115853658562</c:v>
                </c:pt>
                <c:pt idx="1487">
                  <c:v>1.0304115853658562</c:v>
                </c:pt>
                <c:pt idx="1488">
                  <c:v>1.0304115853658562</c:v>
                </c:pt>
                <c:pt idx="1489">
                  <c:v>1.0304115853658562</c:v>
                </c:pt>
                <c:pt idx="1490">
                  <c:v>1.0304115853658562</c:v>
                </c:pt>
                <c:pt idx="1491">
                  <c:v>1.0304115853658562</c:v>
                </c:pt>
                <c:pt idx="1492">
                  <c:v>1.0044969512195148</c:v>
                </c:pt>
                <c:pt idx="1493">
                  <c:v>1.0044969512195148</c:v>
                </c:pt>
                <c:pt idx="1494">
                  <c:v>1.0044969512195148</c:v>
                </c:pt>
                <c:pt idx="1495">
                  <c:v>1.0044969512195148</c:v>
                </c:pt>
                <c:pt idx="1496">
                  <c:v>1.0044969512195148</c:v>
                </c:pt>
                <c:pt idx="1497">
                  <c:v>1.0044969512195148</c:v>
                </c:pt>
                <c:pt idx="1498">
                  <c:v>1.0044969512195148</c:v>
                </c:pt>
                <c:pt idx="1499">
                  <c:v>1.0044969512195148</c:v>
                </c:pt>
                <c:pt idx="1500">
                  <c:v>1.0044969512195148</c:v>
                </c:pt>
                <c:pt idx="1501">
                  <c:v>1.0044969512195148</c:v>
                </c:pt>
                <c:pt idx="1502">
                  <c:v>1.0044969512195148</c:v>
                </c:pt>
                <c:pt idx="1503">
                  <c:v>1.0044969512195148</c:v>
                </c:pt>
                <c:pt idx="1504">
                  <c:v>1.0044969512195148</c:v>
                </c:pt>
                <c:pt idx="1505">
                  <c:v>1.0044969512195148</c:v>
                </c:pt>
                <c:pt idx="1506">
                  <c:v>1.0044969512195148</c:v>
                </c:pt>
                <c:pt idx="1507">
                  <c:v>1.0044969512195148</c:v>
                </c:pt>
                <c:pt idx="1508">
                  <c:v>1.0044969512195148</c:v>
                </c:pt>
                <c:pt idx="1509">
                  <c:v>1.0044969512195148</c:v>
                </c:pt>
                <c:pt idx="1510">
                  <c:v>1.0044969512195148</c:v>
                </c:pt>
                <c:pt idx="1511">
                  <c:v>1.0044969512195148</c:v>
                </c:pt>
                <c:pt idx="1512">
                  <c:v>1.0044969512195148</c:v>
                </c:pt>
                <c:pt idx="1513">
                  <c:v>1.0044969512195148</c:v>
                </c:pt>
                <c:pt idx="1514">
                  <c:v>1.0044969512195148</c:v>
                </c:pt>
                <c:pt idx="1515">
                  <c:v>1.0044969512195148</c:v>
                </c:pt>
                <c:pt idx="1516">
                  <c:v>1.0044969512195148</c:v>
                </c:pt>
                <c:pt idx="1517">
                  <c:v>1.0044969512195148</c:v>
                </c:pt>
                <c:pt idx="1518">
                  <c:v>1.0044969512195148</c:v>
                </c:pt>
                <c:pt idx="1519">
                  <c:v>1.0044969512195148</c:v>
                </c:pt>
                <c:pt idx="1520">
                  <c:v>1.0044969512195148</c:v>
                </c:pt>
                <c:pt idx="1521">
                  <c:v>1.0044969512195148</c:v>
                </c:pt>
                <c:pt idx="1522">
                  <c:v>0.9846036585365876</c:v>
                </c:pt>
                <c:pt idx="1523">
                  <c:v>0.9846036585365876</c:v>
                </c:pt>
                <c:pt idx="1524">
                  <c:v>0.9846036585365876</c:v>
                </c:pt>
                <c:pt idx="1525">
                  <c:v>0.9846036585365876</c:v>
                </c:pt>
                <c:pt idx="1526">
                  <c:v>0.9846036585365876</c:v>
                </c:pt>
                <c:pt idx="1527">
                  <c:v>0.9846036585365876</c:v>
                </c:pt>
                <c:pt idx="1528">
                  <c:v>0.9846036585365876</c:v>
                </c:pt>
                <c:pt idx="1529">
                  <c:v>0.9846036585365876</c:v>
                </c:pt>
                <c:pt idx="1530">
                  <c:v>0.9846036585365876</c:v>
                </c:pt>
                <c:pt idx="1531">
                  <c:v>0.9846036585365876</c:v>
                </c:pt>
                <c:pt idx="1532">
                  <c:v>0.9846036585365876</c:v>
                </c:pt>
                <c:pt idx="1533">
                  <c:v>0.9846036585365876</c:v>
                </c:pt>
                <c:pt idx="1534">
                  <c:v>0.9846036585365876</c:v>
                </c:pt>
                <c:pt idx="1535">
                  <c:v>0.9846036585365876</c:v>
                </c:pt>
                <c:pt idx="1536">
                  <c:v>0.9846036585365876</c:v>
                </c:pt>
                <c:pt idx="1537">
                  <c:v>0.9846036585365876</c:v>
                </c:pt>
                <c:pt idx="1538">
                  <c:v>0.9846036585365876</c:v>
                </c:pt>
                <c:pt idx="1539">
                  <c:v>0.9846036585365876</c:v>
                </c:pt>
                <c:pt idx="1540">
                  <c:v>0.9846036585365876</c:v>
                </c:pt>
                <c:pt idx="1541">
                  <c:v>0.9846036585365876</c:v>
                </c:pt>
                <c:pt idx="1542">
                  <c:v>0.9846036585365876</c:v>
                </c:pt>
                <c:pt idx="1543">
                  <c:v>0.9846036585365876</c:v>
                </c:pt>
                <c:pt idx="1544">
                  <c:v>0.9846036585365876</c:v>
                </c:pt>
                <c:pt idx="1545">
                  <c:v>0.9846036585365876</c:v>
                </c:pt>
                <c:pt idx="1546">
                  <c:v>0.9846036585365876</c:v>
                </c:pt>
                <c:pt idx="1547">
                  <c:v>0.9846036585365876</c:v>
                </c:pt>
                <c:pt idx="1548">
                  <c:v>0.9846036585365876</c:v>
                </c:pt>
                <c:pt idx="1549">
                  <c:v>0.9846036585365876</c:v>
                </c:pt>
                <c:pt idx="1550">
                  <c:v>0.9846036585365876</c:v>
                </c:pt>
                <c:pt idx="1551">
                  <c:v>0.9846036585365876</c:v>
                </c:pt>
                <c:pt idx="1552">
                  <c:v>0.9846036585365876</c:v>
                </c:pt>
                <c:pt idx="1553">
                  <c:v>0.96262195121951444</c:v>
                </c:pt>
                <c:pt idx="1554">
                  <c:v>0.96262195121951444</c:v>
                </c:pt>
                <c:pt idx="1555">
                  <c:v>0.96262195121951444</c:v>
                </c:pt>
                <c:pt idx="1556">
                  <c:v>0.96262195121951444</c:v>
                </c:pt>
                <c:pt idx="1557">
                  <c:v>0.96262195121951444</c:v>
                </c:pt>
                <c:pt idx="1558">
                  <c:v>0.96262195121951444</c:v>
                </c:pt>
                <c:pt idx="1559">
                  <c:v>0.96262195121951444</c:v>
                </c:pt>
                <c:pt idx="1560">
                  <c:v>0.96262195121951444</c:v>
                </c:pt>
                <c:pt idx="1561">
                  <c:v>0.96262195121951444</c:v>
                </c:pt>
                <c:pt idx="1562">
                  <c:v>0.96262195121951444</c:v>
                </c:pt>
                <c:pt idx="1563">
                  <c:v>0.96262195121951444</c:v>
                </c:pt>
                <c:pt idx="1564">
                  <c:v>0.96262195121951444</c:v>
                </c:pt>
                <c:pt idx="1565">
                  <c:v>0.96262195121951444</c:v>
                </c:pt>
                <c:pt idx="1566">
                  <c:v>0.96262195121951444</c:v>
                </c:pt>
                <c:pt idx="1567">
                  <c:v>0.96262195121951444</c:v>
                </c:pt>
                <c:pt idx="1568">
                  <c:v>0.96262195121951444</c:v>
                </c:pt>
                <c:pt idx="1569">
                  <c:v>0.96262195121951444</c:v>
                </c:pt>
                <c:pt idx="1570">
                  <c:v>0.96262195121951444</c:v>
                </c:pt>
                <c:pt idx="1571">
                  <c:v>0.96262195121951444</c:v>
                </c:pt>
                <c:pt idx="1572">
                  <c:v>0.96262195121951444</c:v>
                </c:pt>
                <c:pt idx="1573">
                  <c:v>0.96262195121951444</c:v>
                </c:pt>
                <c:pt idx="1574">
                  <c:v>0.96262195121951444</c:v>
                </c:pt>
                <c:pt idx="1575">
                  <c:v>0.96262195121951444</c:v>
                </c:pt>
                <c:pt idx="1576">
                  <c:v>0.96262195121951444</c:v>
                </c:pt>
                <c:pt idx="1577">
                  <c:v>0.96262195121951444</c:v>
                </c:pt>
                <c:pt idx="1578">
                  <c:v>0.96262195121951444</c:v>
                </c:pt>
                <c:pt idx="1579">
                  <c:v>0.96262195121951444</c:v>
                </c:pt>
                <c:pt idx="1580">
                  <c:v>0.96262195121951444</c:v>
                </c:pt>
                <c:pt idx="1581">
                  <c:v>0.96262195121951444</c:v>
                </c:pt>
                <c:pt idx="1582">
                  <c:v>0.96262195121951444</c:v>
                </c:pt>
                <c:pt idx="1583">
                  <c:v>0.96262195121951444</c:v>
                </c:pt>
                <c:pt idx="1584">
                  <c:v>0.93617378048780719</c:v>
                </c:pt>
                <c:pt idx="1585">
                  <c:v>0.93617378048780719</c:v>
                </c:pt>
                <c:pt idx="1586">
                  <c:v>0.93617378048780719</c:v>
                </c:pt>
                <c:pt idx="1587">
                  <c:v>0.93617378048780719</c:v>
                </c:pt>
                <c:pt idx="1588">
                  <c:v>0.93617378048780719</c:v>
                </c:pt>
                <c:pt idx="1589">
                  <c:v>0.93617378048780719</c:v>
                </c:pt>
                <c:pt idx="1590">
                  <c:v>0.93617378048780719</c:v>
                </c:pt>
                <c:pt idx="1591">
                  <c:v>0.93617378048780719</c:v>
                </c:pt>
                <c:pt idx="1592">
                  <c:v>0.93617378048780719</c:v>
                </c:pt>
                <c:pt idx="1593">
                  <c:v>0.93617378048780719</c:v>
                </c:pt>
                <c:pt idx="1594">
                  <c:v>0.93617378048780719</c:v>
                </c:pt>
                <c:pt idx="1595">
                  <c:v>0.93617378048780719</c:v>
                </c:pt>
                <c:pt idx="1596">
                  <c:v>0.93617378048780719</c:v>
                </c:pt>
                <c:pt idx="1597">
                  <c:v>0.93617378048780719</c:v>
                </c:pt>
                <c:pt idx="1598">
                  <c:v>0.93617378048780719</c:v>
                </c:pt>
                <c:pt idx="1599">
                  <c:v>0.93617378048780719</c:v>
                </c:pt>
                <c:pt idx="1600">
                  <c:v>0.93617378048780719</c:v>
                </c:pt>
                <c:pt idx="1601">
                  <c:v>0.93617378048780719</c:v>
                </c:pt>
                <c:pt idx="1602">
                  <c:v>0.93617378048780719</c:v>
                </c:pt>
                <c:pt idx="1603">
                  <c:v>0.93617378048780719</c:v>
                </c:pt>
                <c:pt idx="1604">
                  <c:v>0.93617378048780719</c:v>
                </c:pt>
                <c:pt idx="1605">
                  <c:v>0.93617378048780719</c:v>
                </c:pt>
                <c:pt idx="1606">
                  <c:v>0.93617378048780719</c:v>
                </c:pt>
                <c:pt idx="1607">
                  <c:v>0.93617378048780719</c:v>
                </c:pt>
                <c:pt idx="1608">
                  <c:v>0.93617378048780719</c:v>
                </c:pt>
                <c:pt idx="1609">
                  <c:v>0.93617378048780719</c:v>
                </c:pt>
                <c:pt idx="1610">
                  <c:v>0.93617378048780719</c:v>
                </c:pt>
                <c:pt idx="1611">
                  <c:v>0.93617378048780719</c:v>
                </c:pt>
                <c:pt idx="1612">
                  <c:v>0.93617378048780719</c:v>
                </c:pt>
                <c:pt idx="1613">
                  <c:v>0.93617378048780719</c:v>
                </c:pt>
                <c:pt idx="1614">
                  <c:v>0.91254573170731956</c:v>
                </c:pt>
                <c:pt idx="1615">
                  <c:v>0.91254573170731956</c:v>
                </c:pt>
                <c:pt idx="1616">
                  <c:v>0.91254573170731956</c:v>
                </c:pt>
                <c:pt idx="1617">
                  <c:v>0.91254573170731956</c:v>
                </c:pt>
                <c:pt idx="1618">
                  <c:v>0.91254573170731956</c:v>
                </c:pt>
                <c:pt idx="1619">
                  <c:v>0.91254573170731956</c:v>
                </c:pt>
                <c:pt idx="1620">
                  <c:v>0.91254573170731956</c:v>
                </c:pt>
                <c:pt idx="1621">
                  <c:v>0.91254573170731956</c:v>
                </c:pt>
                <c:pt idx="1622">
                  <c:v>0.91254573170731956</c:v>
                </c:pt>
                <c:pt idx="1623">
                  <c:v>0.91254573170731956</c:v>
                </c:pt>
                <c:pt idx="1624">
                  <c:v>0.91254573170731956</c:v>
                </c:pt>
                <c:pt idx="1625">
                  <c:v>0.91254573170731956</c:v>
                </c:pt>
                <c:pt idx="1626">
                  <c:v>0.91254573170731956</c:v>
                </c:pt>
                <c:pt idx="1627">
                  <c:v>0.91254573170731956</c:v>
                </c:pt>
                <c:pt idx="1628">
                  <c:v>0.91254573170731956</c:v>
                </c:pt>
                <c:pt idx="1629">
                  <c:v>0.91254573170731956</c:v>
                </c:pt>
                <c:pt idx="1630">
                  <c:v>0.91254573170731956</c:v>
                </c:pt>
                <c:pt idx="1631">
                  <c:v>0.91254573170731956</c:v>
                </c:pt>
                <c:pt idx="1632">
                  <c:v>0.91254573170731956</c:v>
                </c:pt>
                <c:pt idx="1633">
                  <c:v>0.91254573170731956</c:v>
                </c:pt>
                <c:pt idx="1634">
                  <c:v>0.91254573170731956</c:v>
                </c:pt>
                <c:pt idx="1635">
                  <c:v>0.91254573170731956</c:v>
                </c:pt>
                <c:pt idx="1636">
                  <c:v>0.91254573170731956</c:v>
                </c:pt>
                <c:pt idx="1637">
                  <c:v>0.91254573170731956</c:v>
                </c:pt>
                <c:pt idx="1638">
                  <c:v>0.91254573170731956</c:v>
                </c:pt>
                <c:pt idx="1639">
                  <c:v>0.91254573170731956</c:v>
                </c:pt>
                <c:pt idx="1640">
                  <c:v>0.91254573170731956</c:v>
                </c:pt>
                <c:pt idx="1641">
                  <c:v>0.91254573170731956</c:v>
                </c:pt>
                <c:pt idx="1642">
                  <c:v>0.91254573170731956</c:v>
                </c:pt>
                <c:pt idx="1643">
                  <c:v>0.91254573170731956</c:v>
                </c:pt>
                <c:pt idx="1644">
                  <c:v>0.91254573170731956</c:v>
                </c:pt>
                <c:pt idx="1645">
                  <c:v>0.8934298780487826</c:v>
                </c:pt>
                <c:pt idx="1646">
                  <c:v>0.8934298780487826</c:v>
                </c:pt>
                <c:pt idx="1647">
                  <c:v>0.8934298780487826</c:v>
                </c:pt>
                <c:pt idx="1648">
                  <c:v>0.8934298780487826</c:v>
                </c:pt>
                <c:pt idx="1649">
                  <c:v>0.8934298780487826</c:v>
                </c:pt>
                <c:pt idx="1650">
                  <c:v>0.8934298780487826</c:v>
                </c:pt>
                <c:pt idx="1651">
                  <c:v>0.8934298780487826</c:v>
                </c:pt>
                <c:pt idx="1652">
                  <c:v>0.8934298780487826</c:v>
                </c:pt>
                <c:pt idx="1653">
                  <c:v>0.8934298780487826</c:v>
                </c:pt>
                <c:pt idx="1654">
                  <c:v>0.8934298780487826</c:v>
                </c:pt>
                <c:pt idx="1655">
                  <c:v>0.8934298780487826</c:v>
                </c:pt>
                <c:pt idx="1656">
                  <c:v>0.8934298780487826</c:v>
                </c:pt>
                <c:pt idx="1657">
                  <c:v>0.8934298780487826</c:v>
                </c:pt>
                <c:pt idx="1658">
                  <c:v>0.8934298780487826</c:v>
                </c:pt>
                <c:pt idx="1659">
                  <c:v>0.8934298780487826</c:v>
                </c:pt>
                <c:pt idx="1660">
                  <c:v>0.8934298780487826</c:v>
                </c:pt>
                <c:pt idx="1661">
                  <c:v>0.8934298780487826</c:v>
                </c:pt>
                <c:pt idx="1662">
                  <c:v>0.8934298780487826</c:v>
                </c:pt>
                <c:pt idx="1663">
                  <c:v>0.8934298780487826</c:v>
                </c:pt>
                <c:pt idx="1664">
                  <c:v>0.8934298780487826</c:v>
                </c:pt>
                <c:pt idx="1665">
                  <c:v>0.8934298780487826</c:v>
                </c:pt>
                <c:pt idx="1666">
                  <c:v>0.8934298780487826</c:v>
                </c:pt>
                <c:pt idx="1667">
                  <c:v>0.8934298780487826</c:v>
                </c:pt>
                <c:pt idx="1668">
                  <c:v>0.8934298780487826</c:v>
                </c:pt>
                <c:pt idx="1669">
                  <c:v>0.8934298780487826</c:v>
                </c:pt>
                <c:pt idx="1670">
                  <c:v>0.8934298780487826</c:v>
                </c:pt>
                <c:pt idx="1671">
                  <c:v>0.8934298780487826</c:v>
                </c:pt>
                <c:pt idx="1672">
                  <c:v>0.8934298780487826</c:v>
                </c:pt>
                <c:pt idx="1673">
                  <c:v>0.8934298780487826</c:v>
                </c:pt>
                <c:pt idx="1674">
                  <c:v>0.8934298780487826</c:v>
                </c:pt>
                <c:pt idx="1675">
                  <c:v>0.8692225609756119</c:v>
                </c:pt>
                <c:pt idx="1676">
                  <c:v>0.8692225609756119</c:v>
                </c:pt>
                <c:pt idx="1677">
                  <c:v>0.8692225609756119</c:v>
                </c:pt>
                <c:pt idx="1678">
                  <c:v>0.8692225609756119</c:v>
                </c:pt>
                <c:pt idx="1679">
                  <c:v>0.8692225609756119</c:v>
                </c:pt>
                <c:pt idx="1680">
                  <c:v>0.8692225609756119</c:v>
                </c:pt>
                <c:pt idx="1681">
                  <c:v>0.8692225609756119</c:v>
                </c:pt>
                <c:pt idx="1682">
                  <c:v>0.8692225609756119</c:v>
                </c:pt>
                <c:pt idx="1683">
                  <c:v>0.8692225609756119</c:v>
                </c:pt>
                <c:pt idx="1684">
                  <c:v>0.8692225609756119</c:v>
                </c:pt>
                <c:pt idx="1685">
                  <c:v>0.8692225609756119</c:v>
                </c:pt>
                <c:pt idx="1686">
                  <c:v>0.8692225609756119</c:v>
                </c:pt>
                <c:pt idx="1687">
                  <c:v>0.8692225609756119</c:v>
                </c:pt>
                <c:pt idx="1688">
                  <c:v>0.8692225609756119</c:v>
                </c:pt>
                <c:pt idx="1689">
                  <c:v>0.8692225609756119</c:v>
                </c:pt>
                <c:pt idx="1690">
                  <c:v>0.8692225609756119</c:v>
                </c:pt>
                <c:pt idx="1691">
                  <c:v>0.8692225609756119</c:v>
                </c:pt>
                <c:pt idx="1692">
                  <c:v>0.8692225609756119</c:v>
                </c:pt>
                <c:pt idx="1693">
                  <c:v>0.8692225609756119</c:v>
                </c:pt>
                <c:pt idx="1694">
                  <c:v>0.8692225609756119</c:v>
                </c:pt>
                <c:pt idx="1695">
                  <c:v>0.8692225609756119</c:v>
                </c:pt>
                <c:pt idx="1696">
                  <c:v>0.8692225609756119</c:v>
                </c:pt>
                <c:pt idx="1697">
                  <c:v>0.8692225609756119</c:v>
                </c:pt>
                <c:pt idx="1698">
                  <c:v>0.8692225609756119</c:v>
                </c:pt>
                <c:pt idx="1699">
                  <c:v>0.8692225609756119</c:v>
                </c:pt>
                <c:pt idx="1700">
                  <c:v>0.8692225609756119</c:v>
                </c:pt>
                <c:pt idx="1701">
                  <c:v>0.8692225609756119</c:v>
                </c:pt>
                <c:pt idx="1702">
                  <c:v>0.8692225609756119</c:v>
                </c:pt>
                <c:pt idx="1703">
                  <c:v>0.8692225609756119</c:v>
                </c:pt>
                <c:pt idx="1704">
                  <c:v>0.8692225609756119</c:v>
                </c:pt>
                <c:pt idx="1705">
                  <c:v>0.8692225609756119</c:v>
                </c:pt>
                <c:pt idx="1706">
                  <c:v>0.85297256097561158</c:v>
                </c:pt>
                <c:pt idx="1707">
                  <c:v>0.85297256097561158</c:v>
                </c:pt>
                <c:pt idx="1708">
                  <c:v>0.85297256097561158</c:v>
                </c:pt>
                <c:pt idx="1709">
                  <c:v>0.85297256097561158</c:v>
                </c:pt>
                <c:pt idx="1710">
                  <c:v>0.85297256097561158</c:v>
                </c:pt>
                <c:pt idx="1711">
                  <c:v>0.85297256097561158</c:v>
                </c:pt>
                <c:pt idx="1712">
                  <c:v>0.85297256097561158</c:v>
                </c:pt>
                <c:pt idx="1713">
                  <c:v>0.85297256097561158</c:v>
                </c:pt>
                <c:pt idx="1714">
                  <c:v>0.85297256097561158</c:v>
                </c:pt>
                <c:pt idx="1715">
                  <c:v>0.85297256097561158</c:v>
                </c:pt>
                <c:pt idx="1716">
                  <c:v>0.85297256097561158</c:v>
                </c:pt>
                <c:pt idx="1717">
                  <c:v>0.85297256097561158</c:v>
                </c:pt>
                <c:pt idx="1718">
                  <c:v>0.85297256097561158</c:v>
                </c:pt>
                <c:pt idx="1719">
                  <c:v>0.85297256097561158</c:v>
                </c:pt>
                <c:pt idx="1720">
                  <c:v>0.85297256097561158</c:v>
                </c:pt>
                <c:pt idx="1721">
                  <c:v>0.85297256097561158</c:v>
                </c:pt>
                <c:pt idx="1722">
                  <c:v>0.85297256097561158</c:v>
                </c:pt>
                <c:pt idx="1723">
                  <c:v>0.85297256097561158</c:v>
                </c:pt>
                <c:pt idx="1724">
                  <c:v>0.85297256097561158</c:v>
                </c:pt>
                <c:pt idx="1725">
                  <c:v>0.85297256097561158</c:v>
                </c:pt>
                <c:pt idx="1726">
                  <c:v>0.85297256097561158</c:v>
                </c:pt>
                <c:pt idx="1727">
                  <c:v>0.85297256097561158</c:v>
                </c:pt>
                <c:pt idx="1728">
                  <c:v>0.85297256097561158</c:v>
                </c:pt>
                <c:pt idx="1729">
                  <c:v>0.85297256097561158</c:v>
                </c:pt>
                <c:pt idx="1730">
                  <c:v>0.85297256097561158</c:v>
                </c:pt>
                <c:pt idx="1731">
                  <c:v>0.85297256097561158</c:v>
                </c:pt>
                <c:pt idx="1732">
                  <c:v>0.85297256097561158</c:v>
                </c:pt>
                <c:pt idx="1733">
                  <c:v>0.85297256097561158</c:v>
                </c:pt>
                <c:pt idx="1734">
                  <c:v>0.8377743902439041</c:v>
                </c:pt>
                <c:pt idx="1735">
                  <c:v>0.8377743902439041</c:v>
                </c:pt>
                <c:pt idx="1736">
                  <c:v>0.8377743902439041</c:v>
                </c:pt>
                <c:pt idx="1737">
                  <c:v>0.8377743902439041</c:v>
                </c:pt>
                <c:pt idx="1738">
                  <c:v>0.8377743902439041</c:v>
                </c:pt>
                <c:pt idx="1739">
                  <c:v>0.8377743902439041</c:v>
                </c:pt>
                <c:pt idx="1740">
                  <c:v>0.8377743902439041</c:v>
                </c:pt>
                <c:pt idx="1741">
                  <c:v>0.8377743902439041</c:v>
                </c:pt>
                <c:pt idx="1742">
                  <c:v>0.8377743902439041</c:v>
                </c:pt>
                <c:pt idx="1743">
                  <c:v>0.8377743902439041</c:v>
                </c:pt>
                <c:pt idx="1744">
                  <c:v>0.8377743902439041</c:v>
                </c:pt>
                <c:pt idx="1745">
                  <c:v>0.8377743902439041</c:v>
                </c:pt>
                <c:pt idx="1746">
                  <c:v>0.8377743902439041</c:v>
                </c:pt>
                <c:pt idx="1747">
                  <c:v>0.8377743902439041</c:v>
                </c:pt>
                <c:pt idx="1748">
                  <c:v>0.8377743902439041</c:v>
                </c:pt>
                <c:pt idx="1749">
                  <c:v>0.8377743902439041</c:v>
                </c:pt>
                <c:pt idx="1750">
                  <c:v>0.8377743902439041</c:v>
                </c:pt>
                <c:pt idx="1751">
                  <c:v>0.8377743902439041</c:v>
                </c:pt>
                <c:pt idx="1752">
                  <c:v>0.8377743902439041</c:v>
                </c:pt>
                <c:pt idx="1753">
                  <c:v>0.8377743902439041</c:v>
                </c:pt>
                <c:pt idx="1754">
                  <c:v>0.8377743902439041</c:v>
                </c:pt>
                <c:pt idx="1755">
                  <c:v>0.8377743902439041</c:v>
                </c:pt>
                <c:pt idx="1756">
                  <c:v>0.8377743902439041</c:v>
                </c:pt>
                <c:pt idx="1757">
                  <c:v>0.8377743902439041</c:v>
                </c:pt>
                <c:pt idx="1758">
                  <c:v>0.8377743902439041</c:v>
                </c:pt>
                <c:pt idx="1759">
                  <c:v>0.8377743902439041</c:v>
                </c:pt>
                <c:pt idx="1760">
                  <c:v>0.8377743902439041</c:v>
                </c:pt>
                <c:pt idx="1761">
                  <c:v>0.8377743902439041</c:v>
                </c:pt>
                <c:pt idx="1762">
                  <c:v>0.8377743902439041</c:v>
                </c:pt>
                <c:pt idx="1763">
                  <c:v>0.8377743902439041</c:v>
                </c:pt>
                <c:pt idx="1764">
                  <c:v>0.8377743902439041</c:v>
                </c:pt>
                <c:pt idx="1765">
                  <c:v>0.80955792682927008</c:v>
                </c:pt>
                <c:pt idx="1766">
                  <c:v>0.80955792682927008</c:v>
                </c:pt>
                <c:pt idx="1767">
                  <c:v>0.80955792682927008</c:v>
                </c:pt>
                <c:pt idx="1768">
                  <c:v>0.80955792682927008</c:v>
                </c:pt>
                <c:pt idx="1769">
                  <c:v>0.80955792682927008</c:v>
                </c:pt>
                <c:pt idx="1770">
                  <c:v>0.80955792682927008</c:v>
                </c:pt>
                <c:pt idx="1771">
                  <c:v>0.80955792682927008</c:v>
                </c:pt>
                <c:pt idx="1772">
                  <c:v>0.80955792682927008</c:v>
                </c:pt>
                <c:pt idx="1773">
                  <c:v>0.80955792682927008</c:v>
                </c:pt>
                <c:pt idx="1774">
                  <c:v>0.80955792682927008</c:v>
                </c:pt>
                <c:pt idx="1775">
                  <c:v>0.80955792682927008</c:v>
                </c:pt>
                <c:pt idx="1776">
                  <c:v>0.80955792682927008</c:v>
                </c:pt>
                <c:pt idx="1777">
                  <c:v>0.80955792682927008</c:v>
                </c:pt>
                <c:pt idx="1778">
                  <c:v>0.80955792682927008</c:v>
                </c:pt>
                <c:pt idx="1779">
                  <c:v>0.80955792682927008</c:v>
                </c:pt>
                <c:pt idx="1780">
                  <c:v>0.80955792682927008</c:v>
                </c:pt>
                <c:pt idx="1781">
                  <c:v>0.80955792682927008</c:v>
                </c:pt>
                <c:pt idx="1782">
                  <c:v>0.80955792682927008</c:v>
                </c:pt>
                <c:pt idx="1783">
                  <c:v>0.80955792682927008</c:v>
                </c:pt>
                <c:pt idx="1784">
                  <c:v>0.80955792682927008</c:v>
                </c:pt>
                <c:pt idx="1785">
                  <c:v>0.80955792682927008</c:v>
                </c:pt>
                <c:pt idx="1786">
                  <c:v>0.80955792682927008</c:v>
                </c:pt>
                <c:pt idx="1787">
                  <c:v>0.80955792682927008</c:v>
                </c:pt>
                <c:pt idx="1788">
                  <c:v>0.80955792682927008</c:v>
                </c:pt>
                <c:pt idx="1789">
                  <c:v>0.80955792682927008</c:v>
                </c:pt>
                <c:pt idx="1790">
                  <c:v>0.80955792682927008</c:v>
                </c:pt>
                <c:pt idx="1791">
                  <c:v>0.80955792682927008</c:v>
                </c:pt>
                <c:pt idx="1792">
                  <c:v>0.80955792682927008</c:v>
                </c:pt>
                <c:pt idx="1793">
                  <c:v>0.80955792682927008</c:v>
                </c:pt>
                <c:pt idx="1794">
                  <c:v>0.80955792682927008</c:v>
                </c:pt>
                <c:pt idx="1795">
                  <c:v>0.80955792682927008</c:v>
                </c:pt>
                <c:pt idx="1796">
                  <c:v>0.78609756097561156</c:v>
                </c:pt>
                <c:pt idx="1797">
                  <c:v>0.78609756097561156</c:v>
                </c:pt>
                <c:pt idx="1798">
                  <c:v>0.78609756097561156</c:v>
                </c:pt>
                <c:pt idx="1799">
                  <c:v>0.78609756097561156</c:v>
                </c:pt>
                <c:pt idx="1800">
                  <c:v>0.78609756097561156</c:v>
                </c:pt>
                <c:pt idx="1801">
                  <c:v>0.78609756097561156</c:v>
                </c:pt>
                <c:pt idx="1802">
                  <c:v>0.78609756097561156</c:v>
                </c:pt>
                <c:pt idx="1803">
                  <c:v>0.78609756097561156</c:v>
                </c:pt>
                <c:pt idx="1804">
                  <c:v>0.78609756097561156</c:v>
                </c:pt>
                <c:pt idx="1805">
                  <c:v>0.78609756097561156</c:v>
                </c:pt>
                <c:pt idx="1806">
                  <c:v>0.78609756097561156</c:v>
                </c:pt>
                <c:pt idx="1807">
                  <c:v>0.78609756097561156</c:v>
                </c:pt>
                <c:pt idx="1808">
                  <c:v>0.78609756097561156</c:v>
                </c:pt>
                <c:pt idx="1809">
                  <c:v>0.78609756097561156</c:v>
                </c:pt>
                <c:pt idx="1810">
                  <c:v>0.78609756097561156</c:v>
                </c:pt>
                <c:pt idx="1811">
                  <c:v>0.78609756097561156</c:v>
                </c:pt>
                <c:pt idx="1812">
                  <c:v>0.78609756097561156</c:v>
                </c:pt>
                <c:pt idx="1813">
                  <c:v>0.78609756097561156</c:v>
                </c:pt>
                <c:pt idx="1814">
                  <c:v>0.78609756097561156</c:v>
                </c:pt>
                <c:pt idx="1815">
                  <c:v>0.78609756097561156</c:v>
                </c:pt>
                <c:pt idx="1816">
                  <c:v>0.78609756097561156</c:v>
                </c:pt>
                <c:pt idx="1817">
                  <c:v>0.78609756097561156</c:v>
                </c:pt>
                <c:pt idx="1818">
                  <c:v>0.78609756097561156</c:v>
                </c:pt>
                <c:pt idx="1819">
                  <c:v>0.78609756097561156</c:v>
                </c:pt>
                <c:pt idx="1820">
                  <c:v>0.78609756097561156</c:v>
                </c:pt>
                <c:pt idx="1821">
                  <c:v>0.78609756097561156</c:v>
                </c:pt>
                <c:pt idx="1822">
                  <c:v>0.78609756097561156</c:v>
                </c:pt>
                <c:pt idx="1823">
                  <c:v>0.78609756097561156</c:v>
                </c:pt>
                <c:pt idx="1824">
                  <c:v>0.78609756097561156</c:v>
                </c:pt>
                <c:pt idx="1825">
                  <c:v>0.78609756097561156</c:v>
                </c:pt>
                <c:pt idx="1826">
                  <c:v>0.7598780487804897</c:v>
                </c:pt>
                <c:pt idx="1827">
                  <c:v>0.7598780487804897</c:v>
                </c:pt>
                <c:pt idx="1828">
                  <c:v>0.7598780487804897</c:v>
                </c:pt>
                <c:pt idx="1829">
                  <c:v>0.7598780487804897</c:v>
                </c:pt>
                <c:pt idx="1830">
                  <c:v>0.7598780487804897</c:v>
                </c:pt>
                <c:pt idx="1831">
                  <c:v>0.7598780487804897</c:v>
                </c:pt>
                <c:pt idx="1832">
                  <c:v>0.7598780487804897</c:v>
                </c:pt>
                <c:pt idx="1833">
                  <c:v>0.7598780487804897</c:v>
                </c:pt>
                <c:pt idx="1834">
                  <c:v>0.7598780487804897</c:v>
                </c:pt>
                <c:pt idx="1835">
                  <c:v>0.7598780487804897</c:v>
                </c:pt>
                <c:pt idx="1836">
                  <c:v>0.7598780487804897</c:v>
                </c:pt>
                <c:pt idx="1837">
                  <c:v>0.7598780487804897</c:v>
                </c:pt>
                <c:pt idx="1838">
                  <c:v>0.7598780487804897</c:v>
                </c:pt>
                <c:pt idx="1839">
                  <c:v>0.7598780487804897</c:v>
                </c:pt>
                <c:pt idx="1840">
                  <c:v>0.7598780487804897</c:v>
                </c:pt>
                <c:pt idx="1841">
                  <c:v>0.7598780487804897</c:v>
                </c:pt>
                <c:pt idx="1842">
                  <c:v>0.7598780487804897</c:v>
                </c:pt>
                <c:pt idx="1843">
                  <c:v>0.7598780487804897</c:v>
                </c:pt>
                <c:pt idx="1844">
                  <c:v>0.7598780487804897</c:v>
                </c:pt>
                <c:pt idx="1845">
                  <c:v>0.7598780487804897</c:v>
                </c:pt>
                <c:pt idx="1846">
                  <c:v>0.7598780487804897</c:v>
                </c:pt>
                <c:pt idx="1847">
                  <c:v>0.7598780487804897</c:v>
                </c:pt>
                <c:pt idx="1848">
                  <c:v>0.7598780487804897</c:v>
                </c:pt>
                <c:pt idx="1849">
                  <c:v>0.7598780487804897</c:v>
                </c:pt>
                <c:pt idx="1850">
                  <c:v>0.7598780487804897</c:v>
                </c:pt>
                <c:pt idx="1851">
                  <c:v>0.7598780487804897</c:v>
                </c:pt>
                <c:pt idx="1852">
                  <c:v>0.7598780487804897</c:v>
                </c:pt>
                <c:pt idx="1853">
                  <c:v>0.7598780487804897</c:v>
                </c:pt>
                <c:pt idx="1854">
                  <c:v>0.7598780487804897</c:v>
                </c:pt>
                <c:pt idx="1855">
                  <c:v>0.7598780487804897</c:v>
                </c:pt>
                <c:pt idx="1856">
                  <c:v>0.7598780487804897</c:v>
                </c:pt>
                <c:pt idx="1857">
                  <c:v>0.73074695121951394</c:v>
                </c:pt>
                <c:pt idx="1858">
                  <c:v>0.73074695121951394</c:v>
                </c:pt>
                <c:pt idx="1859">
                  <c:v>0.73074695121951394</c:v>
                </c:pt>
                <c:pt idx="1860">
                  <c:v>0.73074695121951394</c:v>
                </c:pt>
                <c:pt idx="1861">
                  <c:v>0.73074695121951394</c:v>
                </c:pt>
                <c:pt idx="1862">
                  <c:v>0.73074695121951394</c:v>
                </c:pt>
                <c:pt idx="1863">
                  <c:v>0.73074695121951394</c:v>
                </c:pt>
                <c:pt idx="1864">
                  <c:v>0.73074695121951394</c:v>
                </c:pt>
                <c:pt idx="1865">
                  <c:v>0.73074695121951394</c:v>
                </c:pt>
                <c:pt idx="1866">
                  <c:v>0.73074695121951394</c:v>
                </c:pt>
                <c:pt idx="1867">
                  <c:v>0.73074695121951394</c:v>
                </c:pt>
                <c:pt idx="1868">
                  <c:v>0.73074695121951394</c:v>
                </c:pt>
                <c:pt idx="1869">
                  <c:v>0.73074695121951394</c:v>
                </c:pt>
                <c:pt idx="1870">
                  <c:v>0.73074695121951394</c:v>
                </c:pt>
                <c:pt idx="1871">
                  <c:v>0.73074695121951394</c:v>
                </c:pt>
                <c:pt idx="1872">
                  <c:v>0.73074695121951394</c:v>
                </c:pt>
                <c:pt idx="1873">
                  <c:v>0.73074695121951394</c:v>
                </c:pt>
                <c:pt idx="1874">
                  <c:v>0.73074695121951394</c:v>
                </c:pt>
                <c:pt idx="1875">
                  <c:v>0.73074695121951394</c:v>
                </c:pt>
                <c:pt idx="1876">
                  <c:v>0.73074695121951394</c:v>
                </c:pt>
                <c:pt idx="1877">
                  <c:v>0.73074695121951394</c:v>
                </c:pt>
                <c:pt idx="1878">
                  <c:v>0.73074695121951394</c:v>
                </c:pt>
                <c:pt idx="1879">
                  <c:v>0.73074695121951394</c:v>
                </c:pt>
                <c:pt idx="1880">
                  <c:v>0.73074695121951394</c:v>
                </c:pt>
                <c:pt idx="1881">
                  <c:v>0.73074695121951394</c:v>
                </c:pt>
                <c:pt idx="1882">
                  <c:v>0.73074695121951394</c:v>
                </c:pt>
                <c:pt idx="1883">
                  <c:v>0.73074695121951394</c:v>
                </c:pt>
                <c:pt idx="1884">
                  <c:v>0.73074695121951394</c:v>
                </c:pt>
                <c:pt idx="1885">
                  <c:v>0.73074695121951394</c:v>
                </c:pt>
                <c:pt idx="1886">
                  <c:v>0.73074695121951394</c:v>
                </c:pt>
                <c:pt idx="1887">
                  <c:v>0.70653963414634346</c:v>
                </c:pt>
                <c:pt idx="1888">
                  <c:v>0.70653963414634346</c:v>
                </c:pt>
                <c:pt idx="1889">
                  <c:v>0.70653963414634346</c:v>
                </c:pt>
                <c:pt idx="1890">
                  <c:v>0.70653963414634346</c:v>
                </c:pt>
                <c:pt idx="1891">
                  <c:v>0.70653963414634346</c:v>
                </c:pt>
                <c:pt idx="1892">
                  <c:v>0.70653963414634346</c:v>
                </c:pt>
                <c:pt idx="1893">
                  <c:v>0.70653963414634346</c:v>
                </c:pt>
                <c:pt idx="1894">
                  <c:v>0.70653963414634346</c:v>
                </c:pt>
                <c:pt idx="1895">
                  <c:v>0.70653963414634346</c:v>
                </c:pt>
                <c:pt idx="1896">
                  <c:v>0.70653963414634346</c:v>
                </c:pt>
                <c:pt idx="1897">
                  <c:v>0.70653963414634346</c:v>
                </c:pt>
                <c:pt idx="1898">
                  <c:v>0.70653963414634346</c:v>
                </c:pt>
                <c:pt idx="1899">
                  <c:v>0.70653963414634346</c:v>
                </c:pt>
                <c:pt idx="1900">
                  <c:v>0.70653963414634346</c:v>
                </c:pt>
                <c:pt idx="1901">
                  <c:v>0.70653963414634346</c:v>
                </c:pt>
                <c:pt idx="1902">
                  <c:v>0.70653963414634346</c:v>
                </c:pt>
                <c:pt idx="1903">
                  <c:v>0.70653963414634346</c:v>
                </c:pt>
                <c:pt idx="1904">
                  <c:v>0.70653963414634346</c:v>
                </c:pt>
                <c:pt idx="1905">
                  <c:v>0.70653963414634346</c:v>
                </c:pt>
                <c:pt idx="1906">
                  <c:v>0.70653963414634346</c:v>
                </c:pt>
                <c:pt idx="1907">
                  <c:v>0.70653963414634346</c:v>
                </c:pt>
                <c:pt idx="1908">
                  <c:v>0.70653963414634346</c:v>
                </c:pt>
                <c:pt idx="1909">
                  <c:v>0.70653963414634346</c:v>
                </c:pt>
                <c:pt idx="1910">
                  <c:v>0.70653963414634346</c:v>
                </c:pt>
                <c:pt idx="1911">
                  <c:v>0.70653963414634346</c:v>
                </c:pt>
                <c:pt idx="1912">
                  <c:v>0.70653963414634346</c:v>
                </c:pt>
                <c:pt idx="1913">
                  <c:v>0.70653963414634346</c:v>
                </c:pt>
                <c:pt idx="1914">
                  <c:v>0.70653963414634346</c:v>
                </c:pt>
                <c:pt idx="1915">
                  <c:v>0.70653963414634346</c:v>
                </c:pt>
                <c:pt idx="1916">
                  <c:v>0.70653963414634346</c:v>
                </c:pt>
                <c:pt idx="1917">
                  <c:v>0.70653963414634346</c:v>
                </c:pt>
                <c:pt idx="1918">
                  <c:v>0.67986280487805084</c:v>
                </c:pt>
                <c:pt idx="1919">
                  <c:v>0.67986280487805084</c:v>
                </c:pt>
                <c:pt idx="1920">
                  <c:v>0.67986280487805084</c:v>
                </c:pt>
                <c:pt idx="1921">
                  <c:v>0.67986280487805084</c:v>
                </c:pt>
                <c:pt idx="1922">
                  <c:v>0.67986280487805084</c:v>
                </c:pt>
                <c:pt idx="1923">
                  <c:v>0.67986280487805084</c:v>
                </c:pt>
                <c:pt idx="1924">
                  <c:v>0.67986280487805084</c:v>
                </c:pt>
                <c:pt idx="1925">
                  <c:v>0.67986280487805084</c:v>
                </c:pt>
                <c:pt idx="1926">
                  <c:v>0.67986280487805084</c:v>
                </c:pt>
                <c:pt idx="1927">
                  <c:v>0.67986280487805084</c:v>
                </c:pt>
                <c:pt idx="1928">
                  <c:v>0.67986280487805084</c:v>
                </c:pt>
                <c:pt idx="1929">
                  <c:v>0.67986280487805084</c:v>
                </c:pt>
                <c:pt idx="1930">
                  <c:v>0.67986280487805084</c:v>
                </c:pt>
                <c:pt idx="1931">
                  <c:v>0.67986280487805084</c:v>
                </c:pt>
                <c:pt idx="1932">
                  <c:v>0.67986280487805084</c:v>
                </c:pt>
                <c:pt idx="1933">
                  <c:v>0.67986280487805084</c:v>
                </c:pt>
                <c:pt idx="1934">
                  <c:v>0.67986280487805084</c:v>
                </c:pt>
                <c:pt idx="1935">
                  <c:v>0.67986280487805084</c:v>
                </c:pt>
                <c:pt idx="1936">
                  <c:v>0.67986280487805084</c:v>
                </c:pt>
                <c:pt idx="1937">
                  <c:v>0.67986280487805084</c:v>
                </c:pt>
                <c:pt idx="1938">
                  <c:v>0.67986280487805084</c:v>
                </c:pt>
                <c:pt idx="1939">
                  <c:v>0.67986280487805084</c:v>
                </c:pt>
                <c:pt idx="1940">
                  <c:v>0.67986280487805084</c:v>
                </c:pt>
                <c:pt idx="1941">
                  <c:v>0.67986280487805084</c:v>
                </c:pt>
                <c:pt idx="1942">
                  <c:v>0.67986280487805084</c:v>
                </c:pt>
                <c:pt idx="1943">
                  <c:v>0.67986280487805084</c:v>
                </c:pt>
                <c:pt idx="1944">
                  <c:v>0.67986280487805084</c:v>
                </c:pt>
                <c:pt idx="1945">
                  <c:v>0.67986280487805084</c:v>
                </c:pt>
                <c:pt idx="1946">
                  <c:v>0.67986280487805084</c:v>
                </c:pt>
                <c:pt idx="1947">
                  <c:v>0.67986280487805084</c:v>
                </c:pt>
                <c:pt idx="1948">
                  <c:v>0.67986280487805084</c:v>
                </c:pt>
                <c:pt idx="1949">
                  <c:v>0.6456402439024409</c:v>
                </c:pt>
                <c:pt idx="1950">
                  <c:v>0.6456402439024409</c:v>
                </c:pt>
                <c:pt idx="1951">
                  <c:v>0.6456402439024409</c:v>
                </c:pt>
                <c:pt idx="1952">
                  <c:v>0.6456402439024409</c:v>
                </c:pt>
                <c:pt idx="1953">
                  <c:v>0.6456402439024409</c:v>
                </c:pt>
                <c:pt idx="1954">
                  <c:v>0.6456402439024409</c:v>
                </c:pt>
                <c:pt idx="1955">
                  <c:v>0.6456402439024409</c:v>
                </c:pt>
                <c:pt idx="1956">
                  <c:v>0.6456402439024409</c:v>
                </c:pt>
                <c:pt idx="1957">
                  <c:v>0.6456402439024409</c:v>
                </c:pt>
                <c:pt idx="1958">
                  <c:v>0.6456402439024409</c:v>
                </c:pt>
                <c:pt idx="1959">
                  <c:v>0.6456402439024409</c:v>
                </c:pt>
                <c:pt idx="1960">
                  <c:v>0.6456402439024409</c:v>
                </c:pt>
                <c:pt idx="1961">
                  <c:v>0.6456402439024409</c:v>
                </c:pt>
                <c:pt idx="1962">
                  <c:v>0.6456402439024409</c:v>
                </c:pt>
                <c:pt idx="1963">
                  <c:v>0.6456402439024409</c:v>
                </c:pt>
                <c:pt idx="1964">
                  <c:v>0.6456402439024409</c:v>
                </c:pt>
                <c:pt idx="1965">
                  <c:v>0.6456402439024409</c:v>
                </c:pt>
                <c:pt idx="1966">
                  <c:v>0.6456402439024409</c:v>
                </c:pt>
                <c:pt idx="1967">
                  <c:v>0.6456402439024409</c:v>
                </c:pt>
                <c:pt idx="1968">
                  <c:v>0.6456402439024409</c:v>
                </c:pt>
                <c:pt idx="1969">
                  <c:v>0.6456402439024409</c:v>
                </c:pt>
                <c:pt idx="1970">
                  <c:v>0.6456402439024409</c:v>
                </c:pt>
                <c:pt idx="1971">
                  <c:v>0.6456402439024409</c:v>
                </c:pt>
                <c:pt idx="1972">
                  <c:v>0.6456402439024409</c:v>
                </c:pt>
                <c:pt idx="1973">
                  <c:v>0.6456402439024409</c:v>
                </c:pt>
                <c:pt idx="1974">
                  <c:v>0.6456402439024409</c:v>
                </c:pt>
                <c:pt idx="1975">
                  <c:v>0.6456402439024409</c:v>
                </c:pt>
                <c:pt idx="1976">
                  <c:v>0.6456402439024409</c:v>
                </c:pt>
                <c:pt idx="1977">
                  <c:v>0.6456402439024409</c:v>
                </c:pt>
                <c:pt idx="1978">
                  <c:v>0.6456402439024409</c:v>
                </c:pt>
                <c:pt idx="1979">
                  <c:v>0.61955792682927013</c:v>
                </c:pt>
                <c:pt idx="1980">
                  <c:v>0.61955792682927013</c:v>
                </c:pt>
                <c:pt idx="1981">
                  <c:v>0.61955792682927013</c:v>
                </c:pt>
                <c:pt idx="1982">
                  <c:v>0.61955792682927013</c:v>
                </c:pt>
                <c:pt idx="1983">
                  <c:v>0.61955792682927013</c:v>
                </c:pt>
                <c:pt idx="1984">
                  <c:v>0.61955792682927013</c:v>
                </c:pt>
                <c:pt idx="1985">
                  <c:v>0.61955792682927013</c:v>
                </c:pt>
                <c:pt idx="1986">
                  <c:v>0.61955792682927013</c:v>
                </c:pt>
                <c:pt idx="1987">
                  <c:v>0.61955792682927013</c:v>
                </c:pt>
                <c:pt idx="1988">
                  <c:v>0.61955792682927013</c:v>
                </c:pt>
                <c:pt idx="1989">
                  <c:v>0.61955792682927013</c:v>
                </c:pt>
                <c:pt idx="1990">
                  <c:v>0.61955792682927013</c:v>
                </c:pt>
                <c:pt idx="1991">
                  <c:v>0.61955792682927013</c:v>
                </c:pt>
                <c:pt idx="1992">
                  <c:v>0.61955792682927013</c:v>
                </c:pt>
                <c:pt idx="1993">
                  <c:v>0.61955792682927013</c:v>
                </c:pt>
                <c:pt idx="1994">
                  <c:v>0.61955792682927013</c:v>
                </c:pt>
                <c:pt idx="1995">
                  <c:v>0.61955792682927013</c:v>
                </c:pt>
                <c:pt idx="1996">
                  <c:v>0.61955792682927013</c:v>
                </c:pt>
                <c:pt idx="1997">
                  <c:v>0.61955792682927013</c:v>
                </c:pt>
                <c:pt idx="1998">
                  <c:v>0.61955792682927013</c:v>
                </c:pt>
                <c:pt idx="1999">
                  <c:v>0.61955792682927013</c:v>
                </c:pt>
                <c:pt idx="2000">
                  <c:v>0.61955792682927013</c:v>
                </c:pt>
                <c:pt idx="2001">
                  <c:v>0.61955792682927013</c:v>
                </c:pt>
                <c:pt idx="2002">
                  <c:v>0.61955792682927013</c:v>
                </c:pt>
                <c:pt idx="2003">
                  <c:v>0.61955792682927013</c:v>
                </c:pt>
                <c:pt idx="2004">
                  <c:v>0.61955792682927013</c:v>
                </c:pt>
                <c:pt idx="2005">
                  <c:v>0.61955792682927013</c:v>
                </c:pt>
                <c:pt idx="2006">
                  <c:v>0.61955792682927013</c:v>
                </c:pt>
                <c:pt idx="2007">
                  <c:v>0.61955792682927013</c:v>
                </c:pt>
                <c:pt idx="2008">
                  <c:v>0.61955792682927013</c:v>
                </c:pt>
                <c:pt idx="2009">
                  <c:v>0.61955792682927013</c:v>
                </c:pt>
                <c:pt idx="2010">
                  <c:v>0.59846036585366003</c:v>
                </c:pt>
                <c:pt idx="2011">
                  <c:v>0.59846036585366003</c:v>
                </c:pt>
                <c:pt idx="2012">
                  <c:v>0.59846036585366003</c:v>
                </c:pt>
                <c:pt idx="2013">
                  <c:v>0.59846036585366003</c:v>
                </c:pt>
                <c:pt idx="2014">
                  <c:v>0.59846036585366003</c:v>
                </c:pt>
                <c:pt idx="2015">
                  <c:v>0.59846036585366003</c:v>
                </c:pt>
                <c:pt idx="2016">
                  <c:v>0.59846036585366003</c:v>
                </c:pt>
                <c:pt idx="2017">
                  <c:v>0.59846036585366003</c:v>
                </c:pt>
                <c:pt idx="2018">
                  <c:v>0.59846036585366003</c:v>
                </c:pt>
                <c:pt idx="2019">
                  <c:v>0.59846036585366003</c:v>
                </c:pt>
                <c:pt idx="2020">
                  <c:v>0.59846036585366003</c:v>
                </c:pt>
                <c:pt idx="2021">
                  <c:v>0.59846036585366003</c:v>
                </c:pt>
                <c:pt idx="2022">
                  <c:v>0.59846036585366003</c:v>
                </c:pt>
                <c:pt idx="2023">
                  <c:v>0.59846036585366003</c:v>
                </c:pt>
                <c:pt idx="2024">
                  <c:v>0.59846036585366003</c:v>
                </c:pt>
                <c:pt idx="2025">
                  <c:v>0.59846036585366003</c:v>
                </c:pt>
                <c:pt idx="2026">
                  <c:v>0.59846036585366003</c:v>
                </c:pt>
                <c:pt idx="2027">
                  <c:v>0.59846036585366003</c:v>
                </c:pt>
                <c:pt idx="2028">
                  <c:v>0.59846036585366003</c:v>
                </c:pt>
                <c:pt idx="2029">
                  <c:v>0.59846036585366003</c:v>
                </c:pt>
                <c:pt idx="2030">
                  <c:v>0.59846036585366003</c:v>
                </c:pt>
                <c:pt idx="2031">
                  <c:v>0.59846036585366003</c:v>
                </c:pt>
                <c:pt idx="2032">
                  <c:v>0.59846036585366003</c:v>
                </c:pt>
                <c:pt idx="2033">
                  <c:v>0.59846036585366003</c:v>
                </c:pt>
                <c:pt idx="2034">
                  <c:v>0.59846036585366003</c:v>
                </c:pt>
                <c:pt idx="2035">
                  <c:v>0.59846036585366003</c:v>
                </c:pt>
                <c:pt idx="2036">
                  <c:v>0.59846036585366003</c:v>
                </c:pt>
                <c:pt idx="2037">
                  <c:v>0.59846036585366003</c:v>
                </c:pt>
                <c:pt idx="2038">
                  <c:v>0.59846036585366003</c:v>
                </c:pt>
                <c:pt idx="2039">
                  <c:v>0.59846036585366003</c:v>
                </c:pt>
                <c:pt idx="2040">
                  <c:v>0.57376524390244077</c:v>
                </c:pt>
                <c:pt idx="2041">
                  <c:v>0.57376524390244077</c:v>
                </c:pt>
                <c:pt idx="2042">
                  <c:v>0.57376524390244077</c:v>
                </c:pt>
                <c:pt idx="2043">
                  <c:v>0.57376524390244077</c:v>
                </c:pt>
                <c:pt idx="2044">
                  <c:v>0.57376524390244077</c:v>
                </c:pt>
                <c:pt idx="2045">
                  <c:v>0.57376524390244077</c:v>
                </c:pt>
                <c:pt idx="2046">
                  <c:v>0.57376524390244077</c:v>
                </c:pt>
                <c:pt idx="2047">
                  <c:v>0.57376524390244077</c:v>
                </c:pt>
                <c:pt idx="2048">
                  <c:v>0.57376524390244077</c:v>
                </c:pt>
                <c:pt idx="2049">
                  <c:v>0.57376524390244077</c:v>
                </c:pt>
                <c:pt idx="2050">
                  <c:v>0.57376524390244077</c:v>
                </c:pt>
                <c:pt idx="2051">
                  <c:v>0.57376524390244077</c:v>
                </c:pt>
                <c:pt idx="2052">
                  <c:v>0.57376524390244077</c:v>
                </c:pt>
                <c:pt idx="2053">
                  <c:v>0.57376524390244077</c:v>
                </c:pt>
                <c:pt idx="2054">
                  <c:v>0.57376524390244077</c:v>
                </c:pt>
                <c:pt idx="2055">
                  <c:v>0.57376524390244077</c:v>
                </c:pt>
                <c:pt idx="2056">
                  <c:v>0.57376524390244077</c:v>
                </c:pt>
                <c:pt idx="2057">
                  <c:v>0.57376524390244077</c:v>
                </c:pt>
                <c:pt idx="2058">
                  <c:v>0.57376524390244077</c:v>
                </c:pt>
                <c:pt idx="2059">
                  <c:v>0.57376524390244077</c:v>
                </c:pt>
                <c:pt idx="2060">
                  <c:v>0.57376524390244077</c:v>
                </c:pt>
                <c:pt idx="2061">
                  <c:v>0.57376524390244077</c:v>
                </c:pt>
                <c:pt idx="2062">
                  <c:v>0.57376524390244077</c:v>
                </c:pt>
                <c:pt idx="2063">
                  <c:v>0.57376524390244077</c:v>
                </c:pt>
                <c:pt idx="2064">
                  <c:v>0.57376524390244077</c:v>
                </c:pt>
                <c:pt idx="2065">
                  <c:v>0.57376524390244077</c:v>
                </c:pt>
                <c:pt idx="2066">
                  <c:v>0.57376524390244077</c:v>
                </c:pt>
                <c:pt idx="2067">
                  <c:v>0.57376524390244077</c:v>
                </c:pt>
                <c:pt idx="2068">
                  <c:v>0.57376524390244077</c:v>
                </c:pt>
                <c:pt idx="2069">
                  <c:v>0.57376524390244077</c:v>
                </c:pt>
                <c:pt idx="2070">
                  <c:v>0.57376524390244077</c:v>
                </c:pt>
                <c:pt idx="2071">
                  <c:v>0.55623475609756268</c:v>
                </c:pt>
                <c:pt idx="2072">
                  <c:v>0.55623475609756268</c:v>
                </c:pt>
                <c:pt idx="2073">
                  <c:v>0.55623475609756268</c:v>
                </c:pt>
                <c:pt idx="2074">
                  <c:v>0.55623475609756268</c:v>
                </c:pt>
                <c:pt idx="2075">
                  <c:v>0.55623475609756268</c:v>
                </c:pt>
                <c:pt idx="2076">
                  <c:v>0.55623475609756268</c:v>
                </c:pt>
                <c:pt idx="2077">
                  <c:v>0.55623475609756268</c:v>
                </c:pt>
                <c:pt idx="2078">
                  <c:v>0.55623475609756268</c:v>
                </c:pt>
                <c:pt idx="2079">
                  <c:v>0.55623475609756268</c:v>
                </c:pt>
                <c:pt idx="2080">
                  <c:v>0.55623475609756268</c:v>
                </c:pt>
                <c:pt idx="2081">
                  <c:v>0.55623475609756268</c:v>
                </c:pt>
                <c:pt idx="2082">
                  <c:v>0.55623475609756268</c:v>
                </c:pt>
                <c:pt idx="2083">
                  <c:v>0.55623475609756268</c:v>
                </c:pt>
                <c:pt idx="2084">
                  <c:v>0.55623475609756268</c:v>
                </c:pt>
                <c:pt idx="2085">
                  <c:v>0.55623475609756268</c:v>
                </c:pt>
                <c:pt idx="2086">
                  <c:v>0.55623475609756268</c:v>
                </c:pt>
                <c:pt idx="2087">
                  <c:v>0.55623475609756268</c:v>
                </c:pt>
                <c:pt idx="2088">
                  <c:v>0.55623475609756268</c:v>
                </c:pt>
                <c:pt idx="2089">
                  <c:v>0.55623475609756268</c:v>
                </c:pt>
                <c:pt idx="2090">
                  <c:v>0.55623475609756268</c:v>
                </c:pt>
                <c:pt idx="2091">
                  <c:v>0.55623475609756268</c:v>
                </c:pt>
                <c:pt idx="2092">
                  <c:v>0.55623475609756268</c:v>
                </c:pt>
                <c:pt idx="2093">
                  <c:v>0.55623475609756268</c:v>
                </c:pt>
                <c:pt idx="2094">
                  <c:v>0.55623475609756268</c:v>
                </c:pt>
                <c:pt idx="2095">
                  <c:v>0.55623475609756268</c:v>
                </c:pt>
                <c:pt idx="2096">
                  <c:v>0.55623475609756268</c:v>
                </c:pt>
                <c:pt idx="2097">
                  <c:v>0.55623475609756268</c:v>
                </c:pt>
                <c:pt idx="2098">
                  <c:v>0.55623475609756268</c:v>
                </c:pt>
                <c:pt idx="2099">
                  <c:v>0.53844512195122118</c:v>
                </c:pt>
                <c:pt idx="2100">
                  <c:v>0.53844512195122118</c:v>
                </c:pt>
                <c:pt idx="2101">
                  <c:v>0.53844512195122118</c:v>
                </c:pt>
                <c:pt idx="2102">
                  <c:v>0.53844512195122118</c:v>
                </c:pt>
                <c:pt idx="2103">
                  <c:v>0.53844512195122118</c:v>
                </c:pt>
                <c:pt idx="2104">
                  <c:v>0.53844512195122118</c:v>
                </c:pt>
                <c:pt idx="2105">
                  <c:v>0.53844512195122118</c:v>
                </c:pt>
                <c:pt idx="2106">
                  <c:v>0.53844512195122118</c:v>
                </c:pt>
                <c:pt idx="2107">
                  <c:v>0.53844512195122118</c:v>
                </c:pt>
                <c:pt idx="2108">
                  <c:v>0.53844512195122118</c:v>
                </c:pt>
                <c:pt idx="2109">
                  <c:v>0.53844512195122118</c:v>
                </c:pt>
                <c:pt idx="2110">
                  <c:v>0.53844512195122118</c:v>
                </c:pt>
                <c:pt idx="2111">
                  <c:v>0.53844512195122118</c:v>
                </c:pt>
                <c:pt idx="2112">
                  <c:v>0.53844512195122118</c:v>
                </c:pt>
                <c:pt idx="2113">
                  <c:v>0.53844512195122118</c:v>
                </c:pt>
                <c:pt idx="2114">
                  <c:v>0.53844512195122118</c:v>
                </c:pt>
                <c:pt idx="2115">
                  <c:v>0.53844512195122118</c:v>
                </c:pt>
                <c:pt idx="2116">
                  <c:v>0.53844512195122118</c:v>
                </c:pt>
                <c:pt idx="2117">
                  <c:v>0.53844512195122118</c:v>
                </c:pt>
                <c:pt idx="2118">
                  <c:v>0.53844512195122118</c:v>
                </c:pt>
                <c:pt idx="2119">
                  <c:v>0.53844512195122118</c:v>
                </c:pt>
                <c:pt idx="2120">
                  <c:v>0.53844512195122118</c:v>
                </c:pt>
                <c:pt idx="2121">
                  <c:v>0.53844512195122118</c:v>
                </c:pt>
                <c:pt idx="2122">
                  <c:v>0.53844512195122118</c:v>
                </c:pt>
                <c:pt idx="2123">
                  <c:v>0.53844512195122118</c:v>
                </c:pt>
                <c:pt idx="2124">
                  <c:v>0.53844512195122118</c:v>
                </c:pt>
                <c:pt idx="2125">
                  <c:v>0.53844512195122118</c:v>
                </c:pt>
                <c:pt idx="2126">
                  <c:v>0.53844512195122118</c:v>
                </c:pt>
                <c:pt idx="2127">
                  <c:v>0.53844512195122118</c:v>
                </c:pt>
                <c:pt idx="2128">
                  <c:v>0.53844512195122118</c:v>
                </c:pt>
                <c:pt idx="2129">
                  <c:v>0.53844512195122118</c:v>
                </c:pt>
                <c:pt idx="2130">
                  <c:v>0.50753048780487964</c:v>
                </c:pt>
                <c:pt idx="2131">
                  <c:v>0.50753048780487964</c:v>
                </c:pt>
                <c:pt idx="2132">
                  <c:v>0.50753048780487964</c:v>
                </c:pt>
                <c:pt idx="2133">
                  <c:v>0.50753048780487964</c:v>
                </c:pt>
                <c:pt idx="2134">
                  <c:v>0.50753048780487964</c:v>
                </c:pt>
                <c:pt idx="2135">
                  <c:v>0.50753048780487964</c:v>
                </c:pt>
                <c:pt idx="2136">
                  <c:v>0.50753048780487964</c:v>
                </c:pt>
                <c:pt idx="2137">
                  <c:v>0.50753048780487964</c:v>
                </c:pt>
                <c:pt idx="2138">
                  <c:v>0.50753048780487964</c:v>
                </c:pt>
                <c:pt idx="2139">
                  <c:v>0.50753048780487964</c:v>
                </c:pt>
                <c:pt idx="2140">
                  <c:v>0.50753048780487964</c:v>
                </c:pt>
                <c:pt idx="2141">
                  <c:v>0.50753048780487964</c:v>
                </c:pt>
                <c:pt idx="2142">
                  <c:v>0.50753048780487964</c:v>
                </c:pt>
                <c:pt idx="2143">
                  <c:v>0.50753048780487964</c:v>
                </c:pt>
                <c:pt idx="2144">
                  <c:v>0.50753048780487964</c:v>
                </c:pt>
                <c:pt idx="2145">
                  <c:v>0.50753048780487964</c:v>
                </c:pt>
                <c:pt idx="2146">
                  <c:v>0.50753048780487964</c:v>
                </c:pt>
                <c:pt idx="2147">
                  <c:v>0.50753048780487964</c:v>
                </c:pt>
                <c:pt idx="2148">
                  <c:v>0.50753048780487964</c:v>
                </c:pt>
                <c:pt idx="2149">
                  <c:v>0.50753048780487964</c:v>
                </c:pt>
                <c:pt idx="2150">
                  <c:v>0.50753048780487964</c:v>
                </c:pt>
                <c:pt idx="2151">
                  <c:v>0.50753048780487964</c:v>
                </c:pt>
                <c:pt idx="2152">
                  <c:v>0.50753048780487964</c:v>
                </c:pt>
                <c:pt idx="2153">
                  <c:v>0.50753048780487964</c:v>
                </c:pt>
                <c:pt idx="2154">
                  <c:v>0.50753048780487964</c:v>
                </c:pt>
                <c:pt idx="2155">
                  <c:v>0.50753048780487964</c:v>
                </c:pt>
                <c:pt idx="2156">
                  <c:v>0.50753048780487964</c:v>
                </c:pt>
                <c:pt idx="2157">
                  <c:v>0.50753048780487964</c:v>
                </c:pt>
                <c:pt idx="2158">
                  <c:v>0.50753048780487964</c:v>
                </c:pt>
                <c:pt idx="2159">
                  <c:v>0.50753048780487964</c:v>
                </c:pt>
                <c:pt idx="2160">
                  <c:v>0.50753048780487964</c:v>
                </c:pt>
                <c:pt idx="2161">
                  <c:v>0.48536585365853813</c:v>
                </c:pt>
                <c:pt idx="2162">
                  <c:v>0.48536585365853813</c:v>
                </c:pt>
                <c:pt idx="2163">
                  <c:v>0.48536585365853813</c:v>
                </c:pt>
                <c:pt idx="2164">
                  <c:v>0.48536585365853813</c:v>
                </c:pt>
                <c:pt idx="2165">
                  <c:v>0.48536585365853813</c:v>
                </c:pt>
                <c:pt idx="2166">
                  <c:v>0.48536585365853813</c:v>
                </c:pt>
                <c:pt idx="2167">
                  <c:v>0.48536585365853813</c:v>
                </c:pt>
                <c:pt idx="2168">
                  <c:v>0.48536585365853813</c:v>
                </c:pt>
                <c:pt idx="2169">
                  <c:v>0.48536585365853813</c:v>
                </c:pt>
                <c:pt idx="2170">
                  <c:v>0.48536585365853813</c:v>
                </c:pt>
                <c:pt idx="2171">
                  <c:v>0.48536585365853813</c:v>
                </c:pt>
                <c:pt idx="2172">
                  <c:v>0.48536585365853813</c:v>
                </c:pt>
                <c:pt idx="2173">
                  <c:v>0.48536585365853813</c:v>
                </c:pt>
                <c:pt idx="2174">
                  <c:v>0.48536585365853813</c:v>
                </c:pt>
                <c:pt idx="2175">
                  <c:v>0.48536585365853813</c:v>
                </c:pt>
                <c:pt idx="2176">
                  <c:v>0.48536585365853813</c:v>
                </c:pt>
                <c:pt idx="2177">
                  <c:v>0.48536585365853813</c:v>
                </c:pt>
                <c:pt idx="2178">
                  <c:v>0.48536585365853813</c:v>
                </c:pt>
                <c:pt idx="2179">
                  <c:v>0.48536585365853813</c:v>
                </c:pt>
                <c:pt idx="2180">
                  <c:v>0.48536585365853813</c:v>
                </c:pt>
                <c:pt idx="2181">
                  <c:v>0.48536585365853813</c:v>
                </c:pt>
                <c:pt idx="2182">
                  <c:v>0.48536585365853813</c:v>
                </c:pt>
                <c:pt idx="2183">
                  <c:v>0.48536585365853813</c:v>
                </c:pt>
                <c:pt idx="2184">
                  <c:v>0.48536585365853813</c:v>
                </c:pt>
                <c:pt idx="2185">
                  <c:v>0.48536585365853813</c:v>
                </c:pt>
                <c:pt idx="2186">
                  <c:v>0.48536585365853813</c:v>
                </c:pt>
                <c:pt idx="2187">
                  <c:v>0.48536585365853813</c:v>
                </c:pt>
                <c:pt idx="2188">
                  <c:v>0.48536585365853813</c:v>
                </c:pt>
                <c:pt idx="2189">
                  <c:v>0.48536585365853813</c:v>
                </c:pt>
                <c:pt idx="2190">
                  <c:v>0.48536585365853813</c:v>
                </c:pt>
                <c:pt idx="2191">
                  <c:v>0.46868902439024551</c:v>
                </c:pt>
                <c:pt idx="2192">
                  <c:v>0.46868902439024551</c:v>
                </c:pt>
                <c:pt idx="2193">
                  <c:v>0.46868902439024551</c:v>
                </c:pt>
                <c:pt idx="2194">
                  <c:v>0.46868902439024551</c:v>
                </c:pt>
                <c:pt idx="2195">
                  <c:v>0.46868902439024551</c:v>
                </c:pt>
                <c:pt idx="2196">
                  <c:v>0.46868902439024551</c:v>
                </c:pt>
                <c:pt idx="2197">
                  <c:v>0.46868902439024551</c:v>
                </c:pt>
                <c:pt idx="2198">
                  <c:v>0.46868902439024551</c:v>
                </c:pt>
                <c:pt idx="2199">
                  <c:v>0.46868902439024551</c:v>
                </c:pt>
                <c:pt idx="2200">
                  <c:v>0.46868902439024551</c:v>
                </c:pt>
                <c:pt idx="2201">
                  <c:v>0.46868902439024551</c:v>
                </c:pt>
                <c:pt idx="2202">
                  <c:v>0.46868902439024551</c:v>
                </c:pt>
                <c:pt idx="2203">
                  <c:v>0.46868902439024551</c:v>
                </c:pt>
                <c:pt idx="2204">
                  <c:v>0.46868902439024551</c:v>
                </c:pt>
                <c:pt idx="2205">
                  <c:v>0.46868902439024551</c:v>
                </c:pt>
                <c:pt idx="2206">
                  <c:v>0.46868902439024551</c:v>
                </c:pt>
                <c:pt idx="2207">
                  <c:v>0.46868902439024551</c:v>
                </c:pt>
                <c:pt idx="2208">
                  <c:v>0.46868902439024551</c:v>
                </c:pt>
                <c:pt idx="2209">
                  <c:v>0.46868902439024551</c:v>
                </c:pt>
                <c:pt idx="2210">
                  <c:v>0.46868902439024551</c:v>
                </c:pt>
                <c:pt idx="2211">
                  <c:v>0.46868902439024551</c:v>
                </c:pt>
                <c:pt idx="2212">
                  <c:v>0.46868902439024551</c:v>
                </c:pt>
                <c:pt idx="2213">
                  <c:v>0.46868902439024551</c:v>
                </c:pt>
                <c:pt idx="2214">
                  <c:v>0.46868902439024551</c:v>
                </c:pt>
                <c:pt idx="2215">
                  <c:v>0.46868902439024551</c:v>
                </c:pt>
                <c:pt idx="2216">
                  <c:v>0.46868902439024551</c:v>
                </c:pt>
                <c:pt idx="2217">
                  <c:v>0.46868902439024551</c:v>
                </c:pt>
                <c:pt idx="2218">
                  <c:v>0.46868902439024551</c:v>
                </c:pt>
                <c:pt idx="2219">
                  <c:v>0.46868902439024551</c:v>
                </c:pt>
                <c:pt idx="2220">
                  <c:v>0.46868902439024551</c:v>
                </c:pt>
                <c:pt idx="2221">
                  <c:v>0.46868902439024551</c:v>
                </c:pt>
                <c:pt idx="2222">
                  <c:v>0.4520426829268307</c:v>
                </c:pt>
                <c:pt idx="2223">
                  <c:v>0.4520426829268307</c:v>
                </c:pt>
                <c:pt idx="2224">
                  <c:v>0.4520426829268307</c:v>
                </c:pt>
                <c:pt idx="2225">
                  <c:v>0.4520426829268307</c:v>
                </c:pt>
                <c:pt idx="2226">
                  <c:v>0.4520426829268307</c:v>
                </c:pt>
                <c:pt idx="2227">
                  <c:v>0.4520426829268307</c:v>
                </c:pt>
                <c:pt idx="2228">
                  <c:v>0.4520426829268307</c:v>
                </c:pt>
                <c:pt idx="2229">
                  <c:v>0.4520426829268307</c:v>
                </c:pt>
                <c:pt idx="2230">
                  <c:v>0.4520426829268307</c:v>
                </c:pt>
                <c:pt idx="2231">
                  <c:v>0.4520426829268307</c:v>
                </c:pt>
                <c:pt idx="2232">
                  <c:v>0.4520426829268307</c:v>
                </c:pt>
                <c:pt idx="2233">
                  <c:v>0.4520426829268307</c:v>
                </c:pt>
                <c:pt idx="2234">
                  <c:v>0.4520426829268307</c:v>
                </c:pt>
                <c:pt idx="2235">
                  <c:v>0.4520426829268307</c:v>
                </c:pt>
                <c:pt idx="2236">
                  <c:v>0.4520426829268307</c:v>
                </c:pt>
                <c:pt idx="2237">
                  <c:v>0.4520426829268307</c:v>
                </c:pt>
                <c:pt idx="2238">
                  <c:v>0.4520426829268307</c:v>
                </c:pt>
                <c:pt idx="2239">
                  <c:v>0.4520426829268307</c:v>
                </c:pt>
                <c:pt idx="2240">
                  <c:v>0.4520426829268307</c:v>
                </c:pt>
                <c:pt idx="2241">
                  <c:v>0.4520426829268307</c:v>
                </c:pt>
                <c:pt idx="2242">
                  <c:v>0.4520426829268307</c:v>
                </c:pt>
                <c:pt idx="2243">
                  <c:v>0.4520426829268307</c:v>
                </c:pt>
                <c:pt idx="2244">
                  <c:v>0.4520426829268307</c:v>
                </c:pt>
                <c:pt idx="2245">
                  <c:v>0.4520426829268307</c:v>
                </c:pt>
                <c:pt idx="2246">
                  <c:v>0.4520426829268307</c:v>
                </c:pt>
                <c:pt idx="2247">
                  <c:v>0.4520426829268307</c:v>
                </c:pt>
                <c:pt idx="2248">
                  <c:v>0.4520426829268307</c:v>
                </c:pt>
                <c:pt idx="2249">
                  <c:v>0.4520426829268307</c:v>
                </c:pt>
                <c:pt idx="2250">
                  <c:v>0.4520426829268307</c:v>
                </c:pt>
                <c:pt idx="2251">
                  <c:v>0.4520426829268307</c:v>
                </c:pt>
                <c:pt idx="2252">
                  <c:v>0.43868902439024549</c:v>
                </c:pt>
                <c:pt idx="2253">
                  <c:v>0.43868902439024549</c:v>
                </c:pt>
                <c:pt idx="2254">
                  <c:v>0.43868902439024549</c:v>
                </c:pt>
                <c:pt idx="2255">
                  <c:v>0.43868902439024549</c:v>
                </c:pt>
                <c:pt idx="2256">
                  <c:v>0.43868902439024549</c:v>
                </c:pt>
                <c:pt idx="2257">
                  <c:v>0.43868902439024549</c:v>
                </c:pt>
                <c:pt idx="2258">
                  <c:v>0.43868902439024549</c:v>
                </c:pt>
                <c:pt idx="2259">
                  <c:v>0.43868902439024549</c:v>
                </c:pt>
                <c:pt idx="2260">
                  <c:v>0.43868902439024549</c:v>
                </c:pt>
                <c:pt idx="2261">
                  <c:v>0.43868902439024549</c:v>
                </c:pt>
                <c:pt idx="2262">
                  <c:v>0.43868902439024549</c:v>
                </c:pt>
                <c:pt idx="2263">
                  <c:v>0.43868902439024549</c:v>
                </c:pt>
                <c:pt idx="2264">
                  <c:v>0.43868902439024549</c:v>
                </c:pt>
                <c:pt idx="2265">
                  <c:v>0.43868902439024549</c:v>
                </c:pt>
                <c:pt idx="2266">
                  <c:v>0.43868902439024549</c:v>
                </c:pt>
                <c:pt idx="2267">
                  <c:v>0.43868902439024549</c:v>
                </c:pt>
                <c:pt idx="2268">
                  <c:v>0.43868902439024549</c:v>
                </c:pt>
                <c:pt idx="2269">
                  <c:v>0.43868902439024549</c:v>
                </c:pt>
                <c:pt idx="2270">
                  <c:v>0.43868902439024549</c:v>
                </c:pt>
                <c:pt idx="2271">
                  <c:v>0.43868902439024549</c:v>
                </c:pt>
                <c:pt idx="2272">
                  <c:v>0.43868902439024549</c:v>
                </c:pt>
                <c:pt idx="2273">
                  <c:v>0.43868902439024549</c:v>
                </c:pt>
                <c:pt idx="2274">
                  <c:v>0.43868902439024549</c:v>
                </c:pt>
                <c:pt idx="2275">
                  <c:v>0.43868902439024549</c:v>
                </c:pt>
                <c:pt idx="2276">
                  <c:v>0.43868902439024549</c:v>
                </c:pt>
                <c:pt idx="2277">
                  <c:v>0.43868902439024549</c:v>
                </c:pt>
                <c:pt idx="2278">
                  <c:v>0.43868902439024549</c:v>
                </c:pt>
                <c:pt idx="2279">
                  <c:v>0.43868902439024549</c:v>
                </c:pt>
                <c:pt idx="2280">
                  <c:v>0.43868902439024549</c:v>
                </c:pt>
                <c:pt idx="2281">
                  <c:v>0.43868902439024549</c:v>
                </c:pt>
                <c:pt idx="2282">
                  <c:v>0.43868902439024549</c:v>
                </c:pt>
                <c:pt idx="2283">
                  <c:v>0.42725609756097715</c:v>
                </c:pt>
                <c:pt idx="2284">
                  <c:v>0.42725609756097715</c:v>
                </c:pt>
                <c:pt idx="2285">
                  <c:v>0.42725609756097715</c:v>
                </c:pt>
                <c:pt idx="2286">
                  <c:v>0.42725609756097715</c:v>
                </c:pt>
                <c:pt idx="2287">
                  <c:v>0.42725609756097715</c:v>
                </c:pt>
                <c:pt idx="2288">
                  <c:v>0.42725609756097715</c:v>
                </c:pt>
                <c:pt idx="2289">
                  <c:v>0.42725609756097715</c:v>
                </c:pt>
                <c:pt idx="2290">
                  <c:v>0.42725609756097715</c:v>
                </c:pt>
                <c:pt idx="2291">
                  <c:v>0.42725609756097715</c:v>
                </c:pt>
                <c:pt idx="2292">
                  <c:v>0.42725609756097715</c:v>
                </c:pt>
                <c:pt idx="2293">
                  <c:v>0.42725609756097715</c:v>
                </c:pt>
                <c:pt idx="2294">
                  <c:v>0.42725609756097715</c:v>
                </c:pt>
                <c:pt idx="2295">
                  <c:v>0.42725609756097715</c:v>
                </c:pt>
                <c:pt idx="2296">
                  <c:v>0.42725609756097715</c:v>
                </c:pt>
                <c:pt idx="2297">
                  <c:v>0.42725609756097715</c:v>
                </c:pt>
                <c:pt idx="2298">
                  <c:v>0.42725609756097715</c:v>
                </c:pt>
                <c:pt idx="2299">
                  <c:v>0.42725609756097715</c:v>
                </c:pt>
                <c:pt idx="2300">
                  <c:v>0.42725609756097715</c:v>
                </c:pt>
                <c:pt idx="2301">
                  <c:v>0.42725609756097715</c:v>
                </c:pt>
                <c:pt idx="2302">
                  <c:v>0.42725609756097715</c:v>
                </c:pt>
                <c:pt idx="2303">
                  <c:v>0.42725609756097715</c:v>
                </c:pt>
                <c:pt idx="2304">
                  <c:v>0.42725609756097715</c:v>
                </c:pt>
                <c:pt idx="2305">
                  <c:v>0.42725609756097715</c:v>
                </c:pt>
                <c:pt idx="2306">
                  <c:v>0.42725609756097715</c:v>
                </c:pt>
                <c:pt idx="2307">
                  <c:v>0.42725609756097715</c:v>
                </c:pt>
                <c:pt idx="2308">
                  <c:v>0.42725609756097715</c:v>
                </c:pt>
                <c:pt idx="2309">
                  <c:v>0.42725609756097715</c:v>
                </c:pt>
                <c:pt idx="2310">
                  <c:v>0.42725609756097715</c:v>
                </c:pt>
                <c:pt idx="2311">
                  <c:v>0.42725609756097715</c:v>
                </c:pt>
                <c:pt idx="2312">
                  <c:v>0.42725609756097715</c:v>
                </c:pt>
                <c:pt idx="2313">
                  <c:v>0.42725609756097715</c:v>
                </c:pt>
                <c:pt idx="2314">
                  <c:v>0.41599085365853816</c:v>
                </c:pt>
                <c:pt idx="2315">
                  <c:v>0.41599085365853816</c:v>
                </c:pt>
                <c:pt idx="2316">
                  <c:v>0.41599085365853816</c:v>
                </c:pt>
                <c:pt idx="2317">
                  <c:v>0.41599085365853816</c:v>
                </c:pt>
                <c:pt idx="2318">
                  <c:v>0.41599085365853816</c:v>
                </c:pt>
                <c:pt idx="2319">
                  <c:v>0.41599085365853816</c:v>
                </c:pt>
                <c:pt idx="2320">
                  <c:v>0.41599085365853816</c:v>
                </c:pt>
                <c:pt idx="2321">
                  <c:v>0.41599085365853816</c:v>
                </c:pt>
                <c:pt idx="2322">
                  <c:v>0.41599085365853816</c:v>
                </c:pt>
                <c:pt idx="2323">
                  <c:v>0.41599085365853816</c:v>
                </c:pt>
                <c:pt idx="2324">
                  <c:v>0.41599085365853816</c:v>
                </c:pt>
                <c:pt idx="2325">
                  <c:v>0.41599085365853816</c:v>
                </c:pt>
                <c:pt idx="2326">
                  <c:v>0.41599085365853816</c:v>
                </c:pt>
                <c:pt idx="2327">
                  <c:v>0.41599085365853816</c:v>
                </c:pt>
                <c:pt idx="2328">
                  <c:v>0.41599085365853816</c:v>
                </c:pt>
                <c:pt idx="2329">
                  <c:v>0.41599085365853816</c:v>
                </c:pt>
                <c:pt idx="2330">
                  <c:v>0.41599085365853816</c:v>
                </c:pt>
                <c:pt idx="2331">
                  <c:v>0.41599085365853816</c:v>
                </c:pt>
                <c:pt idx="2332">
                  <c:v>0.41599085365853816</c:v>
                </c:pt>
                <c:pt idx="2333">
                  <c:v>0.41599085365853816</c:v>
                </c:pt>
                <c:pt idx="2334">
                  <c:v>0.41599085365853816</c:v>
                </c:pt>
                <c:pt idx="2335">
                  <c:v>0.41599085365853816</c:v>
                </c:pt>
                <c:pt idx="2336">
                  <c:v>0.41599085365853816</c:v>
                </c:pt>
                <c:pt idx="2337">
                  <c:v>0.41599085365853816</c:v>
                </c:pt>
                <c:pt idx="2338">
                  <c:v>0.41599085365853816</c:v>
                </c:pt>
                <c:pt idx="2339">
                  <c:v>0.41599085365853816</c:v>
                </c:pt>
                <c:pt idx="2340">
                  <c:v>0.41599085365853816</c:v>
                </c:pt>
                <c:pt idx="2341">
                  <c:v>0.41599085365853816</c:v>
                </c:pt>
                <c:pt idx="2342">
                  <c:v>0.41599085365853816</c:v>
                </c:pt>
                <c:pt idx="2343">
                  <c:v>0.41599085365853816</c:v>
                </c:pt>
                <c:pt idx="2344">
                  <c:v>0.40777439024390416</c:v>
                </c:pt>
                <c:pt idx="2345">
                  <c:v>0.40777439024390416</c:v>
                </c:pt>
                <c:pt idx="2346">
                  <c:v>0.40777439024390416</c:v>
                </c:pt>
                <c:pt idx="2347">
                  <c:v>0.40777439024390416</c:v>
                </c:pt>
                <c:pt idx="2348">
                  <c:v>0.40777439024390416</c:v>
                </c:pt>
                <c:pt idx="2349">
                  <c:v>0.40777439024390416</c:v>
                </c:pt>
                <c:pt idx="2350">
                  <c:v>0.40777439024390416</c:v>
                </c:pt>
                <c:pt idx="2351">
                  <c:v>0.40777439024390416</c:v>
                </c:pt>
                <c:pt idx="2352">
                  <c:v>0.40777439024390416</c:v>
                </c:pt>
                <c:pt idx="2353">
                  <c:v>0.40777439024390416</c:v>
                </c:pt>
                <c:pt idx="2354">
                  <c:v>0.40777439024390416</c:v>
                </c:pt>
                <c:pt idx="2355">
                  <c:v>0.40777439024390416</c:v>
                </c:pt>
                <c:pt idx="2356">
                  <c:v>0.40777439024390416</c:v>
                </c:pt>
                <c:pt idx="2357">
                  <c:v>0.40777439024390416</c:v>
                </c:pt>
                <c:pt idx="2358">
                  <c:v>0.40777439024390416</c:v>
                </c:pt>
                <c:pt idx="2359">
                  <c:v>0.40777439024390416</c:v>
                </c:pt>
                <c:pt idx="2360">
                  <c:v>0.40777439024390416</c:v>
                </c:pt>
                <c:pt idx="2361">
                  <c:v>0.40777439024390416</c:v>
                </c:pt>
                <c:pt idx="2362">
                  <c:v>0.40777439024390416</c:v>
                </c:pt>
                <c:pt idx="2363">
                  <c:v>0.40777439024390416</c:v>
                </c:pt>
                <c:pt idx="2364">
                  <c:v>0.40777439024390416</c:v>
                </c:pt>
                <c:pt idx="2365">
                  <c:v>0.40777439024390416</c:v>
                </c:pt>
                <c:pt idx="2366">
                  <c:v>0.40777439024390416</c:v>
                </c:pt>
                <c:pt idx="2367">
                  <c:v>0.40777439024390416</c:v>
                </c:pt>
                <c:pt idx="2368">
                  <c:v>0.40777439024390416</c:v>
                </c:pt>
                <c:pt idx="2369">
                  <c:v>0.40777439024390416</c:v>
                </c:pt>
                <c:pt idx="2370">
                  <c:v>0.40777439024390416</c:v>
                </c:pt>
                <c:pt idx="2371">
                  <c:v>0.40777439024390416</c:v>
                </c:pt>
                <c:pt idx="2372">
                  <c:v>0.40777439024390416</c:v>
                </c:pt>
                <c:pt idx="2373">
                  <c:v>0.40777439024390416</c:v>
                </c:pt>
                <c:pt idx="2374">
                  <c:v>0.40777439024390416</c:v>
                </c:pt>
                <c:pt idx="2375">
                  <c:v>0.40062500000000156</c:v>
                </c:pt>
                <c:pt idx="2376">
                  <c:v>0.40062500000000156</c:v>
                </c:pt>
                <c:pt idx="2377">
                  <c:v>0.40062500000000156</c:v>
                </c:pt>
                <c:pt idx="2378">
                  <c:v>0.40062500000000156</c:v>
                </c:pt>
                <c:pt idx="2379">
                  <c:v>0.40062500000000156</c:v>
                </c:pt>
                <c:pt idx="2380">
                  <c:v>0.40062500000000156</c:v>
                </c:pt>
                <c:pt idx="2381">
                  <c:v>0.40062500000000156</c:v>
                </c:pt>
                <c:pt idx="2382">
                  <c:v>0.40062500000000156</c:v>
                </c:pt>
                <c:pt idx="2383">
                  <c:v>0.40062500000000156</c:v>
                </c:pt>
                <c:pt idx="2384">
                  <c:v>0.40062500000000156</c:v>
                </c:pt>
                <c:pt idx="2385">
                  <c:v>0.40062500000000156</c:v>
                </c:pt>
                <c:pt idx="2386">
                  <c:v>0.40062500000000156</c:v>
                </c:pt>
                <c:pt idx="2387">
                  <c:v>0.40062500000000156</c:v>
                </c:pt>
                <c:pt idx="2388">
                  <c:v>0.40062500000000156</c:v>
                </c:pt>
                <c:pt idx="2389">
                  <c:v>0.40062500000000156</c:v>
                </c:pt>
                <c:pt idx="2390">
                  <c:v>0.40062500000000156</c:v>
                </c:pt>
                <c:pt idx="2391">
                  <c:v>0.40062500000000156</c:v>
                </c:pt>
                <c:pt idx="2392">
                  <c:v>0.40062500000000156</c:v>
                </c:pt>
                <c:pt idx="2393">
                  <c:v>0.40062500000000156</c:v>
                </c:pt>
                <c:pt idx="2394">
                  <c:v>0.40062500000000156</c:v>
                </c:pt>
                <c:pt idx="2395">
                  <c:v>0.40062500000000156</c:v>
                </c:pt>
                <c:pt idx="2396">
                  <c:v>0.40062500000000156</c:v>
                </c:pt>
                <c:pt idx="2397">
                  <c:v>0.40062500000000156</c:v>
                </c:pt>
                <c:pt idx="2398">
                  <c:v>0.40062500000000156</c:v>
                </c:pt>
                <c:pt idx="2399">
                  <c:v>0.40062500000000156</c:v>
                </c:pt>
                <c:pt idx="2400">
                  <c:v>0.40062500000000156</c:v>
                </c:pt>
                <c:pt idx="2401">
                  <c:v>0.40062500000000156</c:v>
                </c:pt>
                <c:pt idx="2402">
                  <c:v>0.40062500000000156</c:v>
                </c:pt>
                <c:pt idx="2403">
                  <c:v>0.40062500000000156</c:v>
                </c:pt>
                <c:pt idx="2404">
                  <c:v>0.40062500000000156</c:v>
                </c:pt>
                <c:pt idx="2405">
                  <c:v>0.39557926829268442</c:v>
                </c:pt>
                <c:pt idx="2406">
                  <c:v>0.39557926829268442</c:v>
                </c:pt>
                <c:pt idx="2407">
                  <c:v>0.39557926829268442</c:v>
                </c:pt>
                <c:pt idx="2408">
                  <c:v>0.39557926829268442</c:v>
                </c:pt>
                <c:pt idx="2409">
                  <c:v>0.39557926829268442</c:v>
                </c:pt>
                <c:pt idx="2410">
                  <c:v>0.39557926829268442</c:v>
                </c:pt>
                <c:pt idx="2411">
                  <c:v>0.39557926829268442</c:v>
                </c:pt>
                <c:pt idx="2412">
                  <c:v>0.39557926829268442</c:v>
                </c:pt>
                <c:pt idx="2413">
                  <c:v>0.39557926829268442</c:v>
                </c:pt>
                <c:pt idx="2414">
                  <c:v>0.39557926829268442</c:v>
                </c:pt>
                <c:pt idx="2415">
                  <c:v>0.39557926829268442</c:v>
                </c:pt>
                <c:pt idx="2416">
                  <c:v>0.39557926829268442</c:v>
                </c:pt>
                <c:pt idx="2417">
                  <c:v>0.39557926829268442</c:v>
                </c:pt>
                <c:pt idx="2418">
                  <c:v>0.39557926829268442</c:v>
                </c:pt>
                <c:pt idx="2419">
                  <c:v>0.39557926829268442</c:v>
                </c:pt>
                <c:pt idx="2420">
                  <c:v>0.39557926829268442</c:v>
                </c:pt>
                <c:pt idx="2421">
                  <c:v>0.39557926829268442</c:v>
                </c:pt>
                <c:pt idx="2422">
                  <c:v>0.39557926829268442</c:v>
                </c:pt>
                <c:pt idx="2423">
                  <c:v>0.39557926829268442</c:v>
                </c:pt>
                <c:pt idx="2424">
                  <c:v>0.39557926829268442</c:v>
                </c:pt>
                <c:pt idx="2425">
                  <c:v>0.39557926829268442</c:v>
                </c:pt>
                <c:pt idx="2426">
                  <c:v>0.39557926829268442</c:v>
                </c:pt>
                <c:pt idx="2427">
                  <c:v>0.39557926829268442</c:v>
                </c:pt>
                <c:pt idx="2428">
                  <c:v>0.39557926829268442</c:v>
                </c:pt>
                <c:pt idx="2429">
                  <c:v>0.39557926829268442</c:v>
                </c:pt>
                <c:pt idx="2430">
                  <c:v>0.39557926829268442</c:v>
                </c:pt>
                <c:pt idx="2431">
                  <c:v>0.39557926829268442</c:v>
                </c:pt>
                <c:pt idx="2432">
                  <c:v>0.39557926829268442</c:v>
                </c:pt>
                <c:pt idx="2433">
                  <c:v>0.39557926829268442</c:v>
                </c:pt>
                <c:pt idx="2434">
                  <c:v>0.39557926829268442</c:v>
                </c:pt>
                <c:pt idx="2435">
                  <c:v>0.39557926829268442</c:v>
                </c:pt>
                <c:pt idx="2436">
                  <c:v>0.39092987804878199</c:v>
                </c:pt>
                <c:pt idx="2437">
                  <c:v>0.39092987804878199</c:v>
                </c:pt>
                <c:pt idx="2438">
                  <c:v>0.39092987804878199</c:v>
                </c:pt>
                <c:pt idx="2439">
                  <c:v>0.39092987804878199</c:v>
                </c:pt>
                <c:pt idx="2440">
                  <c:v>0.39092987804878199</c:v>
                </c:pt>
                <c:pt idx="2441">
                  <c:v>0.39092987804878199</c:v>
                </c:pt>
                <c:pt idx="2442">
                  <c:v>0.39092987804878199</c:v>
                </c:pt>
                <c:pt idx="2443">
                  <c:v>0.39092987804878199</c:v>
                </c:pt>
                <c:pt idx="2444">
                  <c:v>0.39092987804878199</c:v>
                </c:pt>
                <c:pt idx="2445">
                  <c:v>0.39092987804878199</c:v>
                </c:pt>
                <c:pt idx="2446">
                  <c:v>0.39092987804878199</c:v>
                </c:pt>
                <c:pt idx="2447">
                  <c:v>0.39092987804878199</c:v>
                </c:pt>
                <c:pt idx="2448">
                  <c:v>0.39092987804878199</c:v>
                </c:pt>
                <c:pt idx="2449">
                  <c:v>0.39092987804878199</c:v>
                </c:pt>
                <c:pt idx="2450">
                  <c:v>0.39092987804878199</c:v>
                </c:pt>
                <c:pt idx="2451">
                  <c:v>0.39092987804878199</c:v>
                </c:pt>
                <c:pt idx="2452">
                  <c:v>0.39092987804878199</c:v>
                </c:pt>
                <c:pt idx="2453">
                  <c:v>0.39092987804878199</c:v>
                </c:pt>
                <c:pt idx="2454">
                  <c:v>0.39092987804878199</c:v>
                </c:pt>
                <c:pt idx="2455">
                  <c:v>0.39092987804878199</c:v>
                </c:pt>
                <c:pt idx="2456">
                  <c:v>0.39092987804878199</c:v>
                </c:pt>
                <c:pt idx="2457">
                  <c:v>0.39092987804878199</c:v>
                </c:pt>
                <c:pt idx="2458">
                  <c:v>0.39092987804878199</c:v>
                </c:pt>
                <c:pt idx="2459">
                  <c:v>0.39092987804878199</c:v>
                </c:pt>
                <c:pt idx="2460">
                  <c:v>0.39092987804878199</c:v>
                </c:pt>
                <c:pt idx="2461">
                  <c:v>0.39092987804878199</c:v>
                </c:pt>
                <c:pt idx="2462">
                  <c:v>0.39092987804878199</c:v>
                </c:pt>
                <c:pt idx="2463">
                  <c:v>0.39092987804878199</c:v>
                </c:pt>
                <c:pt idx="2464">
                  <c:v>0.38576219512195253</c:v>
                </c:pt>
                <c:pt idx="2465">
                  <c:v>0.38576219512195253</c:v>
                </c:pt>
                <c:pt idx="2466">
                  <c:v>0.38576219512195253</c:v>
                </c:pt>
                <c:pt idx="2467">
                  <c:v>0.38576219512195253</c:v>
                </c:pt>
                <c:pt idx="2468">
                  <c:v>0.38576219512195253</c:v>
                </c:pt>
                <c:pt idx="2469">
                  <c:v>0.38576219512195253</c:v>
                </c:pt>
                <c:pt idx="2470">
                  <c:v>0.38576219512195253</c:v>
                </c:pt>
                <c:pt idx="2471">
                  <c:v>0.38576219512195253</c:v>
                </c:pt>
                <c:pt idx="2472">
                  <c:v>0.38576219512195253</c:v>
                </c:pt>
                <c:pt idx="2473">
                  <c:v>0.38576219512195253</c:v>
                </c:pt>
                <c:pt idx="2474">
                  <c:v>0.38576219512195253</c:v>
                </c:pt>
                <c:pt idx="2475">
                  <c:v>0.38576219512195253</c:v>
                </c:pt>
                <c:pt idx="2476">
                  <c:v>0.38576219512195253</c:v>
                </c:pt>
                <c:pt idx="2477">
                  <c:v>0.38576219512195253</c:v>
                </c:pt>
                <c:pt idx="2478">
                  <c:v>0.38576219512195253</c:v>
                </c:pt>
                <c:pt idx="2479">
                  <c:v>0.38576219512195253</c:v>
                </c:pt>
                <c:pt idx="2480">
                  <c:v>0.38576219512195253</c:v>
                </c:pt>
                <c:pt idx="2481">
                  <c:v>0.38576219512195253</c:v>
                </c:pt>
                <c:pt idx="2482">
                  <c:v>0.38576219512195253</c:v>
                </c:pt>
                <c:pt idx="2483">
                  <c:v>0.38576219512195253</c:v>
                </c:pt>
                <c:pt idx="2484">
                  <c:v>0.38576219512195253</c:v>
                </c:pt>
                <c:pt idx="2485">
                  <c:v>0.38576219512195253</c:v>
                </c:pt>
                <c:pt idx="2486">
                  <c:v>0.38576219512195253</c:v>
                </c:pt>
                <c:pt idx="2487">
                  <c:v>0.38576219512195253</c:v>
                </c:pt>
                <c:pt idx="2488">
                  <c:v>0.38576219512195253</c:v>
                </c:pt>
                <c:pt idx="2489">
                  <c:v>0.38576219512195253</c:v>
                </c:pt>
                <c:pt idx="2490">
                  <c:v>0.38576219512195253</c:v>
                </c:pt>
                <c:pt idx="2491">
                  <c:v>0.38576219512195253</c:v>
                </c:pt>
                <c:pt idx="2492">
                  <c:v>0.38576219512195253</c:v>
                </c:pt>
                <c:pt idx="2493">
                  <c:v>0.38576219512195253</c:v>
                </c:pt>
                <c:pt idx="2494">
                  <c:v>0.38576219512195253</c:v>
                </c:pt>
                <c:pt idx="2495">
                  <c:v>0.3819969512195136</c:v>
                </c:pt>
                <c:pt idx="2496">
                  <c:v>0.3819969512195136</c:v>
                </c:pt>
                <c:pt idx="2497">
                  <c:v>0.3819969512195136</c:v>
                </c:pt>
                <c:pt idx="2498">
                  <c:v>0.3819969512195136</c:v>
                </c:pt>
                <c:pt idx="2499">
                  <c:v>0.3819969512195136</c:v>
                </c:pt>
                <c:pt idx="2500">
                  <c:v>0.3819969512195136</c:v>
                </c:pt>
                <c:pt idx="2501">
                  <c:v>0.3819969512195136</c:v>
                </c:pt>
                <c:pt idx="2502">
                  <c:v>0.3819969512195136</c:v>
                </c:pt>
                <c:pt idx="2503">
                  <c:v>0.3819969512195136</c:v>
                </c:pt>
                <c:pt idx="2504">
                  <c:v>0.3819969512195136</c:v>
                </c:pt>
                <c:pt idx="2505">
                  <c:v>0.3819969512195136</c:v>
                </c:pt>
                <c:pt idx="2506">
                  <c:v>0.3819969512195136</c:v>
                </c:pt>
                <c:pt idx="2507">
                  <c:v>0.3819969512195136</c:v>
                </c:pt>
                <c:pt idx="2508">
                  <c:v>0.3819969512195136</c:v>
                </c:pt>
                <c:pt idx="2509">
                  <c:v>0.3819969512195136</c:v>
                </c:pt>
                <c:pt idx="2510">
                  <c:v>0.3819969512195136</c:v>
                </c:pt>
                <c:pt idx="2511">
                  <c:v>0.3819969512195136</c:v>
                </c:pt>
                <c:pt idx="2512">
                  <c:v>0.3819969512195136</c:v>
                </c:pt>
                <c:pt idx="2513">
                  <c:v>0.3819969512195136</c:v>
                </c:pt>
                <c:pt idx="2514">
                  <c:v>0.3819969512195136</c:v>
                </c:pt>
                <c:pt idx="2515">
                  <c:v>0.3819969512195136</c:v>
                </c:pt>
                <c:pt idx="2516">
                  <c:v>0.3819969512195136</c:v>
                </c:pt>
                <c:pt idx="2517">
                  <c:v>0.3819969512195136</c:v>
                </c:pt>
                <c:pt idx="2518">
                  <c:v>0.3819969512195136</c:v>
                </c:pt>
                <c:pt idx="2519">
                  <c:v>0.3819969512195136</c:v>
                </c:pt>
                <c:pt idx="2520">
                  <c:v>0.3819969512195136</c:v>
                </c:pt>
                <c:pt idx="2521">
                  <c:v>0.3819969512195136</c:v>
                </c:pt>
                <c:pt idx="2522">
                  <c:v>0.3819969512195136</c:v>
                </c:pt>
                <c:pt idx="2523">
                  <c:v>0.3819969512195136</c:v>
                </c:pt>
                <c:pt idx="2524">
                  <c:v>0.3819969512195136</c:v>
                </c:pt>
                <c:pt idx="2525">
                  <c:v>0.3819969512195136</c:v>
                </c:pt>
                <c:pt idx="2526">
                  <c:v>0.38152439024390361</c:v>
                </c:pt>
                <c:pt idx="2527">
                  <c:v>0.38152439024390361</c:v>
                </c:pt>
                <c:pt idx="2528">
                  <c:v>0.38152439024390361</c:v>
                </c:pt>
                <c:pt idx="2529">
                  <c:v>0.38152439024390361</c:v>
                </c:pt>
                <c:pt idx="2530">
                  <c:v>0.38152439024390361</c:v>
                </c:pt>
                <c:pt idx="2531">
                  <c:v>0.38152439024390361</c:v>
                </c:pt>
                <c:pt idx="2532">
                  <c:v>0.38152439024390361</c:v>
                </c:pt>
                <c:pt idx="2533">
                  <c:v>0.38152439024390361</c:v>
                </c:pt>
                <c:pt idx="2534">
                  <c:v>0.38152439024390361</c:v>
                </c:pt>
                <c:pt idx="2535">
                  <c:v>0.38152439024390361</c:v>
                </c:pt>
                <c:pt idx="2536">
                  <c:v>0.38152439024390361</c:v>
                </c:pt>
                <c:pt idx="2537">
                  <c:v>0.38152439024390361</c:v>
                </c:pt>
                <c:pt idx="2538">
                  <c:v>0.38152439024390361</c:v>
                </c:pt>
                <c:pt idx="2539">
                  <c:v>0.38152439024390361</c:v>
                </c:pt>
                <c:pt idx="2540">
                  <c:v>0.38152439024390361</c:v>
                </c:pt>
                <c:pt idx="2541">
                  <c:v>0.38152439024390361</c:v>
                </c:pt>
                <c:pt idx="2542">
                  <c:v>0.38152439024390361</c:v>
                </c:pt>
                <c:pt idx="2543">
                  <c:v>0.38152439024390361</c:v>
                </c:pt>
                <c:pt idx="2544">
                  <c:v>0.38152439024390361</c:v>
                </c:pt>
                <c:pt idx="2545">
                  <c:v>0.38152439024390361</c:v>
                </c:pt>
                <c:pt idx="2546">
                  <c:v>0.38152439024390361</c:v>
                </c:pt>
                <c:pt idx="2547">
                  <c:v>0.38152439024390361</c:v>
                </c:pt>
                <c:pt idx="2548">
                  <c:v>0.38152439024390361</c:v>
                </c:pt>
                <c:pt idx="2549">
                  <c:v>0.38152439024390361</c:v>
                </c:pt>
                <c:pt idx="2550">
                  <c:v>0.38152439024390361</c:v>
                </c:pt>
                <c:pt idx="2551">
                  <c:v>0.38152439024390361</c:v>
                </c:pt>
                <c:pt idx="2552">
                  <c:v>0.38152439024390361</c:v>
                </c:pt>
                <c:pt idx="2553">
                  <c:v>0.38152439024390361</c:v>
                </c:pt>
                <c:pt idx="2554">
                  <c:v>0.38152439024390361</c:v>
                </c:pt>
                <c:pt idx="2555">
                  <c:v>0.38152439024390361</c:v>
                </c:pt>
                <c:pt idx="2556">
                  <c:v>0.37765243902439161</c:v>
                </c:pt>
                <c:pt idx="2557">
                  <c:v>0.37765243902439161</c:v>
                </c:pt>
                <c:pt idx="2558">
                  <c:v>0.37765243902439161</c:v>
                </c:pt>
                <c:pt idx="2559">
                  <c:v>0.37765243902439161</c:v>
                </c:pt>
                <c:pt idx="2560">
                  <c:v>0.37765243902439161</c:v>
                </c:pt>
                <c:pt idx="2561">
                  <c:v>0.37765243902439161</c:v>
                </c:pt>
                <c:pt idx="2562">
                  <c:v>0.37765243902439161</c:v>
                </c:pt>
                <c:pt idx="2563">
                  <c:v>0.37765243902439161</c:v>
                </c:pt>
                <c:pt idx="2564">
                  <c:v>0.37765243902439161</c:v>
                </c:pt>
                <c:pt idx="2565">
                  <c:v>0.37765243902439161</c:v>
                </c:pt>
                <c:pt idx="2566">
                  <c:v>0.37765243902439161</c:v>
                </c:pt>
                <c:pt idx="2567">
                  <c:v>0.37765243902439161</c:v>
                </c:pt>
                <c:pt idx="2568">
                  <c:v>0.37765243902439161</c:v>
                </c:pt>
                <c:pt idx="2569">
                  <c:v>0.37765243902439161</c:v>
                </c:pt>
                <c:pt idx="2570">
                  <c:v>0.37765243902439161</c:v>
                </c:pt>
                <c:pt idx="2571">
                  <c:v>0.37765243902439161</c:v>
                </c:pt>
                <c:pt idx="2572">
                  <c:v>0.37765243902439161</c:v>
                </c:pt>
                <c:pt idx="2573">
                  <c:v>0.37765243902439161</c:v>
                </c:pt>
                <c:pt idx="2574">
                  <c:v>0.37765243902439161</c:v>
                </c:pt>
                <c:pt idx="2575">
                  <c:v>0.37765243902439161</c:v>
                </c:pt>
                <c:pt idx="2576">
                  <c:v>0.37765243902439161</c:v>
                </c:pt>
                <c:pt idx="2577">
                  <c:v>0.37765243902439161</c:v>
                </c:pt>
                <c:pt idx="2578">
                  <c:v>0.37765243902439161</c:v>
                </c:pt>
                <c:pt idx="2579">
                  <c:v>0.37765243902439161</c:v>
                </c:pt>
                <c:pt idx="2580">
                  <c:v>0.37765243902439161</c:v>
                </c:pt>
                <c:pt idx="2581">
                  <c:v>0.37765243902439161</c:v>
                </c:pt>
                <c:pt idx="2582">
                  <c:v>0.37765243902439161</c:v>
                </c:pt>
                <c:pt idx="2583">
                  <c:v>0.37765243902439161</c:v>
                </c:pt>
                <c:pt idx="2584">
                  <c:v>0.37765243902439161</c:v>
                </c:pt>
                <c:pt idx="2585">
                  <c:v>0.37765243902439161</c:v>
                </c:pt>
                <c:pt idx="2586">
                  <c:v>0.37765243902439161</c:v>
                </c:pt>
                <c:pt idx="2587">
                  <c:v>0.37512195121951342</c:v>
                </c:pt>
                <c:pt idx="2588">
                  <c:v>0.37512195121951342</c:v>
                </c:pt>
                <c:pt idx="2589">
                  <c:v>0.37512195121951342</c:v>
                </c:pt>
                <c:pt idx="2590">
                  <c:v>0.37512195121951342</c:v>
                </c:pt>
                <c:pt idx="2591">
                  <c:v>0.37512195121951342</c:v>
                </c:pt>
                <c:pt idx="2592">
                  <c:v>0.37512195121951342</c:v>
                </c:pt>
                <c:pt idx="2593">
                  <c:v>0.37512195121951342</c:v>
                </c:pt>
                <c:pt idx="2594">
                  <c:v>0.37512195121951342</c:v>
                </c:pt>
                <c:pt idx="2595">
                  <c:v>0.37512195121951342</c:v>
                </c:pt>
                <c:pt idx="2596">
                  <c:v>0.37512195121951342</c:v>
                </c:pt>
                <c:pt idx="2597">
                  <c:v>0.37512195121951342</c:v>
                </c:pt>
                <c:pt idx="2598">
                  <c:v>0.37512195121951342</c:v>
                </c:pt>
                <c:pt idx="2599">
                  <c:v>0.37512195121951342</c:v>
                </c:pt>
                <c:pt idx="2600">
                  <c:v>0.37512195121951342</c:v>
                </c:pt>
                <c:pt idx="2601">
                  <c:v>0.37512195121951342</c:v>
                </c:pt>
                <c:pt idx="2602">
                  <c:v>0.37512195121951342</c:v>
                </c:pt>
                <c:pt idx="2603">
                  <c:v>0.37512195121951342</c:v>
                </c:pt>
                <c:pt idx="2604">
                  <c:v>0.37512195121951342</c:v>
                </c:pt>
                <c:pt idx="2605">
                  <c:v>0.37512195121951342</c:v>
                </c:pt>
                <c:pt idx="2606">
                  <c:v>0.37512195121951342</c:v>
                </c:pt>
                <c:pt idx="2607">
                  <c:v>0.37512195121951342</c:v>
                </c:pt>
                <c:pt idx="2608">
                  <c:v>0.37512195121951342</c:v>
                </c:pt>
                <c:pt idx="2609">
                  <c:v>0.37512195121951342</c:v>
                </c:pt>
                <c:pt idx="2610">
                  <c:v>0.37512195121951342</c:v>
                </c:pt>
                <c:pt idx="2611">
                  <c:v>0.37512195121951342</c:v>
                </c:pt>
                <c:pt idx="2612">
                  <c:v>0.37512195121951342</c:v>
                </c:pt>
                <c:pt idx="2613">
                  <c:v>0.37512195121951342</c:v>
                </c:pt>
                <c:pt idx="2614">
                  <c:v>0.37512195121951342</c:v>
                </c:pt>
                <c:pt idx="2615">
                  <c:v>0.37512195121951342</c:v>
                </c:pt>
                <c:pt idx="2616">
                  <c:v>0.37512195121951342</c:v>
                </c:pt>
                <c:pt idx="2617">
                  <c:v>0.37207317073170842</c:v>
                </c:pt>
                <c:pt idx="2618">
                  <c:v>0.37207317073170842</c:v>
                </c:pt>
                <c:pt idx="2619">
                  <c:v>0.37207317073170842</c:v>
                </c:pt>
                <c:pt idx="2620">
                  <c:v>0.37207317073170842</c:v>
                </c:pt>
                <c:pt idx="2621">
                  <c:v>0.37207317073170842</c:v>
                </c:pt>
                <c:pt idx="2622">
                  <c:v>0.37207317073170842</c:v>
                </c:pt>
                <c:pt idx="2623">
                  <c:v>0.37207317073170842</c:v>
                </c:pt>
                <c:pt idx="2624">
                  <c:v>0.37207317073170842</c:v>
                </c:pt>
                <c:pt idx="2625">
                  <c:v>0.37207317073170842</c:v>
                </c:pt>
                <c:pt idx="2626">
                  <c:v>0.37207317073170842</c:v>
                </c:pt>
                <c:pt idx="2627">
                  <c:v>0.37207317073170842</c:v>
                </c:pt>
                <c:pt idx="2628">
                  <c:v>0.37207317073170842</c:v>
                </c:pt>
                <c:pt idx="2629">
                  <c:v>0.37207317073170842</c:v>
                </c:pt>
                <c:pt idx="2630">
                  <c:v>0.37207317073170842</c:v>
                </c:pt>
                <c:pt idx="2631">
                  <c:v>0.37207317073170842</c:v>
                </c:pt>
                <c:pt idx="2632">
                  <c:v>0.37207317073170842</c:v>
                </c:pt>
                <c:pt idx="2633">
                  <c:v>0.37207317073170842</c:v>
                </c:pt>
                <c:pt idx="2634">
                  <c:v>0.37207317073170842</c:v>
                </c:pt>
                <c:pt idx="2635">
                  <c:v>0.37207317073170842</c:v>
                </c:pt>
                <c:pt idx="2636">
                  <c:v>0.37207317073170842</c:v>
                </c:pt>
                <c:pt idx="2637">
                  <c:v>0.37207317073170842</c:v>
                </c:pt>
                <c:pt idx="2638">
                  <c:v>0.37207317073170842</c:v>
                </c:pt>
                <c:pt idx="2639">
                  <c:v>0.37207317073170842</c:v>
                </c:pt>
                <c:pt idx="2640">
                  <c:v>0.37207317073170842</c:v>
                </c:pt>
                <c:pt idx="2641">
                  <c:v>0.37207317073170842</c:v>
                </c:pt>
                <c:pt idx="2642">
                  <c:v>0.37207317073170842</c:v>
                </c:pt>
                <c:pt idx="2643">
                  <c:v>0.37207317073170842</c:v>
                </c:pt>
                <c:pt idx="2644">
                  <c:v>0.37207317073170842</c:v>
                </c:pt>
                <c:pt idx="2645">
                  <c:v>0.37207317073170842</c:v>
                </c:pt>
                <c:pt idx="2646">
                  <c:v>0.37207317073170842</c:v>
                </c:pt>
                <c:pt idx="2647">
                  <c:v>0.37207317073170842</c:v>
                </c:pt>
                <c:pt idx="2648">
                  <c:v>0.37092987804878153</c:v>
                </c:pt>
                <c:pt idx="2649">
                  <c:v>0.37092987804878153</c:v>
                </c:pt>
                <c:pt idx="2650">
                  <c:v>0.37092987804878153</c:v>
                </c:pt>
                <c:pt idx="2651">
                  <c:v>0.37092987804878153</c:v>
                </c:pt>
                <c:pt idx="2652">
                  <c:v>0.37092987804878153</c:v>
                </c:pt>
                <c:pt idx="2653">
                  <c:v>0.37092987804878153</c:v>
                </c:pt>
                <c:pt idx="2654">
                  <c:v>0.37092987804878153</c:v>
                </c:pt>
                <c:pt idx="2655">
                  <c:v>0.37092987804878153</c:v>
                </c:pt>
                <c:pt idx="2656">
                  <c:v>0.37092987804878153</c:v>
                </c:pt>
                <c:pt idx="2657">
                  <c:v>0.37092987804878153</c:v>
                </c:pt>
                <c:pt idx="2658">
                  <c:v>0.37092987804878153</c:v>
                </c:pt>
                <c:pt idx="2659">
                  <c:v>0.37092987804878153</c:v>
                </c:pt>
                <c:pt idx="2660">
                  <c:v>0.37092987804878153</c:v>
                </c:pt>
                <c:pt idx="2661">
                  <c:v>0.37092987804878153</c:v>
                </c:pt>
                <c:pt idx="2662">
                  <c:v>0.37092987804878153</c:v>
                </c:pt>
                <c:pt idx="2663">
                  <c:v>0.37092987804878153</c:v>
                </c:pt>
                <c:pt idx="2664">
                  <c:v>0.37092987804878153</c:v>
                </c:pt>
                <c:pt idx="2665">
                  <c:v>0.37092987804878153</c:v>
                </c:pt>
                <c:pt idx="2666">
                  <c:v>0.37092987804878153</c:v>
                </c:pt>
                <c:pt idx="2667">
                  <c:v>0.37092987804878153</c:v>
                </c:pt>
                <c:pt idx="2668">
                  <c:v>0.37092987804878153</c:v>
                </c:pt>
                <c:pt idx="2669">
                  <c:v>0.37092987804878153</c:v>
                </c:pt>
                <c:pt idx="2670">
                  <c:v>0.37092987804878153</c:v>
                </c:pt>
                <c:pt idx="2671">
                  <c:v>0.37092987804878153</c:v>
                </c:pt>
                <c:pt idx="2672">
                  <c:v>0.37092987804878153</c:v>
                </c:pt>
                <c:pt idx="2673">
                  <c:v>0.37092987804878153</c:v>
                </c:pt>
                <c:pt idx="2674">
                  <c:v>0.37092987804878153</c:v>
                </c:pt>
                <c:pt idx="2675">
                  <c:v>0.37092987804878153</c:v>
                </c:pt>
                <c:pt idx="2676">
                  <c:v>0.37092987804878153</c:v>
                </c:pt>
                <c:pt idx="2677">
                  <c:v>0.37092987804878153</c:v>
                </c:pt>
                <c:pt idx="2678">
                  <c:v>0.37092987804878153</c:v>
                </c:pt>
                <c:pt idx="2679">
                  <c:v>0.37018292682926912</c:v>
                </c:pt>
                <c:pt idx="2680">
                  <c:v>0.37018292682926912</c:v>
                </c:pt>
                <c:pt idx="2681">
                  <c:v>0.37018292682926912</c:v>
                </c:pt>
                <c:pt idx="2682">
                  <c:v>0.37018292682926912</c:v>
                </c:pt>
                <c:pt idx="2683">
                  <c:v>0.37018292682926912</c:v>
                </c:pt>
                <c:pt idx="2684">
                  <c:v>0.37018292682926912</c:v>
                </c:pt>
                <c:pt idx="2685">
                  <c:v>0.37018292682926912</c:v>
                </c:pt>
                <c:pt idx="2686">
                  <c:v>0.37018292682926912</c:v>
                </c:pt>
                <c:pt idx="2687">
                  <c:v>0.37018292682926912</c:v>
                </c:pt>
                <c:pt idx="2688">
                  <c:v>0.37018292682926912</c:v>
                </c:pt>
                <c:pt idx="2689">
                  <c:v>0.37018292682926912</c:v>
                </c:pt>
                <c:pt idx="2690">
                  <c:v>0.37018292682926912</c:v>
                </c:pt>
                <c:pt idx="2691">
                  <c:v>0.37018292682926912</c:v>
                </c:pt>
                <c:pt idx="2692">
                  <c:v>0.37018292682926912</c:v>
                </c:pt>
                <c:pt idx="2693">
                  <c:v>0.37018292682926912</c:v>
                </c:pt>
                <c:pt idx="2694">
                  <c:v>0.37018292682926912</c:v>
                </c:pt>
                <c:pt idx="2695">
                  <c:v>0.37018292682926912</c:v>
                </c:pt>
                <c:pt idx="2696">
                  <c:v>0.37018292682926912</c:v>
                </c:pt>
                <c:pt idx="2697">
                  <c:v>0.37018292682926912</c:v>
                </c:pt>
                <c:pt idx="2698">
                  <c:v>0.37018292682926912</c:v>
                </c:pt>
                <c:pt idx="2699">
                  <c:v>0.37018292682926912</c:v>
                </c:pt>
                <c:pt idx="2700">
                  <c:v>0.37018292682926912</c:v>
                </c:pt>
                <c:pt idx="2701">
                  <c:v>0.37018292682926912</c:v>
                </c:pt>
                <c:pt idx="2702">
                  <c:v>0.37018292682926912</c:v>
                </c:pt>
                <c:pt idx="2703">
                  <c:v>0.37018292682926912</c:v>
                </c:pt>
                <c:pt idx="2704">
                  <c:v>0.37018292682926912</c:v>
                </c:pt>
                <c:pt idx="2705">
                  <c:v>0.37018292682926912</c:v>
                </c:pt>
                <c:pt idx="2706">
                  <c:v>0.37018292682926912</c:v>
                </c:pt>
                <c:pt idx="2707">
                  <c:v>0.37018292682926912</c:v>
                </c:pt>
                <c:pt idx="2708">
                  <c:v>0.37018292682926912</c:v>
                </c:pt>
                <c:pt idx="2709">
                  <c:v>0.36984756097561067</c:v>
                </c:pt>
                <c:pt idx="2710">
                  <c:v>0.36984756097561067</c:v>
                </c:pt>
                <c:pt idx="2711">
                  <c:v>0.36984756097561067</c:v>
                </c:pt>
                <c:pt idx="2712">
                  <c:v>0.36984756097561067</c:v>
                </c:pt>
                <c:pt idx="2713">
                  <c:v>0.36984756097561067</c:v>
                </c:pt>
                <c:pt idx="2714">
                  <c:v>0.36984756097561067</c:v>
                </c:pt>
                <c:pt idx="2715">
                  <c:v>0.36984756097561067</c:v>
                </c:pt>
                <c:pt idx="2716">
                  <c:v>0.36984756097561067</c:v>
                </c:pt>
                <c:pt idx="2717">
                  <c:v>0.36984756097561067</c:v>
                </c:pt>
                <c:pt idx="2718">
                  <c:v>0.36984756097561067</c:v>
                </c:pt>
                <c:pt idx="2719">
                  <c:v>0.36984756097561067</c:v>
                </c:pt>
                <c:pt idx="2720">
                  <c:v>0.36984756097561067</c:v>
                </c:pt>
                <c:pt idx="2721">
                  <c:v>0.36984756097561067</c:v>
                </c:pt>
                <c:pt idx="2722">
                  <c:v>0.36984756097561067</c:v>
                </c:pt>
                <c:pt idx="2723">
                  <c:v>0.36984756097561067</c:v>
                </c:pt>
                <c:pt idx="2724">
                  <c:v>0.36984756097561067</c:v>
                </c:pt>
                <c:pt idx="2725">
                  <c:v>0.36984756097561067</c:v>
                </c:pt>
                <c:pt idx="2726">
                  <c:v>0.36984756097561067</c:v>
                </c:pt>
                <c:pt idx="2727">
                  <c:v>0.36984756097561067</c:v>
                </c:pt>
                <c:pt idx="2728">
                  <c:v>0.36984756097561067</c:v>
                </c:pt>
                <c:pt idx="2729">
                  <c:v>0.36984756097561067</c:v>
                </c:pt>
                <c:pt idx="2730">
                  <c:v>0.36984756097561067</c:v>
                </c:pt>
                <c:pt idx="2731">
                  <c:v>0.36984756097561067</c:v>
                </c:pt>
                <c:pt idx="2732">
                  <c:v>0.36984756097561067</c:v>
                </c:pt>
                <c:pt idx="2733">
                  <c:v>0.36984756097561067</c:v>
                </c:pt>
                <c:pt idx="2734">
                  <c:v>0.36984756097561067</c:v>
                </c:pt>
                <c:pt idx="2735">
                  <c:v>0.36984756097561067</c:v>
                </c:pt>
                <c:pt idx="2736">
                  <c:v>0.36984756097561067</c:v>
                </c:pt>
                <c:pt idx="2737">
                  <c:v>0.36984756097561067</c:v>
                </c:pt>
                <c:pt idx="2738">
                  <c:v>0.36984756097561067</c:v>
                </c:pt>
                <c:pt idx="2739">
                  <c:v>0.36984756097561067</c:v>
                </c:pt>
                <c:pt idx="2740">
                  <c:v>0.36663109756097656</c:v>
                </c:pt>
                <c:pt idx="2741">
                  <c:v>0.36663109756097656</c:v>
                </c:pt>
                <c:pt idx="2742">
                  <c:v>0.36663109756097656</c:v>
                </c:pt>
                <c:pt idx="2743">
                  <c:v>0.36663109756097656</c:v>
                </c:pt>
                <c:pt idx="2744">
                  <c:v>0.36663109756097656</c:v>
                </c:pt>
                <c:pt idx="2745">
                  <c:v>0.36663109756097656</c:v>
                </c:pt>
                <c:pt idx="2746">
                  <c:v>0.36663109756097656</c:v>
                </c:pt>
                <c:pt idx="2747">
                  <c:v>0.36663109756097656</c:v>
                </c:pt>
                <c:pt idx="2748">
                  <c:v>0.36663109756097656</c:v>
                </c:pt>
                <c:pt idx="2749">
                  <c:v>0.36663109756097656</c:v>
                </c:pt>
                <c:pt idx="2750">
                  <c:v>0.36663109756097656</c:v>
                </c:pt>
                <c:pt idx="2751">
                  <c:v>0.36663109756097656</c:v>
                </c:pt>
                <c:pt idx="2752">
                  <c:v>0.36663109756097656</c:v>
                </c:pt>
                <c:pt idx="2753">
                  <c:v>0.36663109756097656</c:v>
                </c:pt>
                <c:pt idx="2754">
                  <c:v>0.36663109756097656</c:v>
                </c:pt>
                <c:pt idx="2755">
                  <c:v>0.36663109756097656</c:v>
                </c:pt>
                <c:pt idx="2756">
                  <c:v>0.36663109756097656</c:v>
                </c:pt>
                <c:pt idx="2757">
                  <c:v>0.36663109756097656</c:v>
                </c:pt>
                <c:pt idx="2758">
                  <c:v>0.36663109756097656</c:v>
                </c:pt>
                <c:pt idx="2759">
                  <c:v>0.36663109756097656</c:v>
                </c:pt>
                <c:pt idx="2760">
                  <c:v>0.36663109756097656</c:v>
                </c:pt>
                <c:pt idx="2761">
                  <c:v>0.36663109756097656</c:v>
                </c:pt>
                <c:pt idx="2762">
                  <c:v>0.36663109756097656</c:v>
                </c:pt>
                <c:pt idx="2763">
                  <c:v>0.36663109756097656</c:v>
                </c:pt>
                <c:pt idx="2764">
                  <c:v>0.36663109756097656</c:v>
                </c:pt>
                <c:pt idx="2765">
                  <c:v>0.36663109756097656</c:v>
                </c:pt>
                <c:pt idx="2766">
                  <c:v>0.36663109756097656</c:v>
                </c:pt>
                <c:pt idx="2767">
                  <c:v>0.36663109756097656</c:v>
                </c:pt>
                <c:pt idx="2768">
                  <c:v>0.36663109756097656</c:v>
                </c:pt>
                <c:pt idx="2769">
                  <c:v>0.36663109756097656</c:v>
                </c:pt>
                <c:pt idx="2770">
                  <c:v>0.3632621951219519</c:v>
                </c:pt>
                <c:pt idx="2771">
                  <c:v>0.3632621951219519</c:v>
                </c:pt>
                <c:pt idx="2772">
                  <c:v>0.3632621951219519</c:v>
                </c:pt>
                <c:pt idx="2773">
                  <c:v>0.3632621951219519</c:v>
                </c:pt>
                <c:pt idx="2774">
                  <c:v>0.3632621951219519</c:v>
                </c:pt>
                <c:pt idx="2775">
                  <c:v>0.3632621951219519</c:v>
                </c:pt>
                <c:pt idx="2776">
                  <c:v>0.3632621951219519</c:v>
                </c:pt>
                <c:pt idx="2777">
                  <c:v>0.3632621951219519</c:v>
                </c:pt>
                <c:pt idx="2778">
                  <c:v>0.3632621951219519</c:v>
                </c:pt>
                <c:pt idx="2779">
                  <c:v>0.3632621951219519</c:v>
                </c:pt>
                <c:pt idx="2780">
                  <c:v>0.3632621951219519</c:v>
                </c:pt>
                <c:pt idx="2781">
                  <c:v>0.3632621951219519</c:v>
                </c:pt>
                <c:pt idx="2782">
                  <c:v>0.3632621951219519</c:v>
                </c:pt>
                <c:pt idx="2783">
                  <c:v>0.3632621951219519</c:v>
                </c:pt>
                <c:pt idx="2784">
                  <c:v>0.3632621951219519</c:v>
                </c:pt>
                <c:pt idx="2785">
                  <c:v>0.3632621951219519</c:v>
                </c:pt>
                <c:pt idx="2786">
                  <c:v>0.3632621951219519</c:v>
                </c:pt>
                <c:pt idx="2787">
                  <c:v>0.3632621951219519</c:v>
                </c:pt>
                <c:pt idx="2788">
                  <c:v>0.3632621951219519</c:v>
                </c:pt>
                <c:pt idx="2789">
                  <c:v>0.3632621951219519</c:v>
                </c:pt>
                <c:pt idx="2790">
                  <c:v>0.3632621951219519</c:v>
                </c:pt>
                <c:pt idx="2791">
                  <c:v>0.3632621951219519</c:v>
                </c:pt>
                <c:pt idx="2792">
                  <c:v>0.3632621951219519</c:v>
                </c:pt>
                <c:pt idx="2793">
                  <c:v>0.3632621951219519</c:v>
                </c:pt>
                <c:pt idx="2794">
                  <c:v>0.3632621951219519</c:v>
                </c:pt>
                <c:pt idx="2795">
                  <c:v>0.3632621951219519</c:v>
                </c:pt>
                <c:pt idx="2796">
                  <c:v>0.3632621951219519</c:v>
                </c:pt>
                <c:pt idx="2797">
                  <c:v>0.3632621951219519</c:v>
                </c:pt>
                <c:pt idx="2798">
                  <c:v>0.3632621951219519</c:v>
                </c:pt>
                <c:pt idx="2799">
                  <c:v>0.3632621951219519</c:v>
                </c:pt>
                <c:pt idx="2800">
                  <c:v>0.3632621951219519</c:v>
                </c:pt>
                <c:pt idx="2801">
                  <c:v>0.35977134146341538</c:v>
                </c:pt>
                <c:pt idx="2802">
                  <c:v>0.35977134146341538</c:v>
                </c:pt>
                <c:pt idx="2803">
                  <c:v>0.35977134146341538</c:v>
                </c:pt>
                <c:pt idx="2804">
                  <c:v>0.35977134146341538</c:v>
                </c:pt>
                <c:pt idx="2805">
                  <c:v>0.35977134146341538</c:v>
                </c:pt>
                <c:pt idx="2806">
                  <c:v>0.35977134146341538</c:v>
                </c:pt>
                <c:pt idx="2807">
                  <c:v>0.35977134146341538</c:v>
                </c:pt>
                <c:pt idx="2808">
                  <c:v>0.35977134146341538</c:v>
                </c:pt>
                <c:pt idx="2809">
                  <c:v>0.35977134146341538</c:v>
                </c:pt>
                <c:pt idx="2810">
                  <c:v>0.35977134146341538</c:v>
                </c:pt>
                <c:pt idx="2811">
                  <c:v>0.35977134146341538</c:v>
                </c:pt>
                <c:pt idx="2812">
                  <c:v>0.35977134146341538</c:v>
                </c:pt>
                <c:pt idx="2813">
                  <c:v>0.35977134146341538</c:v>
                </c:pt>
                <c:pt idx="2814">
                  <c:v>0.35977134146341538</c:v>
                </c:pt>
                <c:pt idx="2815">
                  <c:v>0.35977134146341538</c:v>
                </c:pt>
                <c:pt idx="2816">
                  <c:v>0.35977134146341538</c:v>
                </c:pt>
                <c:pt idx="2817">
                  <c:v>0.35977134146341538</c:v>
                </c:pt>
                <c:pt idx="2818">
                  <c:v>0.35977134146341538</c:v>
                </c:pt>
                <c:pt idx="2819">
                  <c:v>0.35977134146341538</c:v>
                </c:pt>
                <c:pt idx="2820">
                  <c:v>0.35977134146341538</c:v>
                </c:pt>
                <c:pt idx="2821">
                  <c:v>0.35977134146341538</c:v>
                </c:pt>
                <c:pt idx="2822">
                  <c:v>0.35977134146341538</c:v>
                </c:pt>
                <c:pt idx="2823">
                  <c:v>0.35977134146341538</c:v>
                </c:pt>
                <c:pt idx="2824">
                  <c:v>0.35977134146341538</c:v>
                </c:pt>
                <c:pt idx="2825">
                  <c:v>0.35977134146341538</c:v>
                </c:pt>
                <c:pt idx="2826">
                  <c:v>0.35977134146341538</c:v>
                </c:pt>
                <c:pt idx="2827">
                  <c:v>0.35977134146341538</c:v>
                </c:pt>
                <c:pt idx="2828">
                  <c:v>0.35977134146341538</c:v>
                </c:pt>
                <c:pt idx="2829">
                  <c:v>0.35977134146341538</c:v>
                </c:pt>
                <c:pt idx="2830">
                  <c:v>0.3544207317073178</c:v>
                </c:pt>
                <c:pt idx="2831">
                  <c:v>0.3544207317073178</c:v>
                </c:pt>
                <c:pt idx="2832">
                  <c:v>0.3544207317073178</c:v>
                </c:pt>
                <c:pt idx="2833">
                  <c:v>0.3544207317073178</c:v>
                </c:pt>
                <c:pt idx="2834">
                  <c:v>0.3544207317073178</c:v>
                </c:pt>
                <c:pt idx="2835">
                  <c:v>0.3544207317073178</c:v>
                </c:pt>
                <c:pt idx="2836">
                  <c:v>0.3544207317073178</c:v>
                </c:pt>
                <c:pt idx="2837">
                  <c:v>0.3544207317073178</c:v>
                </c:pt>
                <c:pt idx="2838">
                  <c:v>0.3544207317073178</c:v>
                </c:pt>
                <c:pt idx="2839">
                  <c:v>0.3544207317073178</c:v>
                </c:pt>
                <c:pt idx="2840">
                  <c:v>0.3544207317073178</c:v>
                </c:pt>
                <c:pt idx="2841">
                  <c:v>0.3544207317073178</c:v>
                </c:pt>
                <c:pt idx="2842">
                  <c:v>0.3544207317073178</c:v>
                </c:pt>
                <c:pt idx="2843">
                  <c:v>0.3544207317073178</c:v>
                </c:pt>
                <c:pt idx="2844">
                  <c:v>0.3544207317073178</c:v>
                </c:pt>
                <c:pt idx="2845">
                  <c:v>0.3544207317073178</c:v>
                </c:pt>
                <c:pt idx="2846">
                  <c:v>0.3544207317073178</c:v>
                </c:pt>
                <c:pt idx="2847">
                  <c:v>0.3544207317073178</c:v>
                </c:pt>
                <c:pt idx="2848">
                  <c:v>0.3544207317073178</c:v>
                </c:pt>
                <c:pt idx="2849">
                  <c:v>0.3544207317073178</c:v>
                </c:pt>
                <c:pt idx="2850">
                  <c:v>0.3544207317073178</c:v>
                </c:pt>
                <c:pt idx="2851">
                  <c:v>0.3544207317073178</c:v>
                </c:pt>
                <c:pt idx="2852">
                  <c:v>0.3544207317073178</c:v>
                </c:pt>
                <c:pt idx="2853">
                  <c:v>0.3544207317073178</c:v>
                </c:pt>
                <c:pt idx="2854">
                  <c:v>0.3544207317073178</c:v>
                </c:pt>
                <c:pt idx="2855">
                  <c:v>0.3544207317073178</c:v>
                </c:pt>
                <c:pt idx="2856">
                  <c:v>0.3544207317073178</c:v>
                </c:pt>
                <c:pt idx="2857">
                  <c:v>0.3544207317073178</c:v>
                </c:pt>
                <c:pt idx="2858">
                  <c:v>0.3544207317073178</c:v>
                </c:pt>
                <c:pt idx="2859">
                  <c:v>0.3544207317073178</c:v>
                </c:pt>
                <c:pt idx="2860">
                  <c:v>0.3544207317073178</c:v>
                </c:pt>
                <c:pt idx="2861">
                  <c:v>0.34795731707317135</c:v>
                </c:pt>
                <c:pt idx="2862">
                  <c:v>0.34795731707317135</c:v>
                </c:pt>
                <c:pt idx="2863">
                  <c:v>0.34795731707317135</c:v>
                </c:pt>
                <c:pt idx="2864">
                  <c:v>0.34795731707317135</c:v>
                </c:pt>
                <c:pt idx="2865">
                  <c:v>0.34795731707317135</c:v>
                </c:pt>
                <c:pt idx="2866">
                  <c:v>0.34795731707317135</c:v>
                </c:pt>
                <c:pt idx="2867">
                  <c:v>0.34795731707317135</c:v>
                </c:pt>
                <c:pt idx="2868">
                  <c:v>0.34795731707317135</c:v>
                </c:pt>
                <c:pt idx="2869">
                  <c:v>0.34795731707317135</c:v>
                </c:pt>
                <c:pt idx="2870">
                  <c:v>0.34795731707317135</c:v>
                </c:pt>
                <c:pt idx="2871">
                  <c:v>0.34795731707317135</c:v>
                </c:pt>
                <c:pt idx="2872">
                  <c:v>0.34795731707317135</c:v>
                </c:pt>
                <c:pt idx="2873">
                  <c:v>0.34795731707317135</c:v>
                </c:pt>
                <c:pt idx="2874">
                  <c:v>0.34795731707317135</c:v>
                </c:pt>
                <c:pt idx="2875">
                  <c:v>0.34795731707317135</c:v>
                </c:pt>
                <c:pt idx="2876">
                  <c:v>0.34795731707317135</c:v>
                </c:pt>
                <c:pt idx="2877">
                  <c:v>0.34795731707317135</c:v>
                </c:pt>
                <c:pt idx="2878">
                  <c:v>0.34795731707317135</c:v>
                </c:pt>
                <c:pt idx="2879">
                  <c:v>0.34795731707317135</c:v>
                </c:pt>
                <c:pt idx="2880">
                  <c:v>0.34795731707317135</c:v>
                </c:pt>
                <c:pt idx="2881">
                  <c:v>0.34795731707317135</c:v>
                </c:pt>
                <c:pt idx="2882">
                  <c:v>0.34795731707317135</c:v>
                </c:pt>
                <c:pt idx="2883">
                  <c:v>0.34795731707317135</c:v>
                </c:pt>
                <c:pt idx="2884">
                  <c:v>0.34795731707317135</c:v>
                </c:pt>
                <c:pt idx="2885">
                  <c:v>0.34795731707317135</c:v>
                </c:pt>
                <c:pt idx="2886">
                  <c:v>0.34795731707317135</c:v>
                </c:pt>
                <c:pt idx="2887">
                  <c:v>0.34795731707317135</c:v>
                </c:pt>
                <c:pt idx="2888">
                  <c:v>0.34795731707317135</c:v>
                </c:pt>
                <c:pt idx="2889">
                  <c:v>0.34795731707317135</c:v>
                </c:pt>
                <c:pt idx="2890">
                  <c:v>0.34795731707317135</c:v>
                </c:pt>
                <c:pt idx="2891">
                  <c:v>0.34795731707317135</c:v>
                </c:pt>
                <c:pt idx="2892">
                  <c:v>0.34125000000000072</c:v>
                </c:pt>
                <c:pt idx="2893">
                  <c:v>0.34125000000000072</c:v>
                </c:pt>
                <c:pt idx="2894">
                  <c:v>0.34125000000000072</c:v>
                </c:pt>
                <c:pt idx="2895">
                  <c:v>0.34125000000000072</c:v>
                </c:pt>
                <c:pt idx="2896">
                  <c:v>0.34125000000000072</c:v>
                </c:pt>
                <c:pt idx="2897">
                  <c:v>0.34125000000000072</c:v>
                </c:pt>
                <c:pt idx="2898">
                  <c:v>0.34125000000000072</c:v>
                </c:pt>
                <c:pt idx="2899">
                  <c:v>0.34125000000000072</c:v>
                </c:pt>
                <c:pt idx="2900">
                  <c:v>0.34125000000000072</c:v>
                </c:pt>
                <c:pt idx="2901">
                  <c:v>0.34125000000000072</c:v>
                </c:pt>
                <c:pt idx="2902">
                  <c:v>0.34125000000000072</c:v>
                </c:pt>
                <c:pt idx="2903">
                  <c:v>0.34125000000000072</c:v>
                </c:pt>
                <c:pt idx="2904">
                  <c:v>0.34125000000000072</c:v>
                </c:pt>
                <c:pt idx="2905">
                  <c:v>0.34125000000000072</c:v>
                </c:pt>
                <c:pt idx="2906">
                  <c:v>0.34125000000000072</c:v>
                </c:pt>
                <c:pt idx="2907">
                  <c:v>0.34125000000000072</c:v>
                </c:pt>
                <c:pt idx="2908">
                  <c:v>0.34125000000000072</c:v>
                </c:pt>
                <c:pt idx="2909">
                  <c:v>0.34125000000000072</c:v>
                </c:pt>
                <c:pt idx="2910">
                  <c:v>0.34125000000000072</c:v>
                </c:pt>
                <c:pt idx="2911">
                  <c:v>0.34125000000000072</c:v>
                </c:pt>
                <c:pt idx="2912">
                  <c:v>0.34125000000000072</c:v>
                </c:pt>
                <c:pt idx="2913">
                  <c:v>0.34125000000000072</c:v>
                </c:pt>
                <c:pt idx="2914">
                  <c:v>0.34125000000000072</c:v>
                </c:pt>
                <c:pt idx="2915">
                  <c:v>0.34125000000000072</c:v>
                </c:pt>
                <c:pt idx="2916">
                  <c:v>0.34125000000000072</c:v>
                </c:pt>
                <c:pt idx="2917">
                  <c:v>0.34125000000000072</c:v>
                </c:pt>
                <c:pt idx="2918">
                  <c:v>0.34125000000000072</c:v>
                </c:pt>
                <c:pt idx="2919">
                  <c:v>0.34125000000000072</c:v>
                </c:pt>
                <c:pt idx="2920">
                  <c:v>0.34125000000000072</c:v>
                </c:pt>
                <c:pt idx="2921">
                  <c:v>0.34125000000000072</c:v>
                </c:pt>
                <c:pt idx="2922">
                  <c:v>0.33321646341463484</c:v>
                </c:pt>
                <c:pt idx="2923">
                  <c:v>0.33321646341463484</c:v>
                </c:pt>
                <c:pt idx="2924">
                  <c:v>0.33321646341463484</c:v>
                </c:pt>
                <c:pt idx="2925">
                  <c:v>0.33321646341463484</c:v>
                </c:pt>
                <c:pt idx="2926">
                  <c:v>0.33321646341463484</c:v>
                </c:pt>
                <c:pt idx="2927">
                  <c:v>0.33321646341463484</c:v>
                </c:pt>
                <c:pt idx="2928">
                  <c:v>0.33321646341463484</c:v>
                </c:pt>
                <c:pt idx="2929">
                  <c:v>0.33321646341463484</c:v>
                </c:pt>
                <c:pt idx="2930">
                  <c:v>0.33321646341463484</c:v>
                </c:pt>
                <c:pt idx="2931">
                  <c:v>0.33321646341463484</c:v>
                </c:pt>
                <c:pt idx="2932">
                  <c:v>0.33321646341463484</c:v>
                </c:pt>
                <c:pt idx="2933">
                  <c:v>0.33321646341463484</c:v>
                </c:pt>
                <c:pt idx="2934">
                  <c:v>0.33321646341463484</c:v>
                </c:pt>
                <c:pt idx="2935">
                  <c:v>0.33321646341463484</c:v>
                </c:pt>
                <c:pt idx="2936">
                  <c:v>0.33321646341463484</c:v>
                </c:pt>
                <c:pt idx="2937">
                  <c:v>0.33321646341463484</c:v>
                </c:pt>
                <c:pt idx="2938">
                  <c:v>0.33321646341463484</c:v>
                </c:pt>
                <c:pt idx="2939">
                  <c:v>0.33321646341463484</c:v>
                </c:pt>
                <c:pt idx="2940">
                  <c:v>0.33321646341463484</c:v>
                </c:pt>
                <c:pt idx="2941">
                  <c:v>0.33321646341463484</c:v>
                </c:pt>
                <c:pt idx="2942">
                  <c:v>0.33321646341463484</c:v>
                </c:pt>
                <c:pt idx="2943">
                  <c:v>0.33321646341463484</c:v>
                </c:pt>
                <c:pt idx="2944">
                  <c:v>0.33321646341463484</c:v>
                </c:pt>
                <c:pt idx="2945">
                  <c:v>0.33321646341463484</c:v>
                </c:pt>
                <c:pt idx="2946">
                  <c:v>0.33321646341463484</c:v>
                </c:pt>
                <c:pt idx="2947">
                  <c:v>0.33321646341463484</c:v>
                </c:pt>
                <c:pt idx="2948">
                  <c:v>0.33321646341463484</c:v>
                </c:pt>
                <c:pt idx="2949">
                  <c:v>0.33321646341463484</c:v>
                </c:pt>
                <c:pt idx="2950">
                  <c:v>0.33321646341463484</c:v>
                </c:pt>
                <c:pt idx="2951">
                  <c:v>0.33321646341463484</c:v>
                </c:pt>
                <c:pt idx="2952">
                  <c:v>0.33321646341463484</c:v>
                </c:pt>
                <c:pt idx="2953">
                  <c:v>0.32449695121951305</c:v>
                </c:pt>
                <c:pt idx="2954">
                  <c:v>0.32449695121951305</c:v>
                </c:pt>
                <c:pt idx="2955">
                  <c:v>0.32449695121951305</c:v>
                </c:pt>
                <c:pt idx="2956">
                  <c:v>0.32449695121951305</c:v>
                </c:pt>
                <c:pt idx="2957">
                  <c:v>0.32449695121951305</c:v>
                </c:pt>
                <c:pt idx="2958">
                  <c:v>0.32449695121951305</c:v>
                </c:pt>
                <c:pt idx="2959">
                  <c:v>0.32449695121951305</c:v>
                </c:pt>
                <c:pt idx="2960">
                  <c:v>0.32449695121951305</c:v>
                </c:pt>
                <c:pt idx="2961">
                  <c:v>0.32449695121951305</c:v>
                </c:pt>
                <c:pt idx="2962">
                  <c:v>0.32449695121951305</c:v>
                </c:pt>
                <c:pt idx="2963">
                  <c:v>0.32449695121951305</c:v>
                </c:pt>
                <c:pt idx="2964">
                  <c:v>0.32449695121951305</c:v>
                </c:pt>
                <c:pt idx="2965">
                  <c:v>0.32449695121951305</c:v>
                </c:pt>
                <c:pt idx="2966">
                  <c:v>0.32449695121951305</c:v>
                </c:pt>
                <c:pt idx="2967">
                  <c:v>0.32449695121951305</c:v>
                </c:pt>
                <c:pt idx="2968">
                  <c:v>0.32449695121951305</c:v>
                </c:pt>
                <c:pt idx="2969">
                  <c:v>0.32449695121951305</c:v>
                </c:pt>
                <c:pt idx="2970">
                  <c:v>0.32449695121951305</c:v>
                </c:pt>
                <c:pt idx="2971">
                  <c:v>0.32449695121951305</c:v>
                </c:pt>
                <c:pt idx="2972">
                  <c:v>0.32449695121951305</c:v>
                </c:pt>
                <c:pt idx="2973">
                  <c:v>0.32449695121951305</c:v>
                </c:pt>
                <c:pt idx="2974">
                  <c:v>0.32449695121951305</c:v>
                </c:pt>
                <c:pt idx="2975">
                  <c:v>0.32449695121951305</c:v>
                </c:pt>
                <c:pt idx="2976">
                  <c:v>0.32449695121951305</c:v>
                </c:pt>
                <c:pt idx="2977">
                  <c:v>0.32449695121951305</c:v>
                </c:pt>
                <c:pt idx="2978">
                  <c:v>0.32449695121951305</c:v>
                </c:pt>
                <c:pt idx="2979">
                  <c:v>0.32449695121951305</c:v>
                </c:pt>
                <c:pt idx="2980">
                  <c:v>0.32449695121951305</c:v>
                </c:pt>
                <c:pt idx="2981">
                  <c:v>0.32449695121951305</c:v>
                </c:pt>
                <c:pt idx="2982">
                  <c:v>0.32449695121951305</c:v>
                </c:pt>
                <c:pt idx="2983">
                  <c:v>0.31652439024390322</c:v>
                </c:pt>
                <c:pt idx="2984">
                  <c:v>0.31652439024390322</c:v>
                </c:pt>
                <c:pt idx="2985">
                  <c:v>0.31652439024390322</c:v>
                </c:pt>
                <c:pt idx="2986">
                  <c:v>0.31652439024390322</c:v>
                </c:pt>
                <c:pt idx="2987">
                  <c:v>0.31652439024390322</c:v>
                </c:pt>
                <c:pt idx="2988">
                  <c:v>0.31652439024390322</c:v>
                </c:pt>
                <c:pt idx="2989">
                  <c:v>0.31652439024390322</c:v>
                </c:pt>
                <c:pt idx="2990">
                  <c:v>0.31652439024390322</c:v>
                </c:pt>
                <c:pt idx="2991">
                  <c:v>0.31652439024390322</c:v>
                </c:pt>
                <c:pt idx="2992">
                  <c:v>0.31652439024390322</c:v>
                </c:pt>
                <c:pt idx="2993">
                  <c:v>0.31652439024390322</c:v>
                </c:pt>
                <c:pt idx="2994">
                  <c:v>0.31652439024390322</c:v>
                </c:pt>
                <c:pt idx="2995">
                  <c:v>0.31652439024390322</c:v>
                </c:pt>
                <c:pt idx="2996">
                  <c:v>0.31652439024390322</c:v>
                </c:pt>
                <c:pt idx="2997">
                  <c:v>0.31652439024390322</c:v>
                </c:pt>
                <c:pt idx="2998">
                  <c:v>0.31652439024390322</c:v>
                </c:pt>
                <c:pt idx="2999">
                  <c:v>0.31652439024390322</c:v>
                </c:pt>
                <c:pt idx="3000">
                  <c:v>0.31652439024390322</c:v>
                </c:pt>
                <c:pt idx="3001">
                  <c:v>0.31652439024390322</c:v>
                </c:pt>
                <c:pt idx="3002">
                  <c:v>0.31652439024390322</c:v>
                </c:pt>
                <c:pt idx="3003">
                  <c:v>0.31652439024390322</c:v>
                </c:pt>
                <c:pt idx="3004">
                  <c:v>0.31652439024390322</c:v>
                </c:pt>
                <c:pt idx="3005">
                  <c:v>0.31652439024390322</c:v>
                </c:pt>
                <c:pt idx="3006">
                  <c:v>0.31652439024390322</c:v>
                </c:pt>
                <c:pt idx="3007">
                  <c:v>0.31652439024390322</c:v>
                </c:pt>
                <c:pt idx="3008">
                  <c:v>0.31652439024390322</c:v>
                </c:pt>
                <c:pt idx="3009">
                  <c:v>0.31652439024390322</c:v>
                </c:pt>
                <c:pt idx="3010">
                  <c:v>0.31652439024390322</c:v>
                </c:pt>
                <c:pt idx="3011">
                  <c:v>0.31652439024390322</c:v>
                </c:pt>
                <c:pt idx="3012">
                  <c:v>0.31652439024390322</c:v>
                </c:pt>
                <c:pt idx="3013">
                  <c:v>0.31652439024390322</c:v>
                </c:pt>
                <c:pt idx="3014">
                  <c:v>0.30868902439024448</c:v>
                </c:pt>
                <c:pt idx="3015">
                  <c:v>0.30868902439024448</c:v>
                </c:pt>
                <c:pt idx="3016">
                  <c:v>0.30868902439024448</c:v>
                </c:pt>
                <c:pt idx="3017">
                  <c:v>0.30868902439024448</c:v>
                </c:pt>
                <c:pt idx="3018">
                  <c:v>0.30868902439024448</c:v>
                </c:pt>
                <c:pt idx="3019">
                  <c:v>0.30868902439024448</c:v>
                </c:pt>
                <c:pt idx="3020">
                  <c:v>0.30868902439024448</c:v>
                </c:pt>
                <c:pt idx="3021">
                  <c:v>0.30868902439024448</c:v>
                </c:pt>
                <c:pt idx="3022">
                  <c:v>0.30868902439024448</c:v>
                </c:pt>
                <c:pt idx="3023">
                  <c:v>0.30868902439024448</c:v>
                </c:pt>
                <c:pt idx="3024">
                  <c:v>0.30868902439024448</c:v>
                </c:pt>
                <c:pt idx="3025">
                  <c:v>0.30868902439024448</c:v>
                </c:pt>
                <c:pt idx="3026">
                  <c:v>0.30868902439024448</c:v>
                </c:pt>
                <c:pt idx="3027">
                  <c:v>0.30868902439024448</c:v>
                </c:pt>
                <c:pt idx="3028">
                  <c:v>0.30868902439024448</c:v>
                </c:pt>
                <c:pt idx="3029">
                  <c:v>0.30868902439024448</c:v>
                </c:pt>
                <c:pt idx="3030">
                  <c:v>0.30868902439024448</c:v>
                </c:pt>
                <c:pt idx="3031">
                  <c:v>0.30868902439024448</c:v>
                </c:pt>
                <c:pt idx="3032">
                  <c:v>0.30868902439024448</c:v>
                </c:pt>
                <c:pt idx="3033">
                  <c:v>0.30868902439024448</c:v>
                </c:pt>
                <c:pt idx="3034">
                  <c:v>0.30868902439024448</c:v>
                </c:pt>
                <c:pt idx="3035">
                  <c:v>0.30868902439024448</c:v>
                </c:pt>
                <c:pt idx="3036">
                  <c:v>0.30868902439024448</c:v>
                </c:pt>
                <c:pt idx="3037">
                  <c:v>0.30868902439024448</c:v>
                </c:pt>
                <c:pt idx="3038">
                  <c:v>0.30868902439024448</c:v>
                </c:pt>
                <c:pt idx="3039">
                  <c:v>0.30868902439024448</c:v>
                </c:pt>
                <c:pt idx="3040">
                  <c:v>0.30868902439024448</c:v>
                </c:pt>
                <c:pt idx="3041">
                  <c:v>0.30868902439024448</c:v>
                </c:pt>
                <c:pt idx="3042">
                  <c:v>0.30868902439024448</c:v>
                </c:pt>
                <c:pt idx="3043">
                  <c:v>0.30868902439024448</c:v>
                </c:pt>
                <c:pt idx="3044">
                  <c:v>0.30868902439024448</c:v>
                </c:pt>
                <c:pt idx="3045">
                  <c:v>0.29972560975609808</c:v>
                </c:pt>
                <c:pt idx="3046">
                  <c:v>0.29972560975609808</c:v>
                </c:pt>
                <c:pt idx="3047">
                  <c:v>0.29972560975609808</c:v>
                </c:pt>
                <c:pt idx="3048">
                  <c:v>0.29972560975609808</c:v>
                </c:pt>
                <c:pt idx="3049">
                  <c:v>0.29972560975609808</c:v>
                </c:pt>
                <c:pt idx="3050">
                  <c:v>0.29972560975609808</c:v>
                </c:pt>
                <c:pt idx="3051">
                  <c:v>0.29972560975609808</c:v>
                </c:pt>
                <c:pt idx="3052">
                  <c:v>0.29972560975609808</c:v>
                </c:pt>
                <c:pt idx="3053">
                  <c:v>0.29972560975609808</c:v>
                </c:pt>
                <c:pt idx="3054">
                  <c:v>0.29972560975609808</c:v>
                </c:pt>
                <c:pt idx="3055">
                  <c:v>0.29972560975609808</c:v>
                </c:pt>
                <c:pt idx="3056">
                  <c:v>0.29972560975609808</c:v>
                </c:pt>
                <c:pt idx="3057">
                  <c:v>0.29972560975609808</c:v>
                </c:pt>
                <c:pt idx="3058">
                  <c:v>0.29972560975609808</c:v>
                </c:pt>
                <c:pt idx="3059">
                  <c:v>0.29972560975609808</c:v>
                </c:pt>
                <c:pt idx="3060">
                  <c:v>0.29972560975609808</c:v>
                </c:pt>
                <c:pt idx="3061">
                  <c:v>0.29972560975609808</c:v>
                </c:pt>
                <c:pt idx="3062">
                  <c:v>0.29972560975609808</c:v>
                </c:pt>
                <c:pt idx="3063">
                  <c:v>0.29972560975609808</c:v>
                </c:pt>
                <c:pt idx="3064">
                  <c:v>0.29972560975609808</c:v>
                </c:pt>
                <c:pt idx="3065">
                  <c:v>0.29972560975609808</c:v>
                </c:pt>
                <c:pt idx="3066">
                  <c:v>0.29972560975609808</c:v>
                </c:pt>
                <c:pt idx="3067">
                  <c:v>0.29972560975609808</c:v>
                </c:pt>
                <c:pt idx="3068">
                  <c:v>0.29972560975609808</c:v>
                </c:pt>
                <c:pt idx="3069">
                  <c:v>0.29972560975609808</c:v>
                </c:pt>
                <c:pt idx="3070">
                  <c:v>0.29972560975609808</c:v>
                </c:pt>
                <c:pt idx="3071">
                  <c:v>0.29972560975609808</c:v>
                </c:pt>
                <c:pt idx="3072">
                  <c:v>0.29972560975609808</c:v>
                </c:pt>
                <c:pt idx="3073">
                  <c:v>0.29972560975609808</c:v>
                </c:pt>
                <c:pt idx="3074">
                  <c:v>0.29972560975609808</c:v>
                </c:pt>
                <c:pt idx="3075">
                  <c:v>0.29071646341463486</c:v>
                </c:pt>
                <c:pt idx="3076">
                  <c:v>0.29071646341463486</c:v>
                </c:pt>
                <c:pt idx="3077">
                  <c:v>0.29071646341463486</c:v>
                </c:pt>
                <c:pt idx="3078">
                  <c:v>0.29071646341463486</c:v>
                </c:pt>
                <c:pt idx="3079">
                  <c:v>0.29071646341463486</c:v>
                </c:pt>
                <c:pt idx="3080">
                  <c:v>0.29071646341463486</c:v>
                </c:pt>
                <c:pt idx="3081">
                  <c:v>0.29071646341463486</c:v>
                </c:pt>
                <c:pt idx="3082">
                  <c:v>0.29071646341463486</c:v>
                </c:pt>
                <c:pt idx="3083">
                  <c:v>0.29071646341463486</c:v>
                </c:pt>
                <c:pt idx="3084">
                  <c:v>0.29071646341463486</c:v>
                </c:pt>
                <c:pt idx="3085">
                  <c:v>0.29071646341463486</c:v>
                </c:pt>
                <c:pt idx="3086">
                  <c:v>0.29071646341463486</c:v>
                </c:pt>
                <c:pt idx="3087">
                  <c:v>0.29071646341463486</c:v>
                </c:pt>
                <c:pt idx="3088">
                  <c:v>0.29071646341463486</c:v>
                </c:pt>
                <c:pt idx="3089">
                  <c:v>0.29071646341463486</c:v>
                </c:pt>
                <c:pt idx="3090">
                  <c:v>0.29071646341463486</c:v>
                </c:pt>
                <c:pt idx="3091">
                  <c:v>0.29071646341463486</c:v>
                </c:pt>
                <c:pt idx="3092">
                  <c:v>0.29071646341463486</c:v>
                </c:pt>
                <c:pt idx="3093">
                  <c:v>0.29071646341463486</c:v>
                </c:pt>
                <c:pt idx="3094">
                  <c:v>0.29071646341463486</c:v>
                </c:pt>
                <c:pt idx="3095">
                  <c:v>0.29071646341463486</c:v>
                </c:pt>
                <c:pt idx="3096">
                  <c:v>0.29071646341463486</c:v>
                </c:pt>
                <c:pt idx="3097">
                  <c:v>0.29071646341463486</c:v>
                </c:pt>
                <c:pt idx="3098">
                  <c:v>0.29071646341463486</c:v>
                </c:pt>
                <c:pt idx="3099">
                  <c:v>0.29071646341463486</c:v>
                </c:pt>
                <c:pt idx="3100">
                  <c:v>0.29071646341463486</c:v>
                </c:pt>
                <c:pt idx="3101">
                  <c:v>0.29071646341463486</c:v>
                </c:pt>
                <c:pt idx="3102">
                  <c:v>0.29071646341463486</c:v>
                </c:pt>
                <c:pt idx="3103">
                  <c:v>0.29071646341463486</c:v>
                </c:pt>
                <c:pt idx="3104">
                  <c:v>0.29071646341463486</c:v>
                </c:pt>
                <c:pt idx="3105">
                  <c:v>0.29071646341463486</c:v>
                </c:pt>
                <c:pt idx="3106">
                  <c:v>0.28169207317073219</c:v>
                </c:pt>
                <c:pt idx="3107">
                  <c:v>0.28169207317073219</c:v>
                </c:pt>
                <c:pt idx="3108">
                  <c:v>0.28169207317073219</c:v>
                </c:pt>
                <c:pt idx="3109">
                  <c:v>0.28169207317073219</c:v>
                </c:pt>
                <c:pt idx="3110">
                  <c:v>0.28169207317073219</c:v>
                </c:pt>
                <c:pt idx="3111">
                  <c:v>0.28169207317073219</c:v>
                </c:pt>
                <c:pt idx="3112">
                  <c:v>0.28169207317073219</c:v>
                </c:pt>
                <c:pt idx="3113">
                  <c:v>0.28169207317073219</c:v>
                </c:pt>
                <c:pt idx="3114">
                  <c:v>0.28169207317073219</c:v>
                </c:pt>
                <c:pt idx="3115">
                  <c:v>0.28169207317073219</c:v>
                </c:pt>
                <c:pt idx="3116">
                  <c:v>0.28169207317073219</c:v>
                </c:pt>
                <c:pt idx="3117">
                  <c:v>0.28169207317073219</c:v>
                </c:pt>
                <c:pt idx="3118">
                  <c:v>0.28169207317073219</c:v>
                </c:pt>
                <c:pt idx="3119">
                  <c:v>0.28169207317073219</c:v>
                </c:pt>
                <c:pt idx="3120">
                  <c:v>0.28169207317073219</c:v>
                </c:pt>
                <c:pt idx="3121">
                  <c:v>0.28169207317073219</c:v>
                </c:pt>
                <c:pt idx="3122">
                  <c:v>0.28169207317073219</c:v>
                </c:pt>
                <c:pt idx="3123">
                  <c:v>0.28169207317073219</c:v>
                </c:pt>
                <c:pt idx="3124">
                  <c:v>0.28169207317073219</c:v>
                </c:pt>
                <c:pt idx="3125">
                  <c:v>0.28169207317073219</c:v>
                </c:pt>
                <c:pt idx="3126">
                  <c:v>0.28169207317073219</c:v>
                </c:pt>
                <c:pt idx="3127">
                  <c:v>0.28169207317073219</c:v>
                </c:pt>
                <c:pt idx="3128">
                  <c:v>0.28169207317073219</c:v>
                </c:pt>
                <c:pt idx="3129">
                  <c:v>0.28169207317073219</c:v>
                </c:pt>
                <c:pt idx="3130">
                  <c:v>0.28169207317073219</c:v>
                </c:pt>
                <c:pt idx="3131">
                  <c:v>0.28169207317073219</c:v>
                </c:pt>
                <c:pt idx="3132">
                  <c:v>0.28169207317073219</c:v>
                </c:pt>
                <c:pt idx="3133">
                  <c:v>0.28169207317073219</c:v>
                </c:pt>
                <c:pt idx="3134">
                  <c:v>0.28169207317073219</c:v>
                </c:pt>
                <c:pt idx="3135">
                  <c:v>0.28169207317073219</c:v>
                </c:pt>
                <c:pt idx="3136">
                  <c:v>0.27009146341463453</c:v>
                </c:pt>
                <c:pt idx="3137">
                  <c:v>0.27009146341463453</c:v>
                </c:pt>
                <c:pt idx="3138">
                  <c:v>0.27009146341463453</c:v>
                </c:pt>
                <c:pt idx="3139">
                  <c:v>0.27009146341463453</c:v>
                </c:pt>
                <c:pt idx="3140">
                  <c:v>0.27009146341463453</c:v>
                </c:pt>
                <c:pt idx="3141">
                  <c:v>0.27009146341463453</c:v>
                </c:pt>
                <c:pt idx="3142">
                  <c:v>0.27009146341463453</c:v>
                </c:pt>
                <c:pt idx="3143">
                  <c:v>0.27009146341463453</c:v>
                </c:pt>
                <c:pt idx="3144">
                  <c:v>0.27009146341463453</c:v>
                </c:pt>
                <c:pt idx="3145">
                  <c:v>0.27009146341463453</c:v>
                </c:pt>
                <c:pt idx="3146">
                  <c:v>0.27009146341463453</c:v>
                </c:pt>
                <c:pt idx="3147">
                  <c:v>0.27009146341463453</c:v>
                </c:pt>
                <c:pt idx="3148">
                  <c:v>0.27009146341463453</c:v>
                </c:pt>
                <c:pt idx="3149">
                  <c:v>0.27009146341463453</c:v>
                </c:pt>
                <c:pt idx="3150">
                  <c:v>0.27009146341463453</c:v>
                </c:pt>
                <c:pt idx="3151">
                  <c:v>0.27009146341463453</c:v>
                </c:pt>
                <c:pt idx="3152">
                  <c:v>0.27009146341463453</c:v>
                </c:pt>
                <c:pt idx="3153">
                  <c:v>0.27009146341463453</c:v>
                </c:pt>
                <c:pt idx="3154">
                  <c:v>0.27009146341463453</c:v>
                </c:pt>
                <c:pt idx="3155">
                  <c:v>0.27009146341463453</c:v>
                </c:pt>
                <c:pt idx="3156">
                  <c:v>0.27009146341463453</c:v>
                </c:pt>
                <c:pt idx="3157">
                  <c:v>0.27009146341463453</c:v>
                </c:pt>
                <c:pt idx="3158">
                  <c:v>0.27009146341463453</c:v>
                </c:pt>
                <c:pt idx="3159">
                  <c:v>0.27009146341463453</c:v>
                </c:pt>
                <c:pt idx="3160">
                  <c:v>0.27009146341463453</c:v>
                </c:pt>
                <c:pt idx="3161">
                  <c:v>0.27009146341463453</c:v>
                </c:pt>
                <c:pt idx="3162">
                  <c:v>0.27009146341463453</c:v>
                </c:pt>
                <c:pt idx="3163">
                  <c:v>0.27009146341463453</c:v>
                </c:pt>
                <c:pt idx="3164">
                  <c:v>0.27009146341463453</c:v>
                </c:pt>
                <c:pt idx="3165">
                  <c:v>0.27009146341463453</c:v>
                </c:pt>
                <c:pt idx="3166">
                  <c:v>0.27009146341463453</c:v>
                </c:pt>
                <c:pt idx="3167">
                  <c:v>0.26109756097561032</c:v>
                </c:pt>
                <c:pt idx="3168">
                  <c:v>0.26109756097561032</c:v>
                </c:pt>
                <c:pt idx="3169">
                  <c:v>0.26109756097561032</c:v>
                </c:pt>
                <c:pt idx="3170">
                  <c:v>0.26109756097561032</c:v>
                </c:pt>
                <c:pt idx="3171">
                  <c:v>0.26109756097561032</c:v>
                </c:pt>
                <c:pt idx="3172">
                  <c:v>0.26109756097561032</c:v>
                </c:pt>
                <c:pt idx="3173">
                  <c:v>0.26109756097561032</c:v>
                </c:pt>
                <c:pt idx="3174">
                  <c:v>0.26109756097561032</c:v>
                </c:pt>
                <c:pt idx="3175">
                  <c:v>0.26109756097561032</c:v>
                </c:pt>
                <c:pt idx="3176">
                  <c:v>0.26109756097561032</c:v>
                </c:pt>
                <c:pt idx="3177">
                  <c:v>0.26109756097561032</c:v>
                </c:pt>
                <c:pt idx="3178">
                  <c:v>0.26109756097561032</c:v>
                </c:pt>
                <c:pt idx="3179">
                  <c:v>0.26109756097561032</c:v>
                </c:pt>
                <c:pt idx="3180">
                  <c:v>0.26109756097561032</c:v>
                </c:pt>
                <c:pt idx="3181">
                  <c:v>0.26109756097561032</c:v>
                </c:pt>
                <c:pt idx="3182">
                  <c:v>0.26109756097561032</c:v>
                </c:pt>
                <c:pt idx="3183">
                  <c:v>0.26109756097561032</c:v>
                </c:pt>
                <c:pt idx="3184">
                  <c:v>0.26109756097561032</c:v>
                </c:pt>
                <c:pt idx="3185">
                  <c:v>0.26109756097561032</c:v>
                </c:pt>
                <c:pt idx="3186">
                  <c:v>0.26109756097561032</c:v>
                </c:pt>
                <c:pt idx="3187">
                  <c:v>0.26109756097561032</c:v>
                </c:pt>
                <c:pt idx="3188">
                  <c:v>0.26109756097561032</c:v>
                </c:pt>
                <c:pt idx="3189">
                  <c:v>0.26109756097561032</c:v>
                </c:pt>
                <c:pt idx="3190">
                  <c:v>0.26109756097561032</c:v>
                </c:pt>
                <c:pt idx="3191">
                  <c:v>0.26109756097561032</c:v>
                </c:pt>
                <c:pt idx="3192">
                  <c:v>0.26109756097561032</c:v>
                </c:pt>
                <c:pt idx="3193">
                  <c:v>0.26109756097561032</c:v>
                </c:pt>
                <c:pt idx="3194">
                  <c:v>0.26109756097561032</c:v>
                </c:pt>
                <c:pt idx="3195">
                  <c:v>0.25280487804878105</c:v>
                </c:pt>
                <c:pt idx="3196">
                  <c:v>0.25280487804878105</c:v>
                </c:pt>
                <c:pt idx="3197">
                  <c:v>0.25280487804878105</c:v>
                </c:pt>
                <c:pt idx="3198">
                  <c:v>0.25280487804878105</c:v>
                </c:pt>
                <c:pt idx="3199">
                  <c:v>0.25280487804878105</c:v>
                </c:pt>
                <c:pt idx="3200">
                  <c:v>0.25280487804878105</c:v>
                </c:pt>
                <c:pt idx="3201">
                  <c:v>0.25280487804878105</c:v>
                </c:pt>
                <c:pt idx="3202">
                  <c:v>0.25280487804878105</c:v>
                </c:pt>
                <c:pt idx="3203">
                  <c:v>0.25280487804878105</c:v>
                </c:pt>
                <c:pt idx="3204">
                  <c:v>0.25280487804878105</c:v>
                </c:pt>
                <c:pt idx="3205">
                  <c:v>0.25280487804878105</c:v>
                </c:pt>
                <c:pt idx="3206">
                  <c:v>0.25280487804878105</c:v>
                </c:pt>
                <c:pt idx="3207">
                  <c:v>0.25280487804878105</c:v>
                </c:pt>
                <c:pt idx="3208">
                  <c:v>0.25280487804878105</c:v>
                </c:pt>
                <c:pt idx="3209">
                  <c:v>0.25280487804878105</c:v>
                </c:pt>
                <c:pt idx="3210">
                  <c:v>0.25280487804878105</c:v>
                </c:pt>
                <c:pt idx="3211">
                  <c:v>0.25280487804878105</c:v>
                </c:pt>
                <c:pt idx="3212">
                  <c:v>0.25280487804878105</c:v>
                </c:pt>
                <c:pt idx="3213">
                  <c:v>0.25280487804878105</c:v>
                </c:pt>
                <c:pt idx="3214">
                  <c:v>0.25280487804878105</c:v>
                </c:pt>
                <c:pt idx="3215">
                  <c:v>0.25280487804878105</c:v>
                </c:pt>
                <c:pt idx="3216">
                  <c:v>0.25280487804878105</c:v>
                </c:pt>
                <c:pt idx="3217">
                  <c:v>0.25280487804878105</c:v>
                </c:pt>
                <c:pt idx="3218">
                  <c:v>0.25280487804878105</c:v>
                </c:pt>
                <c:pt idx="3219">
                  <c:v>0.25280487804878105</c:v>
                </c:pt>
                <c:pt idx="3220">
                  <c:v>0.25280487804878105</c:v>
                </c:pt>
                <c:pt idx="3221">
                  <c:v>0.25280487804878105</c:v>
                </c:pt>
                <c:pt idx="3222">
                  <c:v>0.25280487804878105</c:v>
                </c:pt>
                <c:pt idx="3223">
                  <c:v>0.25280487804878105</c:v>
                </c:pt>
                <c:pt idx="3224">
                  <c:v>0.25280487804878105</c:v>
                </c:pt>
                <c:pt idx="3225">
                  <c:v>0.25280487804878105</c:v>
                </c:pt>
                <c:pt idx="3226">
                  <c:v>0.24199695121951259</c:v>
                </c:pt>
                <c:pt idx="3227">
                  <c:v>0.24199695121951259</c:v>
                </c:pt>
                <c:pt idx="3228">
                  <c:v>0.24199695121951259</c:v>
                </c:pt>
                <c:pt idx="3229">
                  <c:v>0.24199695121951259</c:v>
                </c:pt>
                <c:pt idx="3230">
                  <c:v>0.24199695121951259</c:v>
                </c:pt>
                <c:pt idx="3231">
                  <c:v>0.24199695121951259</c:v>
                </c:pt>
                <c:pt idx="3232">
                  <c:v>0.24199695121951259</c:v>
                </c:pt>
                <c:pt idx="3233">
                  <c:v>0.24199695121951259</c:v>
                </c:pt>
                <c:pt idx="3234">
                  <c:v>0.24199695121951259</c:v>
                </c:pt>
                <c:pt idx="3235">
                  <c:v>0.24199695121951259</c:v>
                </c:pt>
                <c:pt idx="3236">
                  <c:v>0.24199695121951259</c:v>
                </c:pt>
                <c:pt idx="3237">
                  <c:v>0.24199695121951259</c:v>
                </c:pt>
                <c:pt idx="3238">
                  <c:v>0.24199695121951259</c:v>
                </c:pt>
                <c:pt idx="3239">
                  <c:v>0.24199695121951259</c:v>
                </c:pt>
                <c:pt idx="3240">
                  <c:v>0.24199695121951259</c:v>
                </c:pt>
                <c:pt idx="3241">
                  <c:v>0.24199695121951259</c:v>
                </c:pt>
                <c:pt idx="3242">
                  <c:v>0.24199695121951259</c:v>
                </c:pt>
                <c:pt idx="3243">
                  <c:v>0.24199695121951259</c:v>
                </c:pt>
                <c:pt idx="3244">
                  <c:v>0.24199695121951259</c:v>
                </c:pt>
                <c:pt idx="3245">
                  <c:v>0.24199695121951259</c:v>
                </c:pt>
                <c:pt idx="3246">
                  <c:v>0.24199695121951259</c:v>
                </c:pt>
                <c:pt idx="3247">
                  <c:v>0.24199695121951259</c:v>
                </c:pt>
                <c:pt idx="3248">
                  <c:v>0.24199695121951259</c:v>
                </c:pt>
                <c:pt idx="3249">
                  <c:v>0.24199695121951259</c:v>
                </c:pt>
                <c:pt idx="3250">
                  <c:v>0.24199695121951259</c:v>
                </c:pt>
                <c:pt idx="3251">
                  <c:v>0.24199695121951259</c:v>
                </c:pt>
                <c:pt idx="3252">
                  <c:v>0.24199695121951259</c:v>
                </c:pt>
                <c:pt idx="3253">
                  <c:v>0.24199695121951259</c:v>
                </c:pt>
                <c:pt idx="3254">
                  <c:v>0.24199695121951259</c:v>
                </c:pt>
                <c:pt idx="3255">
                  <c:v>0.24199695121951259</c:v>
                </c:pt>
                <c:pt idx="3256">
                  <c:v>0.24199695121951259</c:v>
                </c:pt>
                <c:pt idx="3257">
                  <c:v>0.2335365853658542</c:v>
                </c:pt>
                <c:pt idx="3258">
                  <c:v>0.2335365853658542</c:v>
                </c:pt>
                <c:pt idx="3259">
                  <c:v>0.2335365853658542</c:v>
                </c:pt>
                <c:pt idx="3260">
                  <c:v>0.2335365853658542</c:v>
                </c:pt>
                <c:pt idx="3261">
                  <c:v>0.2335365853658542</c:v>
                </c:pt>
                <c:pt idx="3262">
                  <c:v>0.2335365853658542</c:v>
                </c:pt>
                <c:pt idx="3263">
                  <c:v>0.2335365853658542</c:v>
                </c:pt>
                <c:pt idx="3264">
                  <c:v>0.2335365853658542</c:v>
                </c:pt>
                <c:pt idx="3265">
                  <c:v>0.2335365853658542</c:v>
                </c:pt>
                <c:pt idx="3266">
                  <c:v>0.2335365853658542</c:v>
                </c:pt>
                <c:pt idx="3267">
                  <c:v>0.2335365853658542</c:v>
                </c:pt>
                <c:pt idx="3268">
                  <c:v>0.2335365853658542</c:v>
                </c:pt>
                <c:pt idx="3269">
                  <c:v>0.2335365853658542</c:v>
                </c:pt>
                <c:pt idx="3270">
                  <c:v>0.2335365853658542</c:v>
                </c:pt>
                <c:pt idx="3271">
                  <c:v>0.2335365853658542</c:v>
                </c:pt>
                <c:pt idx="3272">
                  <c:v>0.2335365853658542</c:v>
                </c:pt>
                <c:pt idx="3273">
                  <c:v>0.2335365853658542</c:v>
                </c:pt>
                <c:pt idx="3274">
                  <c:v>0.2335365853658542</c:v>
                </c:pt>
                <c:pt idx="3275">
                  <c:v>0.2335365853658542</c:v>
                </c:pt>
                <c:pt idx="3276">
                  <c:v>0.2335365853658542</c:v>
                </c:pt>
                <c:pt idx="3277">
                  <c:v>0.2335365853658542</c:v>
                </c:pt>
                <c:pt idx="3278">
                  <c:v>0.2335365853658542</c:v>
                </c:pt>
                <c:pt idx="3279">
                  <c:v>0.2335365853658542</c:v>
                </c:pt>
                <c:pt idx="3280">
                  <c:v>0.2335365853658542</c:v>
                </c:pt>
                <c:pt idx="3281">
                  <c:v>0.2335365853658542</c:v>
                </c:pt>
                <c:pt idx="3282">
                  <c:v>0.2335365853658542</c:v>
                </c:pt>
                <c:pt idx="3283">
                  <c:v>0.2335365853658542</c:v>
                </c:pt>
                <c:pt idx="3284">
                  <c:v>0.2335365853658542</c:v>
                </c:pt>
                <c:pt idx="3285">
                  <c:v>0.2335365853658542</c:v>
                </c:pt>
                <c:pt idx="3286">
                  <c:v>0.2335365853658542</c:v>
                </c:pt>
                <c:pt idx="3287">
                  <c:v>0.22556402439024437</c:v>
                </c:pt>
                <c:pt idx="3288">
                  <c:v>0.22556402439024437</c:v>
                </c:pt>
                <c:pt idx="3289">
                  <c:v>0.22556402439024437</c:v>
                </c:pt>
                <c:pt idx="3290">
                  <c:v>0.22556402439024437</c:v>
                </c:pt>
                <c:pt idx="3291">
                  <c:v>0.22556402439024437</c:v>
                </c:pt>
                <c:pt idx="3292">
                  <c:v>0.22556402439024437</c:v>
                </c:pt>
                <c:pt idx="3293">
                  <c:v>0.22556402439024437</c:v>
                </c:pt>
                <c:pt idx="3294">
                  <c:v>0.22556402439024437</c:v>
                </c:pt>
                <c:pt idx="3295">
                  <c:v>0.22556402439024437</c:v>
                </c:pt>
                <c:pt idx="3296">
                  <c:v>0.22556402439024437</c:v>
                </c:pt>
                <c:pt idx="3297">
                  <c:v>0.22556402439024437</c:v>
                </c:pt>
                <c:pt idx="3298">
                  <c:v>0.22556402439024437</c:v>
                </c:pt>
                <c:pt idx="3299">
                  <c:v>0.22556402439024437</c:v>
                </c:pt>
                <c:pt idx="3300">
                  <c:v>0.22556402439024437</c:v>
                </c:pt>
                <c:pt idx="3301">
                  <c:v>0.22556402439024437</c:v>
                </c:pt>
                <c:pt idx="3302">
                  <c:v>0.22556402439024437</c:v>
                </c:pt>
                <c:pt idx="3303">
                  <c:v>0.22556402439024437</c:v>
                </c:pt>
                <c:pt idx="3304">
                  <c:v>0.22556402439024437</c:v>
                </c:pt>
                <c:pt idx="3305">
                  <c:v>0.22556402439024437</c:v>
                </c:pt>
                <c:pt idx="3306">
                  <c:v>0.22556402439024437</c:v>
                </c:pt>
                <c:pt idx="3307">
                  <c:v>0.22556402439024437</c:v>
                </c:pt>
                <c:pt idx="3308">
                  <c:v>0.22556402439024437</c:v>
                </c:pt>
                <c:pt idx="3309">
                  <c:v>0.22556402439024437</c:v>
                </c:pt>
                <c:pt idx="3310">
                  <c:v>0.22556402439024437</c:v>
                </c:pt>
                <c:pt idx="3311">
                  <c:v>0.22556402439024437</c:v>
                </c:pt>
                <c:pt idx="3312">
                  <c:v>0.22556402439024437</c:v>
                </c:pt>
                <c:pt idx="3313">
                  <c:v>0.22556402439024437</c:v>
                </c:pt>
                <c:pt idx="3314">
                  <c:v>0.22556402439024437</c:v>
                </c:pt>
                <c:pt idx="3315">
                  <c:v>0.22556402439024437</c:v>
                </c:pt>
                <c:pt idx="3316">
                  <c:v>0.22556402439024437</c:v>
                </c:pt>
                <c:pt idx="3317">
                  <c:v>0.22556402439024437</c:v>
                </c:pt>
                <c:pt idx="3318">
                  <c:v>0.21670731707317104</c:v>
                </c:pt>
                <c:pt idx="3319">
                  <c:v>0.21670731707317104</c:v>
                </c:pt>
                <c:pt idx="3320">
                  <c:v>0.21670731707317104</c:v>
                </c:pt>
                <c:pt idx="3321">
                  <c:v>0.21670731707317104</c:v>
                </c:pt>
                <c:pt idx="3322">
                  <c:v>0.21670731707317104</c:v>
                </c:pt>
                <c:pt idx="3323">
                  <c:v>0.21670731707317104</c:v>
                </c:pt>
                <c:pt idx="3324">
                  <c:v>0.21670731707317104</c:v>
                </c:pt>
                <c:pt idx="3325">
                  <c:v>0.21670731707317104</c:v>
                </c:pt>
                <c:pt idx="3326">
                  <c:v>0.21670731707317104</c:v>
                </c:pt>
                <c:pt idx="3327">
                  <c:v>0.21670731707317104</c:v>
                </c:pt>
                <c:pt idx="3328">
                  <c:v>0.21670731707317104</c:v>
                </c:pt>
                <c:pt idx="3329">
                  <c:v>0.21670731707317104</c:v>
                </c:pt>
                <c:pt idx="3330">
                  <c:v>0.21670731707317104</c:v>
                </c:pt>
                <c:pt idx="3331">
                  <c:v>0.21670731707317104</c:v>
                </c:pt>
                <c:pt idx="3332">
                  <c:v>0.21670731707317104</c:v>
                </c:pt>
                <c:pt idx="3333">
                  <c:v>0.21670731707317104</c:v>
                </c:pt>
                <c:pt idx="3334">
                  <c:v>0.21670731707317104</c:v>
                </c:pt>
                <c:pt idx="3335">
                  <c:v>0.21670731707317104</c:v>
                </c:pt>
                <c:pt idx="3336">
                  <c:v>0.21670731707317104</c:v>
                </c:pt>
                <c:pt idx="3337">
                  <c:v>0.21670731707317104</c:v>
                </c:pt>
                <c:pt idx="3338">
                  <c:v>0.21670731707317104</c:v>
                </c:pt>
                <c:pt idx="3339">
                  <c:v>0.21670731707317104</c:v>
                </c:pt>
                <c:pt idx="3340">
                  <c:v>0.21670731707317104</c:v>
                </c:pt>
                <c:pt idx="3341">
                  <c:v>0.21670731707317104</c:v>
                </c:pt>
                <c:pt idx="3342">
                  <c:v>0.21670731707317104</c:v>
                </c:pt>
                <c:pt idx="3343">
                  <c:v>0.21670731707317104</c:v>
                </c:pt>
                <c:pt idx="3344">
                  <c:v>0.21670731707317104</c:v>
                </c:pt>
                <c:pt idx="3345">
                  <c:v>0.21670731707317104</c:v>
                </c:pt>
                <c:pt idx="3346">
                  <c:v>0.21670731707317104</c:v>
                </c:pt>
                <c:pt idx="3347">
                  <c:v>0.21670731707317104</c:v>
                </c:pt>
                <c:pt idx="3348">
                  <c:v>0.20838414634146396</c:v>
                </c:pt>
                <c:pt idx="3349">
                  <c:v>0.20838414634146396</c:v>
                </c:pt>
                <c:pt idx="3350">
                  <c:v>0.20838414634146396</c:v>
                </c:pt>
                <c:pt idx="3351">
                  <c:v>0.20838414634146396</c:v>
                </c:pt>
                <c:pt idx="3352">
                  <c:v>0.20838414634146396</c:v>
                </c:pt>
                <c:pt idx="3353">
                  <c:v>0.20838414634146396</c:v>
                </c:pt>
                <c:pt idx="3354">
                  <c:v>0.20838414634146396</c:v>
                </c:pt>
                <c:pt idx="3355">
                  <c:v>0.20838414634146396</c:v>
                </c:pt>
                <c:pt idx="3356">
                  <c:v>0.20838414634146396</c:v>
                </c:pt>
                <c:pt idx="3357">
                  <c:v>0.20838414634146396</c:v>
                </c:pt>
                <c:pt idx="3358">
                  <c:v>0.20838414634146396</c:v>
                </c:pt>
                <c:pt idx="3359">
                  <c:v>0.20838414634146396</c:v>
                </c:pt>
                <c:pt idx="3360">
                  <c:v>0.20838414634146396</c:v>
                </c:pt>
                <c:pt idx="3361">
                  <c:v>0.20838414634146396</c:v>
                </c:pt>
                <c:pt idx="3362">
                  <c:v>0.20838414634146396</c:v>
                </c:pt>
                <c:pt idx="3363">
                  <c:v>0.20838414634146396</c:v>
                </c:pt>
                <c:pt idx="3364">
                  <c:v>0.20838414634146396</c:v>
                </c:pt>
                <c:pt idx="3365">
                  <c:v>0.20838414634146396</c:v>
                </c:pt>
                <c:pt idx="3366">
                  <c:v>0.20838414634146396</c:v>
                </c:pt>
                <c:pt idx="3367">
                  <c:v>0.20838414634146396</c:v>
                </c:pt>
                <c:pt idx="3368">
                  <c:v>0.20838414634146396</c:v>
                </c:pt>
                <c:pt idx="3369">
                  <c:v>0.20838414634146396</c:v>
                </c:pt>
                <c:pt idx="3370">
                  <c:v>0.20838414634146396</c:v>
                </c:pt>
                <c:pt idx="3371">
                  <c:v>0.20838414634146396</c:v>
                </c:pt>
                <c:pt idx="3372">
                  <c:v>0.20838414634146396</c:v>
                </c:pt>
                <c:pt idx="3373">
                  <c:v>0.20838414634146396</c:v>
                </c:pt>
                <c:pt idx="3374">
                  <c:v>0.20838414634146396</c:v>
                </c:pt>
                <c:pt idx="3375">
                  <c:v>0.20838414634146396</c:v>
                </c:pt>
                <c:pt idx="3376">
                  <c:v>0.20838414634146396</c:v>
                </c:pt>
                <c:pt idx="3377">
                  <c:v>0.20838414634146396</c:v>
                </c:pt>
                <c:pt idx="3378">
                  <c:v>0.20838414634146396</c:v>
                </c:pt>
                <c:pt idx="3379">
                  <c:v>0.19864329268292713</c:v>
                </c:pt>
                <c:pt idx="3380">
                  <c:v>0.19864329268292713</c:v>
                </c:pt>
                <c:pt idx="3381">
                  <c:v>0.19864329268292713</c:v>
                </c:pt>
                <c:pt idx="3382">
                  <c:v>0.19864329268292713</c:v>
                </c:pt>
                <c:pt idx="3383">
                  <c:v>0.19864329268292713</c:v>
                </c:pt>
                <c:pt idx="3384">
                  <c:v>0.19864329268292713</c:v>
                </c:pt>
                <c:pt idx="3385">
                  <c:v>0.19864329268292713</c:v>
                </c:pt>
                <c:pt idx="3386">
                  <c:v>0.19864329268292713</c:v>
                </c:pt>
                <c:pt idx="3387">
                  <c:v>0.19864329268292713</c:v>
                </c:pt>
                <c:pt idx="3388">
                  <c:v>0.19864329268292713</c:v>
                </c:pt>
                <c:pt idx="3389">
                  <c:v>0.19864329268292713</c:v>
                </c:pt>
                <c:pt idx="3390">
                  <c:v>0.19864329268292713</c:v>
                </c:pt>
                <c:pt idx="3391">
                  <c:v>0.19864329268292713</c:v>
                </c:pt>
                <c:pt idx="3392">
                  <c:v>0.19864329268292713</c:v>
                </c:pt>
                <c:pt idx="3393">
                  <c:v>0.19864329268292713</c:v>
                </c:pt>
                <c:pt idx="3394">
                  <c:v>0.19864329268292713</c:v>
                </c:pt>
                <c:pt idx="3395">
                  <c:v>0.19864329268292713</c:v>
                </c:pt>
                <c:pt idx="3396">
                  <c:v>0.19864329268292713</c:v>
                </c:pt>
                <c:pt idx="3397">
                  <c:v>0.19864329268292713</c:v>
                </c:pt>
                <c:pt idx="3398">
                  <c:v>0.19864329268292713</c:v>
                </c:pt>
                <c:pt idx="3399">
                  <c:v>0.19864329268292713</c:v>
                </c:pt>
                <c:pt idx="3400">
                  <c:v>0.19864329268292713</c:v>
                </c:pt>
                <c:pt idx="3401">
                  <c:v>0.19864329268292713</c:v>
                </c:pt>
                <c:pt idx="3402">
                  <c:v>0.19864329268292713</c:v>
                </c:pt>
                <c:pt idx="3403">
                  <c:v>0.19864329268292713</c:v>
                </c:pt>
                <c:pt idx="3404">
                  <c:v>0.19864329268292713</c:v>
                </c:pt>
                <c:pt idx="3405">
                  <c:v>0.19864329268292713</c:v>
                </c:pt>
                <c:pt idx="3406">
                  <c:v>0.19864329268292713</c:v>
                </c:pt>
                <c:pt idx="3407">
                  <c:v>0.19864329268292713</c:v>
                </c:pt>
                <c:pt idx="3408">
                  <c:v>0.19864329268292713</c:v>
                </c:pt>
                <c:pt idx="3409">
                  <c:v>0.19864329268292713</c:v>
                </c:pt>
                <c:pt idx="3410">
                  <c:v>0.18631097560975651</c:v>
                </c:pt>
                <c:pt idx="3411">
                  <c:v>0.18631097560975651</c:v>
                </c:pt>
                <c:pt idx="3412">
                  <c:v>0.18631097560975651</c:v>
                </c:pt>
                <c:pt idx="3413">
                  <c:v>0.18631097560975651</c:v>
                </c:pt>
                <c:pt idx="3414">
                  <c:v>0.18631097560975651</c:v>
                </c:pt>
                <c:pt idx="3415">
                  <c:v>0.18631097560975651</c:v>
                </c:pt>
                <c:pt idx="3416">
                  <c:v>0.18631097560975651</c:v>
                </c:pt>
                <c:pt idx="3417">
                  <c:v>0.18631097560975651</c:v>
                </c:pt>
                <c:pt idx="3418">
                  <c:v>0.18631097560975651</c:v>
                </c:pt>
                <c:pt idx="3419">
                  <c:v>0.18631097560975651</c:v>
                </c:pt>
                <c:pt idx="3420">
                  <c:v>0.18631097560975651</c:v>
                </c:pt>
                <c:pt idx="3421">
                  <c:v>0.18631097560975651</c:v>
                </c:pt>
                <c:pt idx="3422">
                  <c:v>0.18631097560975651</c:v>
                </c:pt>
                <c:pt idx="3423">
                  <c:v>0.18631097560975651</c:v>
                </c:pt>
                <c:pt idx="3424">
                  <c:v>0.18631097560975651</c:v>
                </c:pt>
                <c:pt idx="3425">
                  <c:v>0.18631097560975651</c:v>
                </c:pt>
                <c:pt idx="3426">
                  <c:v>0.18631097560975651</c:v>
                </c:pt>
                <c:pt idx="3427">
                  <c:v>0.18631097560975651</c:v>
                </c:pt>
                <c:pt idx="3428">
                  <c:v>0.18631097560975651</c:v>
                </c:pt>
                <c:pt idx="3429">
                  <c:v>0.18631097560975651</c:v>
                </c:pt>
                <c:pt idx="3430">
                  <c:v>0.18631097560975651</c:v>
                </c:pt>
                <c:pt idx="3431">
                  <c:v>0.18631097560975651</c:v>
                </c:pt>
                <c:pt idx="3432">
                  <c:v>0.18631097560975651</c:v>
                </c:pt>
                <c:pt idx="3433">
                  <c:v>0.18631097560975651</c:v>
                </c:pt>
                <c:pt idx="3434">
                  <c:v>0.18631097560975651</c:v>
                </c:pt>
                <c:pt idx="3435">
                  <c:v>0.18631097560975651</c:v>
                </c:pt>
                <c:pt idx="3436">
                  <c:v>0.18631097560975651</c:v>
                </c:pt>
                <c:pt idx="3437">
                  <c:v>0.18631097560975651</c:v>
                </c:pt>
                <c:pt idx="3438">
                  <c:v>0.18631097560975651</c:v>
                </c:pt>
                <c:pt idx="3439">
                  <c:v>0.18631097560975651</c:v>
                </c:pt>
                <c:pt idx="3440">
                  <c:v>0.17285060975609801</c:v>
                </c:pt>
                <c:pt idx="3441">
                  <c:v>0.17285060975609801</c:v>
                </c:pt>
                <c:pt idx="3442">
                  <c:v>0.17285060975609801</c:v>
                </c:pt>
                <c:pt idx="3443">
                  <c:v>0.17285060975609801</c:v>
                </c:pt>
                <c:pt idx="3444">
                  <c:v>0.17285060975609801</c:v>
                </c:pt>
                <c:pt idx="3445">
                  <c:v>0.17285060975609801</c:v>
                </c:pt>
                <c:pt idx="3446">
                  <c:v>0.17285060975609801</c:v>
                </c:pt>
                <c:pt idx="3447">
                  <c:v>0.17285060975609801</c:v>
                </c:pt>
                <c:pt idx="3448">
                  <c:v>0.17285060975609801</c:v>
                </c:pt>
                <c:pt idx="3449">
                  <c:v>0.17285060975609801</c:v>
                </c:pt>
                <c:pt idx="3450">
                  <c:v>0.17285060975609801</c:v>
                </c:pt>
                <c:pt idx="3451">
                  <c:v>0.17285060975609801</c:v>
                </c:pt>
                <c:pt idx="3452">
                  <c:v>0.17285060975609801</c:v>
                </c:pt>
                <c:pt idx="3453">
                  <c:v>0.17285060975609801</c:v>
                </c:pt>
                <c:pt idx="3454">
                  <c:v>0.17285060975609801</c:v>
                </c:pt>
                <c:pt idx="3455">
                  <c:v>0.17285060975609801</c:v>
                </c:pt>
                <c:pt idx="3456">
                  <c:v>0.17285060975609801</c:v>
                </c:pt>
                <c:pt idx="3457">
                  <c:v>0.17285060975609801</c:v>
                </c:pt>
                <c:pt idx="3458">
                  <c:v>0.17285060975609801</c:v>
                </c:pt>
                <c:pt idx="3459">
                  <c:v>0.17285060975609801</c:v>
                </c:pt>
                <c:pt idx="3460">
                  <c:v>0.17285060975609801</c:v>
                </c:pt>
                <c:pt idx="3461">
                  <c:v>0.17285060975609801</c:v>
                </c:pt>
                <c:pt idx="3462">
                  <c:v>0.17285060975609801</c:v>
                </c:pt>
                <c:pt idx="3463">
                  <c:v>0.17285060975609801</c:v>
                </c:pt>
                <c:pt idx="3464">
                  <c:v>0.17285060975609801</c:v>
                </c:pt>
                <c:pt idx="3465">
                  <c:v>0.17285060975609801</c:v>
                </c:pt>
                <c:pt idx="3466">
                  <c:v>0.17285060975609801</c:v>
                </c:pt>
                <c:pt idx="3467">
                  <c:v>0.17285060975609801</c:v>
                </c:pt>
                <c:pt idx="3468">
                  <c:v>0.17285060975609801</c:v>
                </c:pt>
                <c:pt idx="3469">
                  <c:v>0.17285060975609801</c:v>
                </c:pt>
                <c:pt idx="3470">
                  <c:v>0.17285060975609801</c:v>
                </c:pt>
                <c:pt idx="3471">
                  <c:v>0.15617378048780539</c:v>
                </c:pt>
                <c:pt idx="3472">
                  <c:v>0.15617378048780539</c:v>
                </c:pt>
                <c:pt idx="3473">
                  <c:v>0.15617378048780539</c:v>
                </c:pt>
                <c:pt idx="3474">
                  <c:v>0.15617378048780539</c:v>
                </c:pt>
                <c:pt idx="3475">
                  <c:v>0.15617378048780539</c:v>
                </c:pt>
                <c:pt idx="3476">
                  <c:v>0.15617378048780539</c:v>
                </c:pt>
                <c:pt idx="3477">
                  <c:v>0.15617378048780539</c:v>
                </c:pt>
                <c:pt idx="3478">
                  <c:v>0.15617378048780539</c:v>
                </c:pt>
                <c:pt idx="3479">
                  <c:v>0.15617378048780539</c:v>
                </c:pt>
                <c:pt idx="3480">
                  <c:v>0.15617378048780539</c:v>
                </c:pt>
                <c:pt idx="3481">
                  <c:v>0.15617378048780539</c:v>
                </c:pt>
                <c:pt idx="3482">
                  <c:v>0.15617378048780539</c:v>
                </c:pt>
                <c:pt idx="3483">
                  <c:v>0.15617378048780539</c:v>
                </c:pt>
                <c:pt idx="3484">
                  <c:v>0.15617378048780539</c:v>
                </c:pt>
                <c:pt idx="3485">
                  <c:v>0.15617378048780539</c:v>
                </c:pt>
                <c:pt idx="3486">
                  <c:v>0.15617378048780539</c:v>
                </c:pt>
                <c:pt idx="3487">
                  <c:v>0.15617378048780539</c:v>
                </c:pt>
                <c:pt idx="3488">
                  <c:v>0.15617378048780539</c:v>
                </c:pt>
                <c:pt idx="3489">
                  <c:v>0.15617378048780539</c:v>
                </c:pt>
                <c:pt idx="3490">
                  <c:v>0.15617378048780539</c:v>
                </c:pt>
                <c:pt idx="3491">
                  <c:v>0.15617378048780539</c:v>
                </c:pt>
                <c:pt idx="3492">
                  <c:v>0.15617378048780539</c:v>
                </c:pt>
                <c:pt idx="3493">
                  <c:v>0.15617378048780539</c:v>
                </c:pt>
                <c:pt idx="3494">
                  <c:v>0.15617378048780539</c:v>
                </c:pt>
                <c:pt idx="3495">
                  <c:v>0.15617378048780539</c:v>
                </c:pt>
                <c:pt idx="3496">
                  <c:v>0.15617378048780539</c:v>
                </c:pt>
                <c:pt idx="3497">
                  <c:v>0.15617378048780539</c:v>
                </c:pt>
                <c:pt idx="3498">
                  <c:v>0.15617378048780539</c:v>
                </c:pt>
                <c:pt idx="3499">
                  <c:v>0.15617378048780539</c:v>
                </c:pt>
                <c:pt idx="3500">
                  <c:v>0.15617378048780539</c:v>
                </c:pt>
                <c:pt idx="3501">
                  <c:v>0.13109756097561021</c:v>
                </c:pt>
                <c:pt idx="3502">
                  <c:v>0.13109756097561021</c:v>
                </c:pt>
                <c:pt idx="3503">
                  <c:v>0.13109756097561021</c:v>
                </c:pt>
                <c:pt idx="3504">
                  <c:v>0.13109756097561021</c:v>
                </c:pt>
                <c:pt idx="3505">
                  <c:v>0.13109756097561021</c:v>
                </c:pt>
                <c:pt idx="3506">
                  <c:v>0.13109756097561021</c:v>
                </c:pt>
                <c:pt idx="3507">
                  <c:v>0.13109756097561021</c:v>
                </c:pt>
                <c:pt idx="3508">
                  <c:v>0.13109756097561021</c:v>
                </c:pt>
                <c:pt idx="3509">
                  <c:v>0.13109756097561021</c:v>
                </c:pt>
                <c:pt idx="3510">
                  <c:v>0.13109756097561021</c:v>
                </c:pt>
                <c:pt idx="3511">
                  <c:v>0.13109756097561021</c:v>
                </c:pt>
                <c:pt idx="3512">
                  <c:v>0.13109756097561021</c:v>
                </c:pt>
                <c:pt idx="3513">
                  <c:v>0.13109756097561021</c:v>
                </c:pt>
                <c:pt idx="3514">
                  <c:v>0.13109756097561021</c:v>
                </c:pt>
                <c:pt idx="3515">
                  <c:v>0.13109756097561021</c:v>
                </c:pt>
                <c:pt idx="3516">
                  <c:v>0.13109756097561021</c:v>
                </c:pt>
                <c:pt idx="3517">
                  <c:v>0.13109756097561021</c:v>
                </c:pt>
                <c:pt idx="3518">
                  <c:v>0.13109756097561021</c:v>
                </c:pt>
                <c:pt idx="3519">
                  <c:v>0.13109756097561021</c:v>
                </c:pt>
                <c:pt idx="3520">
                  <c:v>0.13109756097561021</c:v>
                </c:pt>
                <c:pt idx="3521">
                  <c:v>0.13109756097561021</c:v>
                </c:pt>
                <c:pt idx="3522">
                  <c:v>0.13109756097561021</c:v>
                </c:pt>
                <c:pt idx="3523">
                  <c:v>0.13109756097561021</c:v>
                </c:pt>
                <c:pt idx="3524">
                  <c:v>0.13109756097561021</c:v>
                </c:pt>
                <c:pt idx="3525">
                  <c:v>0.13109756097561021</c:v>
                </c:pt>
                <c:pt idx="3526">
                  <c:v>0.13109756097561021</c:v>
                </c:pt>
                <c:pt idx="3527">
                  <c:v>0.13109756097561021</c:v>
                </c:pt>
                <c:pt idx="3528">
                  <c:v>0.13109756097561021</c:v>
                </c:pt>
                <c:pt idx="3529">
                  <c:v>0.13109756097561021</c:v>
                </c:pt>
                <c:pt idx="3530">
                  <c:v>0.13109756097561021</c:v>
                </c:pt>
                <c:pt idx="3531">
                  <c:v>0.13109756097561021</c:v>
                </c:pt>
                <c:pt idx="3532">
                  <c:v>0.10987804878048824</c:v>
                </c:pt>
                <c:pt idx="3533">
                  <c:v>0.10987804878048824</c:v>
                </c:pt>
                <c:pt idx="3534">
                  <c:v>0.10987804878048824</c:v>
                </c:pt>
                <c:pt idx="3535">
                  <c:v>0.10987804878048824</c:v>
                </c:pt>
                <c:pt idx="3536">
                  <c:v>0.10987804878048824</c:v>
                </c:pt>
                <c:pt idx="3537">
                  <c:v>0.10987804878048824</c:v>
                </c:pt>
                <c:pt idx="3538">
                  <c:v>0.10987804878048824</c:v>
                </c:pt>
                <c:pt idx="3539">
                  <c:v>0.10987804878048824</c:v>
                </c:pt>
                <c:pt idx="3540">
                  <c:v>0.10987804878048824</c:v>
                </c:pt>
                <c:pt idx="3541">
                  <c:v>0.10987804878048824</c:v>
                </c:pt>
                <c:pt idx="3542">
                  <c:v>0.10987804878048824</c:v>
                </c:pt>
                <c:pt idx="3543">
                  <c:v>0.10987804878048824</c:v>
                </c:pt>
                <c:pt idx="3544">
                  <c:v>0.10987804878048824</c:v>
                </c:pt>
                <c:pt idx="3545">
                  <c:v>0.10987804878048824</c:v>
                </c:pt>
                <c:pt idx="3546">
                  <c:v>0.10987804878048824</c:v>
                </c:pt>
                <c:pt idx="3547">
                  <c:v>0.10987804878048824</c:v>
                </c:pt>
                <c:pt idx="3548">
                  <c:v>0.10987804878048824</c:v>
                </c:pt>
                <c:pt idx="3549">
                  <c:v>0.10987804878048824</c:v>
                </c:pt>
                <c:pt idx="3550">
                  <c:v>0.10987804878048824</c:v>
                </c:pt>
                <c:pt idx="3551">
                  <c:v>0.10987804878048824</c:v>
                </c:pt>
                <c:pt idx="3552">
                  <c:v>0.10987804878048824</c:v>
                </c:pt>
                <c:pt idx="3553">
                  <c:v>0.10987804878048824</c:v>
                </c:pt>
                <c:pt idx="3554">
                  <c:v>0.10987804878048824</c:v>
                </c:pt>
                <c:pt idx="3555">
                  <c:v>0.10987804878048824</c:v>
                </c:pt>
                <c:pt idx="3556">
                  <c:v>0.10987804878048824</c:v>
                </c:pt>
                <c:pt idx="3557">
                  <c:v>0.10987804878048824</c:v>
                </c:pt>
                <c:pt idx="3558">
                  <c:v>0.10987804878048824</c:v>
                </c:pt>
                <c:pt idx="3559">
                  <c:v>0.10987804878048824</c:v>
                </c:pt>
                <c:pt idx="3560">
                  <c:v>9.2164634146341795E-2</c:v>
                </c:pt>
                <c:pt idx="3561">
                  <c:v>9.2164634146341795E-2</c:v>
                </c:pt>
                <c:pt idx="3562">
                  <c:v>9.2164634146341795E-2</c:v>
                </c:pt>
                <c:pt idx="3563">
                  <c:v>9.2164634146341795E-2</c:v>
                </c:pt>
                <c:pt idx="3564">
                  <c:v>9.2164634146341795E-2</c:v>
                </c:pt>
                <c:pt idx="3565">
                  <c:v>9.2164634146341795E-2</c:v>
                </c:pt>
                <c:pt idx="3566">
                  <c:v>9.2164634146341795E-2</c:v>
                </c:pt>
                <c:pt idx="3567">
                  <c:v>9.2164634146341795E-2</c:v>
                </c:pt>
                <c:pt idx="3568">
                  <c:v>9.2164634146341795E-2</c:v>
                </c:pt>
                <c:pt idx="3569">
                  <c:v>9.2164634146341795E-2</c:v>
                </c:pt>
                <c:pt idx="3570">
                  <c:v>9.2164634146341795E-2</c:v>
                </c:pt>
                <c:pt idx="3571">
                  <c:v>9.2164634146341795E-2</c:v>
                </c:pt>
                <c:pt idx="3572">
                  <c:v>9.2164634146341795E-2</c:v>
                </c:pt>
                <c:pt idx="3573">
                  <c:v>9.2164634146341795E-2</c:v>
                </c:pt>
                <c:pt idx="3574">
                  <c:v>9.2164634146341795E-2</c:v>
                </c:pt>
                <c:pt idx="3575">
                  <c:v>9.2164634146341795E-2</c:v>
                </c:pt>
                <c:pt idx="3576">
                  <c:v>9.2164634146341795E-2</c:v>
                </c:pt>
                <c:pt idx="3577">
                  <c:v>9.2164634146341795E-2</c:v>
                </c:pt>
                <c:pt idx="3578">
                  <c:v>9.2164634146341795E-2</c:v>
                </c:pt>
                <c:pt idx="3579">
                  <c:v>9.2164634146341795E-2</c:v>
                </c:pt>
                <c:pt idx="3580">
                  <c:v>9.2164634146341795E-2</c:v>
                </c:pt>
                <c:pt idx="3581">
                  <c:v>9.2164634146341795E-2</c:v>
                </c:pt>
                <c:pt idx="3582">
                  <c:v>9.2164634146341795E-2</c:v>
                </c:pt>
                <c:pt idx="3583">
                  <c:v>9.2164634146341795E-2</c:v>
                </c:pt>
                <c:pt idx="3584">
                  <c:v>9.2164634146341795E-2</c:v>
                </c:pt>
                <c:pt idx="3585">
                  <c:v>9.2164634146341795E-2</c:v>
                </c:pt>
                <c:pt idx="3586">
                  <c:v>9.2164634146341795E-2</c:v>
                </c:pt>
                <c:pt idx="3587">
                  <c:v>9.2164634146341795E-2</c:v>
                </c:pt>
                <c:pt idx="3588">
                  <c:v>9.2164634146341795E-2</c:v>
                </c:pt>
                <c:pt idx="3589">
                  <c:v>9.2164634146341795E-2</c:v>
                </c:pt>
                <c:pt idx="3590">
                  <c:v>9.2164634146341795E-2</c:v>
                </c:pt>
                <c:pt idx="3591">
                  <c:v>5.6295731707317165E-2</c:v>
                </c:pt>
                <c:pt idx="3592">
                  <c:v>5.6295731707317165E-2</c:v>
                </c:pt>
                <c:pt idx="3593">
                  <c:v>5.6295731707317165E-2</c:v>
                </c:pt>
                <c:pt idx="3594">
                  <c:v>5.6295731707317165E-2</c:v>
                </c:pt>
                <c:pt idx="3595">
                  <c:v>5.6295731707317165E-2</c:v>
                </c:pt>
                <c:pt idx="3596">
                  <c:v>5.6295731707317165E-2</c:v>
                </c:pt>
                <c:pt idx="3597">
                  <c:v>5.6295731707317165E-2</c:v>
                </c:pt>
                <c:pt idx="3598">
                  <c:v>5.6295731707317165E-2</c:v>
                </c:pt>
                <c:pt idx="3599">
                  <c:v>5.6295731707317165E-2</c:v>
                </c:pt>
                <c:pt idx="3600">
                  <c:v>5.6295731707317165E-2</c:v>
                </c:pt>
                <c:pt idx="3601">
                  <c:v>5.6295731707317165E-2</c:v>
                </c:pt>
                <c:pt idx="3602">
                  <c:v>5.6295731707317165E-2</c:v>
                </c:pt>
                <c:pt idx="3603">
                  <c:v>5.6295731707317165E-2</c:v>
                </c:pt>
                <c:pt idx="3604">
                  <c:v>5.6295731707317165E-2</c:v>
                </c:pt>
                <c:pt idx="3605">
                  <c:v>5.6295731707317165E-2</c:v>
                </c:pt>
                <c:pt idx="3606">
                  <c:v>5.6295731707317165E-2</c:v>
                </c:pt>
                <c:pt idx="3607">
                  <c:v>5.6295731707317165E-2</c:v>
                </c:pt>
                <c:pt idx="3608">
                  <c:v>5.6295731707317165E-2</c:v>
                </c:pt>
                <c:pt idx="3609">
                  <c:v>5.6295731707317165E-2</c:v>
                </c:pt>
                <c:pt idx="3610">
                  <c:v>5.6295731707317165E-2</c:v>
                </c:pt>
                <c:pt idx="3611">
                  <c:v>5.6295731707317165E-2</c:v>
                </c:pt>
                <c:pt idx="3612">
                  <c:v>5.6295731707317165E-2</c:v>
                </c:pt>
                <c:pt idx="3613">
                  <c:v>5.6295731707317165E-2</c:v>
                </c:pt>
                <c:pt idx="3614">
                  <c:v>5.6295731707317165E-2</c:v>
                </c:pt>
                <c:pt idx="3615">
                  <c:v>5.6295731707317165E-2</c:v>
                </c:pt>
                <c:pt idx="3616">
                  <c:v>5.6295731707317165E-2</c:v>
                </c:pt>
                <c:pt idx="3617">
                  <c:v>5.6295731707317165E-2</c:v>
                </c:pt>
                <c:pt idx="3618">
                  <c:v>5.6295731707317165E-2</c:v>
                </c:pt>
                <c:pt idx="3619">
                  <c:v>5.6295731707317165E-2</c:v>
                </c:pt>
                <c:pt idx="3620">
                  <c:v>5.6295731707317165E-2</c:v>
                </c:pt>
                <c:pt idx="3621">
                  <c:v>5.6295731707317165E-2</c:v>
                </c:pt>
                <c:pt idx="3622">
                  <c:v>2.5442073170731883E-2</c:v>
                </c:pt>
                <c:pt idx="3623">
                  <c:v>2.5442073170731883E-2</c:v>
                </c:pt>
                <c:pt idx="3624">
                  <c:v>2.5442073170731883E-2</c:v>
                </c:pt>
                <c:pt idx="3625">
                  <c:v>2.5442073170731883E-2</c:v>
                </c:pt>
                <c:pt idx="3626">
                  <c:v>2.5442073170731883E-2</c:v>
                </c:pt>
                <c:pt idx="3627">
                  <c:v>2.5442073170731883E-2</c:v>
                </c:pt>
                <c:pt idx="3628">
                  <c:v>2.5442073170731883E-2</c:v>
                </c:pt>
                <c:pt idx="3629">
                  <c:v>2.5442073170731883E-2</c:v>
                </c:pt>
                <c:pt idx="3630">
                  <c:v>2.5442073170731883E-2</c:v>
                </c:pt>
                <c:pt idx="3631">
                  <c:v>2.5442073170731883E-2</c:v>
                </c:pt>
                <c:pt idx="3632">
                  <c:v>2.5442073170731883E-2</c:v>
                </c:pt>
                <c:pt idx="3633">
                  <c:v>2.5442073170731883E-2</c:v>
                </c:pt>
                <c:pt idx="3634">
                  <c:v>2.5442073170731883E-2</c:v>
                </c:pt>
                <c:pt idx="3635">
                  <c:v>2.5442073170731883E-2</c:v>
                </c:pt>
                <c:pt idx="3636">
                  <c:v>2.5442073170731883E-2</c:v>
                </c:pt>
                <c:pt idx="3637">
                  <c:v>2.5442073170731883E-2</c:v>
                </c:pt>
                <c:pt idx="3638">
                  <c:v>2.5442073170731883E-2</c:v>
                </c:pt>
                <c:pt idx="3639">
                  <c:v>2.5442073170731883E-2</c:v>
                </c:pt>
                <c:pt idx="3640">
                  <c:v>2.5442073170731883E-2</c:v>
                </c:pt>
                <c:pt idx="3641">
                  <c:v>2.5442073170731883E-2</c:v>
                </c:pt>
                <c:pt idx="3642">
                  <c:v>2.5442073170731883E-2</c:v>
                </c:pt>
                <c:pt idx="3643">
                  <c:v>2.5442073170731883E-2</c:v>
                </c:pt>
                <c:pt idx="3644">
                  <c:v>2.5442073170731883E-2</c:v>
                </c:pt>
                <c:pt idx="3645">
                  <c:v>2.5442073170731883E-2</c:v>
                </c:pt>
                <c:pt idx="3646">
                  <c:v>2.5442073170731883E-2</c:v>
                </c:pt>
                <c:pt idx="3647">
                  <c:v>2.5442073170731883E-2</c:v>
                </c:pt>
                <c:pt idx="3648">
                  <c:v>2.5442073170731883E-2</c:v>
                </c:pt>
                <c:pt idx="3649">
                  <c:v>2.5442073170731883E-2</c:v>
                </c:pt>
                <c:pt idx="3650">
                  <c:v>2.5442073170731883E-2</c:v>
                </c:pt>
                <c:pt idx="3651">
                  <c:v>2.5442073170731883E-2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D3-41CE-A2E0-F18B9FA2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923536"/>
        <c:axId val="119921360"/>
      </c:lineChart>
      <c:dateAx>
        <c:axId val="119923536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low"/>
        <c:spPr>
          <a:noFill/>
          <a:ln w="31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embo Std"/>
                <a:ea typeface="Bembo Std"/>
                <a:cs typeface="Bembo Std"/>
              </a:defRPr>
            </a:pPr>
            <a:endParaRPr lang="en-US"/>
          </a:p>
        </c:txPr>
        <c:crossAx val="119921360"/>
        <c:crosses val="autoZero"/>
        <c:auto val="0"/>
        <c:lblOffset val="100"/>
        <c:baseTimeUnit val="days"/>
        <c:majorUnit val="2"/>
        <c:majorTimeUnit val="years"/>
        <c:minorUnit val="1"/>
        <c:minorTimeUnit val="years"/>
      </c:dateAx>
      <c:valAx>
        <c:axId val="1199213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\+0%;\-0%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embo Std"/>
                <a:ea typeface="Bembo Std"/>
                <a:cs typeface="Bembo Std"/>
              </a:defRPr>
            </a:pPr>
            <a:endParaRPr lang="en-US"/>
          </a:p>
        </c:txPr>
        <c:crossAx val="119923536"/>
        <c:crosses val="autoZero"/>
        <c:crossBetween val="midCat"/>
      </c:valAx>
      <c:spPr>
        <a:solidFill>
          <a:srgbClr val="FFFFFF"/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75759875948092"/>
          <c:w val="1"/>
          <c:h val="8.3683115311178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embo Std"/>
              <a:ea typeface="Bembo Std"/>
              <a:cs typeface="Bembo St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Bembo Std"/>
          <a:ea typeface="Bembo Std"/>
          <a:cs typeface="Bembo Std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Data2!$G$2</c:f>
              <c:strCache>
                <c:ptCount val="1"/>
                <c:pt idx="0">
                  <c:v>UK Equities +105.84%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[0]!FTAS10Y</c:f>
              <c:numCache>
                <c:formatCode>\+0.00%;\-0.00%</c:formatCode>
                <c:ptCount val="3653"/>
                <c:pt idx="0">
                  <c:v>1.0583612861445344</c:v>
                </c:pt>
                <c:pt idx="1">
                  <c:v>1.0820921466877391</c:v>
                </c:pt>
                <c:pt idx="2">
                  <c:v>1.0750456698483641</c:v>
                </c:pt>
                <c:pt idx="3">
                  <c:v>1.082507052095357</c:v>
                </c:pt>
                <c:pt idx="4">
                  <c:v>1.080366831701062</c:v>
                </c:pt>
                <c:pt idx="5">
                  <c:v>1.080366831701062</c:v>
                </c:pt>
                <c:pt idx="6">
                  <c:v>1.080366831701062</c:v>
                </c:pt>
                <c:pt idx="7">
                  <c:v>1.082254651305723</c:v>
                </c:pt>
                <c:pt idx="8">
                  <c:v>1.0639521365121842</c:v>
                </c:pt>
                <c:pt idx="9">
                  <c:v>1.0504175763611867</c:v>
                </c:pt>
                <c:pt idx="10">
                  <c:v>1.0373031079354016</c:v>
                </c:pt>
                <c:pt idx="11">
                  <c:v>1.0338645793697694</c:v>
                </c:pt>
                <c:pt idx="12">
                  <c:v>1.0338645793697694</c:v>
                </c:pt>
                <c:pt idx="13">
                  <c:v>1.0338645793697694</c:v>
                </c:pt>
                <c:pt idx="14">
                  <c:v>1.0431325289124311</c:v>
                </c:pt>
                <c:pt idx="15">
                  <c:v>1.0380603103043038</c:v>
                </c:pt>
                <c:pt idx="16">
                  <c:v>1.0497969470222914</c:v>
                </c:pt>
                <c:pt idx="17">
                  <c:v>1.0508169228160185</c:v>
                </c:pt>
                <c:pt idx="18">
                  <c:v>1.0606519097490912</c:v>
                </c:pt>
                <c:pt idx="19">
                  <c:v>1.0606519097490912</c:v>
                </c:pt>
                <c:pt idx="20">
                  <c:v>1.0606519097490912</c:v>
                </c:pt>
                <c:pt idx="21">
                  <c:v>1.0432016798137003</c:v>
                </c:pt>
                <c:pt idx="22">
                  <c:v>1.0352043780818678</c:v>
                </c:pt>
                <c:pt idx="23">
                  <c:v>1.0282720002295878</c:v>
                </c:pt>
                <c:pt idx="24">
                  <c:v>1.0440021014958965</c:v>
                </c:pt>
                <c:pt idx="25">
                  <c:v>1.0317935098767435</c:v>
                </c:pt>
                <c:pt idx="26">
                  <c:v>1.0317935098767435</c:v>
                </c:pt>
                <c:pt idx="27">
                  <c:v>1.0317935098767435</c:v>
                </c:pt>
                <c:pt idx="28">
                  <c:v>1.010628147770642</c:v>
                </c:pt>
                <c:pt idx="29">
                  <c:v>1.0206342831843576</c:v>
                </c:pt>
                <c:pt idx="30">
                  <c:v>1.0884695885573308</c:v>
                </c:pt>
                <c:pt idx="31">
                  <c:v>1.102424240433542</c:v>
                </c:pt>
                <c:pt idx="32">
                  <c:v>1.1083314561745001</c:v>
                </c:pt>
                <c:pt idx="33">
                  <c:v>1.1083314561745001</c:v>
                </c:pt>
                <c:pt idx="34">
                  <c:v>1.1083314561745001</c:v>
                </c:pt>
                <c:pt idx="35">
                  <c:v>1.0873579878194213</c:v>
                </c:pt>
                <c:pt idx="36">
                  <c:v>1.0700287719612529</c:v>
                </c:pt>
                <c:pt idx="37">
                  <c:v>1.070175717626451</c:v>
                </c:pt>
                <c:pt idx="38">
                  <c:v>1.0808180413318467</c:v>
                </c:pt>
                <c:pt idx="39">
                  <c:v>1.0859317504807358</c:v>
                </c:pt>
                <c:pt idx="40">
                  <c:v>1.0859317504807358</c:v>
                </c:pt>
                <c:pt idx="41">
                  <c:v>1.0859317504807358</c:v>
                </c:pt>
                <c:pt idx="42">
                  <c:v>1.0889536448662187</c:v>
                </c:pt>
                <c:pt idx="43">
                  <c:v>1.0772982604572228</c:v>
                </c:pt>
                <c:pt idx="44">
                  <c:v>1.0793848889030335</c:v>
                </c:pt>
                <c:pt idx="45">
                  <c:v>1.0792465871004944</c:v>
                </c:pt>
                <c:pt idx="46">
                  <c:v>1.0909538346854428</c:v>
                </c:pt>
                <c:pt idx="47">
                  <c:v>1.0909538346854428</c:v>
                </c:pt>
                <c:pt idx="48">
                  <c:v>1.0909538346854428</c:v>
                </c:pt>
                <c:pt idx="49">
                  <c:v>1.0846974068930733</c:v>
                </c:pt>
                <c:pt idx="50">
                  <c:v>1.0833472355457836</c:v>
                </c:pt>
                <c:pt idx="51">
                  <c:v>1.0643532117395482</c:v>
                </c:pt>
                <c:pt idx="52">
                  <c:v>1.0545528002571101</c:v>
                </c:pt>
                <c:pt idx="53">
                  <c:v>1.0673768348975625</c:v>
                </c:pt>
                <c:pt idx="54">
                  <c:v>1.0673768348975625</c:v>
                </c:pt>
                <c:pt idx="55">
                  <c:v>1.0673768348975625</c:v>
                </c:pt>
                <c:pt idx="56">
                  <c:v>1.0641423014906759</c:v>
                </c:pt>
                <c:pt idx="57">
                  <c:v>1.0723885464670788</c:v>
                </c:pt>
                <c:pt idx="58">
                  <c:v>1.0602802236547673</c:v>
                </c:pt>
                <c:pt idx="59">
                  <c:v>1.0635009268814</c:v>
                </c:pt>
                <c:pt idx="60">
                  <c:v>1.0422370247409893</c:v>
                </c:pt>
                <c:pt idx="61">
                  <c:v>1.0422370247409893</c:v>
                </c:pt>
                <c:pt idx="62">
                  <c:v>1.0422370247409893</c:v>
                </c:pt>
                <c:pt idx="63">
                  <c:v>1.0354170171032728</c:v>
                </c:pt>
                <c:pt idx="64">
                  <c:v>1.0160046303443564</c:v>
                </c:pt>
                <c:pt idx="65">
                  <c:v>1.0084827410587525</c:v>
                </c:pt>
                <c:pt idx="66">
                  <c:v>1.009952197710732</c:v>
                </c:pt>
                <c:pt idx="67">
                  <c:v>1.009952197710732</c:v>
                </c:pt>
                <c:pt idx="68">
                  <c:v>1.009952197710732</c:v>
                </c:pt>
                <c:pt idx="69">
                  <c:v>1.009952197710732</c:v>
                </c:pt>
                <c:pt idx="70">
                  <c:v>1.0196108498455674</c:v>
                </c:pt>
                <c:pt idx="71">
                  <c:v>1.0384648430767314</c:v>
                </c:pt>
                <c:pt idx="72">
                  <c:v>1.0171404338977097</c:v>
                </c:pt>
                <c:pt idx="73">
                  <c:v>1.0353219346140268</c:v>
                </c:pt>
                <c:pt idx="74">
                  <c:v>1.0144452775207258</c:v>
                </c:pt>
                <c:pt idx="75">
                  <c:v>1.0144452775207258</c:v>
                </c:pt>
                <c:pt idx="76">
                  <c:v>1.0144452775207258</c:v>
                </c:pt>
                <c:pt idx="77">
                  <c:v>1.0009867833611246</c:v>
                </c:pt>
                <c:pt idx="78">
                  <c:v>1.0152439704303902</c:v>
                </c:pt>
                <c:pt idx="79">
                  <c:v>1.0439415944572858</c:v>
                </c:pt>
                <c:pt idx="80">
                  <c:v>1.0375399497722499</c:v>
                </c:pt>
                <c:pt idx="81">
                  <c:v>1.0455804708173759</c:v>
                </c:pt>
                <c:pt idx="82">
                  <c:v>1.0455804708173759</c:v>
                </c:pt>
                <c:pt idx="83">
                  <c:v>1.0455804708173759</c:v>
                </c:pt>
                <c:pt idx="84">
                  <c:v>1.0544871069009041</c:v>
                </c:pt>
                <c:pt idx="85">
                  <c:v>1.0206896039053732</c:v>
                </c:pt>
                <c:pt idx="86">
                  <c:v>1.0141012517869092</c:v>
                </c:pt>
                <c:pt idx="87">
                  <c:v>1.0287629716286024</c:v>
                </c:pt>
                <c:pt idx="88">
                  <c:v>1.0800055182419284</c:v>
                </c:pt>
                <c:pt idx="89">
                  <c:v>1.0800055182419284</c:v>
                </c:pt>
                <c:pt idx="90">
                  <c:v>1.0800055182419284</c:v>
                </c:pt>
                <c:pt idx="91">
                  <c:v>1.1304908624863517</c:v>
                </c:pt>
                <c:pt idx="92">
                  <c:v>1.1308953952587792</c:v>
                </c:pt>
                <c:pt idx="93">
                  <c:v>1.1485772807134231</c:v>
                </c:pt>
                <c:pt idx="94">
                  <c:v>1.1593613637664215</c:v>
                </c:pt>
                <c:pt idx="95">
                  <c:v>1.1211157290467217</c:v>
                </c:pt>
                <c:pt idx="96">
                  <c:v>1.1211157290467217</c:v>
                </c:pt>
                <c:pt idx="97">
                  <c:v>1.1211157290467217</c:v>
                </c:pt>
                <c:pt idx="98">
                  <c:v>1.1042999586304796</c:v>
                </c:pt>
                <c:pt idx="99">
                  <c:v>1.1076157443463583</c:v>
                </c:pt>
                <c:pt idx="100">
                  <c:v>1.123712345389396</c:v>
                </c:pt>
                <c:pt idx="101">
                  <c:v>1.1114190439161877</c:v>
                </c:pt>
                <c:pt idx="102">
                  <c:v>1.1099080967234465</c:v>
                </c:pt>
                <c:pt idx="103">
                  <c:v>1.1099080967234465</c:v>
                </c:pt>
                <c:pt idx="104">
                  <c:v>1.1099080967234465</c:v>
                </c:pt>
                <c:pt idx="105">
                  <c:v>1.1049724511453269</c:v>
                </c:pt>
                <c:pt idx="106">
                  <c:v>1.1167505784040763</c:v>
                </c:pt>
                <c:pt idx="107">
                  <c:v>1.1282330855598981</c:v>
                </c:pt>
                <c:pt idx="108">
                  <c:v>1.1153468151083032</c:v>
                </c:pt>
                <c:pt idx="109">
                  <c:v>1.1086979559512282</c:v>
                </c:pt>
                <c:pt idx="110">
                  <c:v>1.1086979559512282</c:v>
                </c:pt>
                <c:pt idx="111">
                  <c:v>1.1086979559512282</c:v>
                </c:pt>
                <c:pt idx="112">
                  <c:v>1.1099288419938276</c:v>
                </c:pt>
                <c:pt idx="113">
                  <c:v>1.1155663692198337</c:v>
                </c:pt>
                <c:pt idx="114">
                  <c:v>1.1174628326871532</c:v>
                </c:pt>
                <c:pt idx="115">
                  <c:v>1.121428636874966</c:v>
                </c:pt>
                <c:pt idx="116">
                  <c:v>1.1218954054585359</c:v>
                </c:pt>
                <c:pt idx="117">
                  <c:v>1.1218954054585359</c:v>
                </c:pt>
                <c:pt idx="118">
                  <c:v>1.1218954054585359</c:v>
                </c:pt>
                <c:pt idx="119">
                  <c:v>1.1359278520986753</c:v>
                </c:pt>
                <c:pt idx="120">
                  <c:v>1.1377102165788999</c:v>
                </c:pt>
                <c:pt idx="121">
                  <c:v>1.124663170281853</c:v>
                </c:pt>
                <c:pt idx="122">
                  <c:v>1.1074048340974856</c:v>
                </c:pt>
                <c:pt idx="123">
                  <c:v>1.0877417753214669</c:v>
                </c:pt>
                <c:pt idx="124">
                  <c:v>1.0877417753214669</c:v>
                </c:pt>
                <c:pt idx="125">
                  <c:v>1.0877417753214669</c:v>
                </c:pt>
                <c:pt idx="126">
                  <c:v>1.0810030199927416</c:v>
                </c:pt>
                <c:pt idx="127">
                  <c:v>1.0830706319407035</c:v>
                </c:pt>
                <c:pt idx="128">
                  <c:v>1.0850621778972691</c:v>
                </c:pt>
                <c:pt idx="129">
                  <c:v>1.0834336741723694</c:v>
                </c:pt>
                <c:pt idx="130">
                  <c:v>1.0801265323191496</c:v>
                </c:pt>
                <c:pt idx="131">
                  <c:v>1.0801265323191496</c:v>
                </c:pt>
                <c:pt idx="132">
                  <c:v>1.0801265323191496</c:v>
                </c:pt>
                <c:pt idx="133">
                  <c:v>1.0846559163523102</c:v>
                </c:pt>
                <c:pt idx="134">
                  <c:v>1.0788679859160424</c:v>
                </c:pt>
                <c:pt idx="135">
                  <c:v>1.0894325148575095</c:v>
                </c:pt>
                <c:pt idx="136">
                  <c:v>1.0654094917564407</c:v>
                </c:pt>
                <c:pt idx="137">
                  <c:v>1.0620262839118242</c:v>
                </c:pt>
                <c:pt idx="138">
                  <c:v>1.0620262839118242</c:v>
                </c:pt>
                <c:pt idx="139">
                  <c:v>1.0620262839118242</c:v>
                </c:pt>
                <c:pt idx="140">
                  <c:v>1.0683432187428044</c:v>
                </c:pt>
                <c:pt idx="141">
                  <c:v>1.0679386859703772</c:v>
                </c:pt>
                <c:pt idx="142">
                  <c:v>1.0759446315648686</c:v>
                </c:pt>
                <c:pt idx="143">
                  <c:v>1.0693528219013411</c:v>
                </c:pt>
                <c:pt idx="144">
                  <c:v>1.0571684330976328</c:v>
                </c:pt>
                <c:pt idx="145">
                  <c:v>1.0571684330976328</c:v>
                </c:pt>
                <c:pt idx="146">
                  <c:v>1.0571684330976328</c:v>
                </c:pt>
                <c:pt idx="147">
                  <c:v>1.036886473755251</c:v>
                </c:pt>
                <c:pt idx="148">
                  <c:v>1.0235144182222364</c:v>
                </c:pt>
                <c:pt idx="149">
                  <c:v>1.0220864521110182</c:v>
                </c:pt>
                <c:pt idx="150">
                  <c:v>1.0143208058984392</c:v>
                </c:pt>
                <c:pt idx="151">
                  <c:v>1.0079036022606176</c:v>
                </c:pt>
                <c:pt idx="152">
                  <c:v>1.0079036022606176</c:v>
                </c:pt>
                <c:pt idx="153">
                  <c:v>1.0079036022606176</c:v>
                </c:pt>
                <c:pt idx="154">
                  <c:v>1.0235714677157834</c:v>
                </c:pt>
                <c:pt idx="155">
                  <c:v>1.0132074763879979</c:v>
                </c:pt>
                <c:pt idx="156">
                  <c:v>1.0363885872661087</c:v>
                </c:pt>
                <c:pt idx="157">
                  <c:v>1.0380361074888578</c:v>
                </c:pt>
                <c:pt idx="158">
                  <c:v>1.0380361074888578</c:v>
                </c:pt>
                <c:pt idx="159">
                  <c:v>1.0380361074888578</c:v>
                </c:pt>
                <c:pt idx="160">
                  <c:v>1.0380361074888578</c:v>
                </c:pt>
                <c:pt idx="161">
                  <c:v>1.0244133799387409</c:v>
                </c:pt>
                <c:pt idx="162">
                  <c:v>1.0528707045837242</c:v>
                </c:pt>
                <c:pt idx="163">
                  <c:v>1.0522898370130598</c:v>
                </c:pt>
                <c:pt idx="164">
                  <c:v>1.0477362501644549</c:v>
                </c:pt>
                <c:pt idx="165">
                  <c:v>1.0581572909857875</c:v>
                </c:pt>
                <c:pt idx="166">
                  <c:v>1.0581572909857875</c:v>
                </c:pt>
                <c:pt idx="167">
                  <c:v>1.0581572909857875</c:v>
                </c:pt>
                <c:pt idx="168">
                  <c:v>1.058793479277468</c:v>
                </c:pt>
                <c:pt idx="169">
                  <c:v>1.0365182452059889</c:v>
                </c:pt>
                <c:pt idx="170">
                  <c:v>1.0213586388751548</c:v>
                </c:pt>
                <c:pt idx="171">
                  <c:v>0.99943434562761868</c:v>
                </c:pt>
                <c:pt idx="172">
                  <c:v>1.0102270725432758</c:v>
                </c:pt>
                <c:pt idx="173">
                  <c:v>1.0102270725432758</c:v>
                </c:pt>
                <c:pt idx="174">
                  <c:v>1.0102270725432758</c:v>
                </c:pt>
                <c:pt idx="175">
                  <c:v>1.0114251119077724</c:v>
                </c:pt>
                <c:pt idx="176">
                  <c:v>1.0252362756638487</c:v>
                </c:pt>
                <c:pt idx="177">
                  <c:v>1.0218478815016372</c:v>
                </c:pt>
                <c:pt idx="178">
                  <c:v>1.0554137289779146</c:v>
                </c:pt>
                <c:pt idx="179">
                  <c:v>1.0554137289779146</c:v>
                </c:pt>
                <c:pt idx="180">
                  <c:v>1.0554137289779146</c:v>
                </c:pt>
                <c:pt idx="181">
                  <c:v>1.0554137289779146</c:v>
                </c:pt>
                <c:pt idx="182">
                  <c:v>1.0471398236410034</c:v>
                </c:pt>
                <c:pt idx="183">
                  <c:v>1.0551786159135976</c:v>
                </c:pt>
                <c:pt idx="184">
                  <c:v>1.0653074941770666</c:v>
                </c:pt>
                <c:pt idx="185">
                  <c:v>1.0714359928020873</c:v>
                </c:pt>
                <c:pt idx="186">
                  <c:v>1.0686734142963656</c:v>
                </c:pt>
                <c:pt idx="187">
                  <c:v>1.0686734142963656</c:v>
                </c:pt>
                <c:pt idx="188">
                  <c:v>1.0686734142963656</c:v>
                </c:pt>
                <c:pt idx="189">
                  <c:v>1.0700356870513774</c:v>
                </c:pt>
                <c:pt idx="190">
                  <c:v>1.077652658826227</c:v>
                </c:pt>
                <c:pt idx="191">
                  <c:v>1.0928433830626325</c:v>
                </c:pt>
                <c:pt idx="192">
                  <c:v>1.0744682598227606</c:v>
                </c:pt>
                <c:pt idx="193">
                  <c:v>1.0744682598227606</c:v>
                </c:pt>
                <c:pt idx="194">
                  <c:v>1.0744682598227606</c:v>
                </c:pt>
                <c:pt idx="195">
                  <c:v>1.0744682598227606</c:v>
                </c:pt>
                <c:pt idx="196">
                  <c:v>1.0744682598227606</c:v>
                </c:pt>
                <c:pt idx="197">
                  <c:v>1.0770579610753082</c:v>
                </c:pt>
                <c:pt idx="198">
                  <c:v>1.0771876190151888</c:v>
                </c:pt>
                <c:pt idx="199">
                  <c:v>1.0683484050603989</c:v>
                </c:pt>
                <c:pt idx="200">
                  <c:v>1.0692387229142453</c:v>
                </c:pt>
                <c:pt idx="201">
                  <c:v>1.0692387229142453</c:v>
                </c:pt>
                <c:pt idx="202">
                  <c:v>1.0692387229142453</c:v>
                </c:pt>
                <c:pt idx="203">
                  <c:v>1.063734311173183</c:v>
                </c:pt>
                <c:pt idx="204">
                  <c:v>1.0634749952934217</c:v>
                </c:pt>
                <c:pt idx="205">
                  <c:v>1.0640454902288963</c:v>
                </c:pt>
                <c:pt idx="206">
                  <c:v>1.0709778680811763</c:v>
                </c:pt>
                <c:pt idx="207">
                  <c:v>1.0688497490946034</c:v>
                </c:pt>
                <c:pt idx="208">
                  <c:v>1.0688497490946034</c:v>
                </c:pt>
                <c:pt idx="209">
                  <c:v>1.0688497490946034</c:v>
                </c:pt>
                <c:pt idx="210">
                  <c:v>1.056853796496855</c:v>
                </c:pt>
                <c:pt idx="211">
                  <c:v>1.0583612861445326</c:v>
                </c:pt>
                <c:pt idx="212">
                  <c:v>1.0518801179230368</c:v>
                </c:pt>
                <c:pt idx="213">
                  <c:v>1.0315324652244486</c:v>
                </c:pt>
                <c:pt idx="214">
                  <c:v>1.0206999765405613</c:v>
                </c:pt>
                <c:pt idx="215">
                  <c:v>1.0206999765405613</c:v>
                </c:pt>
                <c:pt idx="216">
                  <c:v>1.0206999765405613</c:v>
                </c:pt>
                <c:pt idx="217">
                  <c:v>1.0090411345865022</c:v>
                </c:pt>
                <c:pt idx="218">
                  <c:v>0.99678586610899234</c:v>
                </c:pt>
                <c:pt idx="219">
                  <c:v>0.99746527371396643</c:v>
                </c:pt>
                <c:pt idx="220">
                  <c:v>0.99175168049656337</c:v>
                </c:pt>
                <c:pt idx="221">
                  <c:v>1.0007274674813611</c:v>
                </c:pt>
                <c:pt idx="222">
                  <c:v>1.0007274674813611</c:v>
                </c:pt>
                <c:pt idx="223">
                  <c:v>1.0007274674813611</c:v>
                </c:pt>
                <c:pt idx="224">
                  <c:v>1.0417356807067821</c:v>
                </c:pt>
                <c:pt idx="225">
                  <c:v>1.0225584070121827</c:v>
                </c:pt>
                <c:pt idx="226">
                  <c:v>1.0322360756448674</c:v>
                </c:pt>
                <c:pt idx="227">
                  <c:v>1.0263271311313775</c:v>
                </c:pt>
                <c:pt idx="228">
                  <c:v>1.0058999548963294</c:v>
                </c:pt>
                <c:pt idx="229">
                  <c:v>1.0058999548963294</c:v>
                </c:pt>
                <c:pt idx="230">
                  <c:v>1.0058999548963294</c:v>
                </c:pt>
                <c:pt idx="231">
                  <c:v>0.99445893828126986</c:v>
                </c:pt>
                <c:pt idx="232">
                  <c:v>0.98605537500447826</c:v>
                </c:pt>
                <c:pt idx="233">
                  <c:v>0.98369560049865234</c:v>
                </c:pt>
                <c:pt idx="234">
                  <c:v>0.97781258757313849</c:v>
                </c:pt>
                <c:pt idx="235">
                  <c:v>0.97109976383238927</c:v>
                </c:pt>
                <c:pt idx="236">
                  <c:v>0.97109976383238927</c:v>
                </c:pt>
                <c:pt idx="237">
                  <c:v>0.97109976383238927</c:v>
                </c:pt>
                <c:pt idx="238">
                  <c:v>0.9860000542834626</c:v>
                </c:pt>
                <c:pt idx="239">
                  <c:v>0.99186750825619052</c:v>
                </c:pt>
                <c:pt idx="240">
                  <c:v>0.98796739742458328</c:v>
                </c:pt>
                <c:pt idx="241">
                  <c:v>0.97483045495588549</c:v>
                </c:pt>
                <c:pt idx="242">
                  <c:v>0.96724805863167096</c:v>
                </c:pt>
                <c:pt idx="243">
                  <c:v>0.96724805863167096</c:v>
                </c:pt>
                <c:pt idx="244">
                  <c:v>0.96724805863167096</c:v>
                </c:pt>
                <c:pt idx="245">
                  <c:v>0.95890673116602221</c:v>
                </c:pt>
                <c:pt idx="246">
                  <c:v>0.96466354369671858</c:v>
                </c:pt>
                <c:pt idx="247">
                  <c:v>0.9766370222515548</c:v>
                </c:pt>
                <c:pt idx="248">
                  <c:v>0.98581161807750273</c:v>
                </c:pt>
                <c:pt idx="249">
                  <c:v>0.98497662094467198</c:v>
                </c:pt>
                <c:pt idx="250">
                  <c:v>0.98497662094467198</c:v>
                </c:pt>
                <c:pt idx="251">
                  <c:v>0.98497662094467198</c:v>
                </c:pt>
                <c:pt idx="252">
                  <c:v>0.98166083522879299</c:v>
                </c:pt>
                <c:pt idx="253">
                  <c:v>0.99237403860799023</c:v>
                </c:pt>
                <c:pt idx="254">
                  <c:v>0.97847470745279463</c:v>
                </c:pt>
                <c:pt idx="255">
                  <c:v>0.98978433735544225</c:v>
                </c:pt>
                <c:pt idx="256">
                  <c:v>0.9941443016804925</c:v>
                </c:pt>
                <c:pt idx="257">
                  <c:v>0.9941443016804925</c:v>
                </c:pt>
                <c:pt idx="258">
                  <c:v>0.9941443016804925</c:v>
                </c:pt>
                <c:pt idx="259">
                  <c:v>0.9828813486362018</c:v>
                </c:pt>
                <c:pt idx="260">
                  <c:v>0.97573633176251762</c:v>
                </c:pt>
                <c:pt idx="261">
                  <c:v>0.95977111743189258</c:v>
                </c:pt>
                <c:pt idx="262">
                  <c:v>0.9583932857240951</c:v>
                </c:pt>
                <c:pt idx="263">
                  <c:v>0.9432941864318718</c:v>
                </c:pt>
                <c:pt idx="264">
                  <c:v>0.9432941864318718</c:v>
                </c:pt>
                <c:pt idx="265">
                  <c:v>0.9432941864318718</c:v>
                </c:pt>
                <c:pt idx="266">
                  <c:v>0.94973732165766944</c:v>
                </c:pt>
                <c:pt idx="267">
                  <c:v>0.97055347171235917</c:v>
                </c:pt>
                <c:pt idx="268">
                  <c:v>0.97231163337713955</c:v>
                </c:pt>
                <c:pt idx="269">
                  <c:v>0.93295439791953072</c:v>
                </c:pt>
                <c:pt idx="270">
                  <c:v>0.92961786693327109</c:v>
                </c:pt>
                <c:pt idx="271">
                  <c:v>0.92961786693327109</c:v>
                </c:pt>
                <c:pt idx="272">
                  <c:v>0.92961786693327109</c:v>
                </c:pt>
                <c:pt idx="273">
                  <c:v>0.91575656877377409</c:v>
                </c:pt>
                <c:pt idx="274">
                  <c:v>0.90753625538534699</c:v>
                </c:pt>
                <c:pt idx="275">
                  <c:v>0.87780136783940721</c:v>
                </c:pt>
                <c:pt idx="276">
                  <c:v>0.85385268195720343</c:v>
                </c:pt>
                <c:pt idx="277">
                  <c:v>0.87139972315437153</c:v>
                </c:pt>
                <c:pt idx="278">
                  <c:v>0.87139972315437153</c:v>
                </c:pt>
                <c:pt idx="279">
                  <c:v>0.87139972315437153</c:v>
                </c:pt>
                <c:pt idx="280">
                  <c:v>0.8743472803209893</c:v>
                </c:pt>
                <c:pt idx="281">
                  <c:v>0.88094081875704822</c:v>
                </c:pt>
                <c:pt idx="282">
                  <c:v>0.89705816507046698</c:v>
                </c:pt>
                <c:pt idx="283">
                  <c:v>0.9165362451855894</c:v>
                </c:pt>
                <c:pt idx="284">
                  <c:v>0.91549552412148127</c:v>
                </c:pt>
                <c:pt idx="285">
                  <c:v>0.91549552412148127</c:v>
                </c:pt>
                <c:pt idx="286">
                  <c:v>0.91549552412148127</c:v>
                </c:pt>
                <c:pt idx="287">
                  <c:v>0.87872626114388819</c:v>
                </c:pt>
                <c:pt idx="288">
                  <c:v>0.88540105188893925</c:v>
                </c:pt>
                <c:pt idx="289">
                  <c:v>0.89476754146591042</c:v>
                </c:pt>
                <c:pt idx="290">
                  <c:v>0.88345272524566743</c:v>
                </c:pt>
                <c:pt idx="291">
                  <c:v>0.9010896626144862</c:v>
                </c:pt>
                <c:pt idx="292">
                  <c:v>0.9010896626144862</c:v>
                </c:pt>
                <c:pt idx="293">
                  <c:v>0.9010896626144862</c:v>
                </c:pt>
                <c:pt idx="294">
                  <c:v>0.90694501517949178</c:v>
                </c:pt>
                <c:pt idx="295">
                  <c:v>0.89680057796323775</c:v>
                </c:pt>
                <c:pt idx="296">
                  <c:v>0.88496021489334553</c:v>
                </c:pt>
                <c:pt idx="297">
                  <c:v>0.8717385625705929</c:v>
                </c:pt>
                <c:pt idx="298">
                  <c:v>0.87895618789061025</c:v>
                </c:pt>
                <c:pt idx="299">
                  <c:v>0.87895618789061025</c:v>
                </c:pt>
                <c:pt idx="300">
                  <c:v>0.87895618789061025</c:v>
                </c:pt>
                <c:pt idx="301">
                  <c:v>0.83980986268187419</c:v>
                </c:pt>
                <c:pt idx="302">
                  <c:v>0.8494477695463285</c:v>
                </c:pt>
                <c:pt idx="303">
                  <c:v>0.84775703001028613</c:v>
                </c:pt>
                <c:pt idx="304">
                  <c:v>0.84775703001028613</c:v>
                </c:pt>
                <c:pt idx="305">
                  <c:v>0.85004938238737449</c:v>
                </c:pt>
                <c:pt idx="306">
                  <c:v>0.85004938238737449</c:v>
                </c:pt>
                <c:pt idx="307">
                  <c:v>0.85004938238737449</c:v>
                </c:pt>
                <c:pt idx="308">
                  <c:v>0.80921231764259538</c:v>
                </c:pt>
                <c:pt idx="309">
                  <c:v>0.8362174733609169</c:v>
                </c:pt>
                <c:pt idx="310">
                  <c:v>0.8362174733609169</c:v>
                </c:pt>
                <c:pt idx="311">
                  <c:v>0.8362174733609169</c:v>
                </c:pt>
                <c:pt idx="312">
                  <c:v>0.84577239914384794</c:v>
                </c:pt>
                <c:pt idx="313">
                  <c:v>0.84577239914384794</c:v>
                </c:pt>
                <c:pt idx="314">
                  <c:v>0.84577239914384794</c:v>
                </c:pt>
                <c:pt idx="315">
                  <c:v>0.84420267368502744</c:v>
                </c:pt>
                <c:pt idx="316">
                  <c:v>0.85869670259114161</c:v>
                </c:pt>
                <c:pt idx="317">
                  <c:v>0.841064951539918</c:v>
                </c:pt>
                <c:pt idx="318">
                  <c:v>0.86086112580088092</c:v>
                </c:pt>
                <c:pt idx="319">
                  <c:v>0.88036167995891623</c:v>
                </c:pt>
                <c:pt idx="320">
                  <c:v>0.88036167995891623</c:v>
                </c:pt>
                <c:pt idx="321">
                  <c:v>0.88036167995891623</c:v>
                </c:pt>
                <c:pt idx="322">
                  <c:v>0.89004799245425903</c:v>
                </c:pt>
                <c:pt idx="323">
                  <c:v>0.89095559803342295</c:v>
                </c:pt>
                <c:pt idx="324">
                  <c:v>0.87036245963532788</c:v>
                </c:pt>
                <c:pt idx="325">
                  <c:v>0.84749252781292994</c:v>
                </c:pt>
                <c:pt idx="326">
                  <c:v>0.86242912248716963</c:v>
                </c:pt>
                <c:pt idx="327">
                  <c:v>0.86242912248716963</c:v>
                </c:pt>
                <c:pt idx="328">
                  <c:v>0.86242912248716963</c:v>
                </c:pt>
                <c:pt idx="329">
                  <c:v>0.84208665610617683</c:v>
                </c:pt>
                <c:pt idx="330">
                  <c:v>0.90146480625387504</c:v>
                </c:pt>
                <c:pt idx="331">
                  <c:v>0.9291372681694483</c:v>
                </c:pt>
                <c:pt idx="332">
                  <c:v>0.9386524321841494</c:v>
                </c:pt>
                <c:pt idx="333">
                  <c:v>0.91698572604384299</c:v>
                </c:pt>
                <c:pt idx="334">
                  <c:v>0.91698572604384299</c:v>
                </c:pt>
                <c:pt idx="335">
                  <c:v>0.91698572604384299</c:v>
                </c:pt>
                <c:pt idx="336">
                  <c:v>0.93265532027154086</c:v>
                </c:pt>
                <c:pt idx="337">
                  <c:v>0.92383685158713158</c:v>
                </c:pt>
                <c:pt idx="338">
                  <c:v>0.92679305261640832</c:v>
                </c:pt>
                <c:pt idx="339">
                  <c:v>0.93211421446910592</c:v>
                </c:pt>
                <c:pt idx="340">
                  <c:v>0.9089763229042882</c:v>
                </c:pt>
                <c:pt idx="341">
                  <c:v>0.9089763229042882</c:v>
                </c:pt>
                <c:pt idx="342">
                  <c:v>0.9089763229042882</c:v>
                </c:pt>
                <c:pt idx="343">
                  <c:v>0.91248054482612662</c:v>
                </c:pt>
                <c:pt idx="344">
                  <c:v>0.93392423930983859</c:v>
                </c:pt>
                <c:pt idx="345">
                  <c:v>0.90613076331704301</c:v>
                </c:pt>
                <c:pt idx="346">
                  <c:v>0.92048130410302265</c:v>
                </c:pt>
                <c:pt idx="347">
                  <c:v>0.9234617079477434</c:v>
                </c:pt>
                <c:pt idx="348">
                  <c:v>0.9234617079477434</c:v>
                </c:pt>
                <c:pt idx="349">
                  <c:v>0.9234617079477434</c:v>
                </c:pt>
                <c:pt idx="350">
                  <c:v>0.93024886890735736</c:v>
                </c:pt>
                <c:pt idx="351">
                  <c:v>0.92440388897754189</c:v>
                </c:pt>
                <c:pt idx="352">
                  <c:v>0.93033357876141221</c:v>
                </c:pt>
                <c:pt idx="353">
                  <c:v>0.92994979125936594</c:v>
                </c:pt>
                <c:pt idx="354">
                  <c:v>0.94337716751339595</c:v>
                </c:pt>
                <c:pt idx="355">
                  <c:v>0.94337716751339595</c:v>
                </c:pt>
                <c:pt idx="356">
                  <c:v>0.94337716751339595</c:v>
                </c:pt>
                <c:pt idx="357">
                  <c:v>0.95248434121060566</c:v>
                </c:pt>
                <c:pt idx="358">
                  <c:v>0.94359153530733164</c:v>
                </c:pt>
                <c:pt idx="359">
                  <c:v>0.92374349787041665</c:v>
                </c:pt>
                <c:pt idx="360">
                  <c:v>0.94034490049272268</c:v>
                </c:pt>
                <c:pt idx="361">
                  <c:v>0.93741981736901758</c:v>
                </c:pt>
                <c:pt idx="362">
                  <c:v>0.93741981736901758</c:v>
                </c:pt>
                <c:pt idx="363">
                  <c:v>0.93741981736901758</c:v>
                </c:pt>
                <c:pt idx="364">
                  <c:v>0.9438352922343074</c:v>
                </c:pt>
                <c:pt idx="365">
                  <c:v>0.94668430936661596</c:v>
                </c:pt>
                <c:pt idx="366">
                  <c:v>0.92206140219703303</c:v>
                </c:pt>
                <c:pt idx="367">
                  <c:v>0.92027212262668145</c:v>
                </c:pt>
                <c:pt idx="368">
                  <c:v>0.89673661337956379</c:v>
                </c:pt>
                <c:pt idx="369">
                  <c:v>0.89673661337956379</c:v>
                </c:pt>
                <c:pt idx="370">
                  <c:v>0.89673661337956379</c:v>
                </c:pt>
                <c:pt idx="371">
                  <c:v>0.9148558782847378</c:v>
                </c:pt>
                <c:pt idx="372">
                  <c:v>0.90478232074228471</c:v>
                </c:pt>
                <c:pt idx="373">
                  <c:v>0.90261962630507697</c:v>
                </c:pt>
                <c:pt idx="374">
                  <c:v>0.92567972310596613</c:v>
                </c:pt>
                <c:pt idx="375">
                  <c:v>0.92748801917416679</c:v>
                </c:pt>
                <c:pt idx="376">
                  <c:v>0.92748801917416679</c:v>
                </c:pt>
                <c:pt idx="377">
                  <c:v>0.92748801917416679</c:v>
                </c:pt>
                <c:pt idx="378">
                  <c:v>0.9196981701461433</c:v>
                </c:pt>
                <c:pt idx="379">
                  <c:v>0.92593558144066379</c:v>
                </c:pt>
                <c:pt idx="380">
                  <c:v>0.92786662035861811</c:v>
                </c:pt>
                <c:pt idx="381">
                  <c:v>0.92027039385414922</c:v>
                </c:pt>
                <c:pt idx="382">
                  <c:v>0.91244769814802251</c:v>
                </c:pt>
                <c:pt idx="383">
                  <c:v>0.91244769814802251</c:v>
                </c:pt>
                <c:pt idx="384">
                  <c:v>0.91244769814802251</c:v>
                </c:pt>
                <c:pt idx="385">
                  <c:v>0.91569779050769529</c:v>
                </c:pt>
                <c:pt idx="386">
                  <c:v>0.95147473805206872</c:v>
                </c:pt>
                <c:pt idx="387">
                  <c:v>0.97464547629498943</c:v>
                </c:pt>
                <c:pt idx="388">
                  <c:v>0.9726487440208289</c:v>
                </c:pt>
                <c:pt idx="389">
                  <c:v>0.99574860258994802</c:v>
                </c:pt>
                <c:pt idx="390">
                  <c:v>0.99574860258994802</c:v>
                </c:pt>
                <c:pt idx="391">
                  <c:v>0.99574860258994802</c:v>
                </c:pt>
                <c:pt idx="392">
                  <c:v>1.0230545647287923</c:v>
                </c:pt>
                <c:pt idx="393">
                  <c:v>1.0454024072466046</c:v>
                </c:pt>
                <c:pt idx="394">
                  <c:v>1.0360376464421654</c:v>
                </c:pt>
                <c:pt idx="395">
                  <c:v>1.0413864686553707</c:v>
                </c:pt>
                <c:pt idx="396">
                  <c:v>1.0455683694096516</c:v>
                </c:pt>
                <c:pt idx="397">
                  <c:v>1.0455683694096516</c:v>
                </c:pt>
                <c:pt idx="398">
                  <c:v>1.0455683694096516</c:v>
                </c:pt>
                <c:pt idx="399">
                  <c:v>1.0552667833127169</c:v>
                </c:pt>
                <c:pt idx="400">
                  <c:v>1.0459988337700552</c:v>
                </c:pt>
                <c:pt idx="401">
                  <c:v>1.0449632990235425</c:v>
                </c:pt>
                <c:pt idx="402">
                  <c:v>1.0306819091388322</c:v>
                </c:pt>
                <c:pt idx="403">
                  <c:v>1.0389696446559973</c:v>
                </c:pt>
                <c:pt idx="404">
                  <c:v>1.0389696446559973</c:v>
                </c:pt>
                <c:pt idx="405">
                  <c:v>1.0389696446559973</c:v>
                </c:pt>
                <c:pt idx="406">
                  <c:v>1.0051289223471733</c:v>
                </c:pt>
                <c:pt idx="407">
                  <c:v>0.99487211491635597</c:v>
                </c:pt>
                <c:pt idx="408">
                  <c:v>0.98538979757975831</c:v>
                </c:pt>
                <c:pt idx="409">
                  <c:v>0.98593436092725706</c:v>
                </c:pt>
                <c:pt idx="410">
                  <c:v>0.9865843793991913</c:v>
                </c:pt>
                <c:pt idx="411">
                  <c:v>0.9865843793991913</c:v>
                </c:pt>
                <c:pt idx="412">
                  <c:v>0.9865843793991913</c:v>
                </c:pt>
                <c:pt idx="413">
                  <c:v>0.97969003454260939</c:v>
                </c:pt>
                <c:pt idx="414">
                  <c:v>0.98875917524412094</c:v>
                </c:pt>
                <c:pt idx="415">
                  <c:v>0.97693091358195083</c:v>
                </c:pt>
                <c:pt idx="416">
                  <c:v>0.97840555655152572</c:v>
                </c:pt>
                <c:pt idx="417">
                  <c:v>0.97772442017402006</c:v>
                </c:pt>
                <c:pt idx="418">
                  <c:v>0.97772442017402006</c:v>
                </c:pt>
                <c:pt idx="419">
                  <c:v>0.97772442017402006</c:v>
                </c:pt>
                <c:pt idx="420">
                  <c:v>0.98801234551040906</c:v>
                </c:pt>
                <c:pt idx="421">
                  <c:v>1.0029783293176884</c:v>
                </c:pt>
                <c:pt idx="422">
                  <c:v>1.0233847602823558</c:v>
                </c:pt>
                <c:pt idx="423">
                  <c:v>1.0361448303391336</c:v>
                </c:pt>
                <c:pt idx="424">
                  <c:v>1.0170125047303591</c:v>
                </c:pt>
                <c:pt idx="425">
                  <c:v>1.0170125047303591</c:v>
                </c:pt>
                <c:pt idx="426">
                  <c:v>1.0170125047303591</c:v>
                </c:pt>
                <c:pt idx="427">
                  <c:v>1.0394727174627345</c:v>
                </c:pt>
                <c:pt idx="428">
                  <c:v>1.0519423537341805</c:v>
                </c:pt>
                <c:pt idx="429">
                  <c:v>1.0669740308976658</c:v>
                </c:pt>
                <c:pt idx="430">
                  <c:v>1.0554707784714634</c:v>
                </c:pt>
                <c:pt idx="431">
                  <c:v>1.0554707784714634</c:v>
                </c:pt>
                <c:pt idx="432">
                  <c:v>1.0554707784714634</c:v>
                </c:pt>
                <c:pt idx="433">
                  <c:v>1.0554707784714634</c:v>
                </c:pt>
                <c:pt idx="434">
                  <c:v>1.0517642901634114</c:v>
                </c:pt>
                <c:pt idx="435">
                  <c:v>1.0541759278451899</c:v>
                </c:pt>
                <c:pt idx="436">
                  <c:v>1.0518057807041732</c:v>
                </c:pt>
                <c:pt idx="437">
                  <c:v>1.0586378897496123</c:v>
                </c:pt>
                <c:pt idx="438">
                  <c:v>1.0501755482067412</c:v>
                </c:pt>
                <c:pt idx="439">
                  <c:v>1.0501755482067412</c:v>
                </c:pt>
                <c:pt idx="440">
                  <c:v>1.0501755482067412</c:v>
                </c:pt>
                <c:pt idx="441">
                  <c:v>1.0495531900953146</c:v>
                </c:pt>
                <c:pt idx="442">
                  <c:v>1.0296308154395342</c:v>
                </c:pt>
                <c:pt idx="443">
                  <c:v>1.0602041576633687</c:v>
                </c:pt>
                <c:pt idx="444">
                  <c:v>1.0684867068629385</c:v>
                </c:pt>
                <c:pt idx="445">
                  <c:v>1.075484778071425</c:v>
                </c:pt>
                <c:pt idx="446">
                  <c:v>1.075484778071425</c:v>
                </c:pt>
                <c:pt idx="447">
                  <c:v>1.075484778071425</c:v>
                </c:pt>
                <c:pt idx="448">
                  <c:v>1.095725246873045</c:v>
                </c:pt>
                <c:pt idx="449">
                  <c:v>1.0950458392680709</c:v>
                </c:pt>
                <c:pt idx="450">
                  <c:v>1.0791324881133977</c:v>
                </c:pt>
                <c:pt idx="451">
                  <c:v>1.0638743417482539</c:v>
                </c:pt>
                <c:pt idx="452">
                  <c:v>1.0626278967528688</c:v>
                </c:pt>
                <c:pt idx="453">
                  <c:v>1.0626278967528688</c:v>
                </c:pt>
                <c:pt idx="454">
                  <c:v>1.0626278967528688</c:v>
                </c:pt>
                <c:pt idx="455">
                  <c:v>1.040345747591263</c:v>
                </c:pt>
                <c:pt idx="456">
                  <c:v>1.060612147980859</c:v>
                </c:pt>
                <c:pt idx="457">
                  <c:v>1.0860354768326377</c:v>
                </c:pt>
                <c:pt idx="458">
                  <c:v>1.0733203548616848</c:v>
                </c:pt>
                <c:pt idx="459">
                  <c:v>1.0726997255227895</c:v>
                </c:pt>
                <c:pt idx="460">
                  <c:v>1.0726997255227895</c:v>
                </c:pt>
                <c:pt idx="461">
                  <c:v>1.0726997255227895</c:v>
                </c:pt>
                <c:pt idx="462">
                  <c:v>1.0610114944356903</c:v>
                </c:pt>
                <c:pt idx="463">
                  <c:v>1.0597771508480278</c:v>
                </c:pt>
                <c:pt idx="464">
                  <c:v>1.073576213196382</c:v>
                </c:pt>
                <c:pt idx="465">
                  <c:v>1.0586206020242934</c:v>
                </c:pt>
                <c:pt idx="466">
                  <c:v>1.0651691923745275</c:v>
                </c:pt>
                <c:pt idx="467">
                  <c:v>1.0651691923745275</c:v>
                </c:pt>
                <c:pt idx="468">
                  <c:v>1.0651691923745275</c:v>
                </c:pt>
                <c:pt idx="469">
                  <c:v>1.0661252035845799</c:v>
                </c:pt>
                <c:pt idx="470">
                  <c:v>1.0638691554306585</c:v>
                </c:pt>
                <c:pt idx="471">
                  <c:v>1.0505472343010647</c:v>
                </c:pt>
                <c:pt idx="472">
                  <c:v>1.0434627244659911</c:v>
                </c:pt>
                <c:pt idx="473">
                  <c:v>1.0613192159463409</c:v>
                </c:pt>
                <c:pt idx="474">
                  <c:v>1.0613192159463409</c:v>
                </c:pt>
                <c:pt idx="475">
                  <c:v>1.0613192159463409</c:v>
                </c:pt>
                <c:pt idx="476">
                  <c:v>1.0587761915521505</c:v>
                </c:pt>
                <c:pt idx="477">
                  <c:v>1.042625998560629</c:v>
                </c:pt>
                <c:pt idx="478">
                  <c:v>1.0692923148627291</c:v>
                </c:pt>
                <c:pt idx="479">
                  <c:v>1.0689966947598015</c:v>
                </c:pt>
                <c:pt idx="480">
                  <c:v>1.0494753953313856</c:v>
                </c:pt>
                <c:pt idx="481">
                  <c:v>1.0494753953313856</c:v>
                </c:pt>
                <c:pt idx="482">
                  <c:v>1.0494753953313856</c:v>
                </c:pt>
                <c:pt idx="483">
                  <c:v>1.0458155838816907</c:v>
                </c:pt>
                <c:pt idx="484">
                  <c:v>1.0377491312485887</c:v>
                </c:pt>
                <c:pt idx="485">
                  <c:v>1.0429181611184934</c:v>
                </c:pt>
                <c:pt idx="486">
                  <c:v>1.0309273948383399</c:v>
                </c:pt>
                <c:pt idx="487">
                  <c:v>1.054628866248505</c:v>
                </c:pt>
                <c:pt idx="488">
                  <c:v>1.054628866248505</c:v>
                </c:pt>
                <c:pt idx="489">
                  <c:v>1.054628866248505</c:v>
                </c:pt>
                <c:pt idx="490">
                  <c:v>1.0489584923443958</c:v>
                </c:pt>
                <c:pt idx="491">
                  <c:v>1.0482341366535963</c:v>
                </c:pt>
                <c:pt idx="492">
                  <c:v>1.0253763062389205</c:v>
                </c:pt>
                <c:pt idx="493">
                  <c:v>1.0174965610392466</c:v>
                </c:pt>
                <c:pt idx="494">
                  <c:v>1.0635493325122871</c:v>
                </c:pt>
                <c:pt idx="495">
                  <c:v>1.0635493325122871</c:v>
                </c:pt>
                <c:pt idx="496">
                  <c:v>1.0635493325122871</c:v>
                </c:pt>
                <c:pt idx="497">
                  <c:v>1.0288476814826559</c:v>
                </c:pt>
                <c:pt idx="498">
                  <c:v>1.0470343685165679</c:v>
                </c:pt>
                <c:pt idx="499">
                  <c:v>1.0415213129128471</c:v>
                </c:pt>
                <c:pt idx="500">
                  <c:v>1.0484277591771511</c:v>
                </c:pt>
                <c:pt idx="501">
                  <c:v>1.0486576859238728</c:v>
                </c:pt>
                <c:pt idx="502">
                  <c:v>1.0486576859238728</c:v>
                </c:pt>
                <c:pt idx="503">
                  <c:v>1.0486576859238728</c:v>
                </c:pt>
                <c:pt idx="504">
                  <c:v>1.0845089706871112</c:v>
                </c:pt>
                <c:pt idx="505">
                  <c:v>1.0669602007174115</c:v>
                </c:pt>
                <c:pt idx="506">
                  <c:v>1.0674822900219971</c:v>
                </c:pt>
                <c:pt idx="507">
                  <c:v>1.0766810886633893</c:v>
                </c:pt>
                <c:pt idx="508">
                  <c:v>1.0619865221435929</c:v>
                </c:pt>
                <c:pt idx="509">
                  <c:v>1.0619865221435929</c:v>
                </c:pt>
                <c:pt idx="510">
                  <c:v>1.0619865221435929</c:v>
                </c:pt>
                <c:pt idx="511">
                  <c:v>1.0679974642364556</c:v>
                </c:pt>
                <c:pt idx="512">
                  <c:v>1.0670362667088078</c:v>
                </c:pt>
                <c:pt idx="513">
                  <c:v>1.0605568272598438</c:v>
                </c:pt>
                <c:pt idx="514">
                  <c:v>1.0751978018311554</c:v>
                </c:pt>
                <c:pt idx="515">
                  <c:v>1.0645812368364824</c:v>
                </c:pt>
                <c:pt idx="516">
                  <c:v>1.0645812368364824</c:v>
                </c:pt>
                <c:pt idx="517">
                  <c:v>1.0645812368364824</c:v>
                </c:pt>
                <c:pt idx="518">
                  <c:v>1.0584200644106119</c:v>
                </c:pt>
                <c:pt idx="519">
                  <c:v>1.0603372731483121</c:v>
                </c:pt>
                <c:pt idx="520">
                  <c:v>1.0449287235729074</c:v>
                </c:pt>
                <c:pt idx="521">
                  <c:v>1.0710176298494063</c:v>
                </c:pt>
                <c:pt idx="522">
                  <c:v>1.0710176298494063</c:v>
                </c:pt>
                <c:pt idx="523">
                  <c:v>1.0710176298494063</c:v>
                </c:pt>
                <c:pt idx="524">
                  <c:v>1.0710176298494063</c:v>
                </c:pt>
                <c:pt idx="525">
                  <c:v>1.0683138296097638</c:v>
                </c:pt>
                <c:pt idx="526">
                  <c:v>1.0872646341027057</c:v>
                </c:pt>
                <c:pt idx="527">
                  <c:v>1.1111469351196903</c:v>
                </c:pt>
                <c:pt idx="528">
                  <c:v>1.1060667641579172</c:v>
                </c:pt>
                <c:pt idx="529">
                  <c:v>1.0845694777257213</c:v>
                </c:pt>
                <c:pt idx="530">
                  <c:v>1.0845694777257213</c:v>
                </c:pt>
                <c:pt idx="531">
                  <c:v>1.0845694777257213</c:v>
                </c:pt>
                <c:pt idx="532">
                  <c:v>1.0882171877676945</c:v>
                </c:pt>
                <c:pt idx="533">
                  <c:v>1.0721292305873154</c:v>
                </c:pt>
                <c:pt idx="534">
                  <c:v>1.0689085273606826</c:v>
                </c:pt>
                <c:pt idx="535">
                  <c:v>1.0653801026234002</c:v>
                </c:pt>
                <c:pt idx="536">
                  <c:v>1.0690658456610711</c:v>
                </c:pt>
                <c:pt idx="537">
                  <c:v>1.0690658456610711</c:v>
                </c:pt>
                <c:pt idx="538">
                  <c:v>1.0690658456610711</c:v>
                </c:pt>
                <c:pt idx="539">
                  <c:v>1.0617166607513879</c:v>
                </c:pt>
                <c:pt idx="540">
                  <c:v>1.0455683694096511</c:v>
                </c:pt>
                <c:pt idx="541">
                  <c:v>1.0194777343606205</c:v>
                </c:pt>
                <c:pt idx="542">
                  <c:v>1.0206947902229659</c:v>
                </c:pt>
                <c:pt idx="543">
                  <c:v>1.0206947902229659</c:v>
                </c:pt>
                <c:pt idx="544">
                  <c:v>1.0206947902229659</c:v>
                </c:pt>
                <c:pt idx="545">
                  <c:v>1.0206947902229659</c:v>
                </c:pt>
                <c:pt idx="546">
                  <c:v>1.0039965763388827</c:v>
                </c:pt>
                <c:pt idx="547">
                  <c:v>1.0143795841645176</c:v>
                </c:pt>
                <c:pt idx="548">
                  <c:v>1.0077843169559269</c:v>
                </c:pt>
                <c:pt idx="549">
                  <c:v>1.0054885070337751</c:v>
                </c:pt>
                <c:pt idx="550">
                  <c:v>1.0036611944677252</c:v>
                </c:pt>
                <c:pt idx="551">
                  <c:v>1.0036611944677252</c:v>
                </c:pt>
                <c:pt idx="552">
                  <c:v>1.0036611944677252</c:v>
                </c:pt>
                <c:pt idx="553">
                  <c:v>0.98262549030150437</c:v>
                </c:pt>
                <c:pt idx="554">
                  <c:v>0.96938136393583929</c:v>
                </c:pt>
                <c:pt idx="555">
                  <c:v>0.98265487943454422</c:v>
                </c:pt>
                <c:pt idx="556">
                  <c:v>0.9754130512990824</c:v>
                </c:pt>
                <c:pt idx="557">
                  <c:v>0.9670941978763461</c:v>
                </c:pt>
                <c:pt idx="558">
                  <c:v>0.9670941978763461</c:v>
                </c:pt>
                <c:pt idx="559">
                  <c:v>0.9670941978763461</c:v>
                </c:pt>
                <c:pt idx="560">
                  <c:v>0.95736985238530448</c:v>
                </c:pt>
                <c:pt idx="561">
                  <c:v>0.95167008934815533</c:v>
                </c:pt>
                <c:pt idx="562">
                  <c:v>0.92686393229020791</c:v>
                </c:pt>
                <c:pt idx="563">
                  <c:v>0.91914669170851737</c:v>
                </c:pt>
                <c:pt idx="564">
                  <c:v>0.93726768538622363</c:v>
                </c:pt>
                <c:pt idx="565">
                  <c:v>0.93726768538622363</c:v>
                </c:pt>
                <c:pt idx="566">
                  <c:v>0.93726768538622363</c:v>
                </c:pt>
                <c:pt idx="567">
                  <c:v>0.93587602349817223</c:v>
                </c:pt>
                <c:pt idx="568">
                  <c:v>0.93452585215088302</c:v>
                </c:pt>
                <c:pt idx="569">
                  <c:v>0.93683030593569327</c:v>
                </c:pt>
                <c:pt idx="570">
                  <c:v>0.91647400937444634</c:v>
                </c:pt>
                <c:pt idx="571">
                  <c:v>0.91394654393304142</c:v>
                </c:pt>
                <c:pt idx="572">
                  <c:v>0.91394654393304142</c:v>
                </c:pt>
                <c:pt idx="573">
                  <c:v>0.91394654393304142</c:v>
                </c:pt>
                <c:pt idx="574">
                  <c:v>0.9182684752623933</c:v>
                </c:pt>
                <c:pt idx="575">
                  <c:v>0.87191489736883021</c:v>
                </c:pt>
                <c:pt idx="576">
                  <c:v>0.87103149460511053</c:v>
                </c:pt>
                <c:pt idx="577">
                  <c:v>0.87837013400234976</c:v>
                </c:pt>
                <c:pt idx="578">
                  <c:v>0.87837013400234976</c:v>
                </c:pt>
                <c:pt idx="579">
                  <c:v>0.87837013400234976</c:v>
                </c:pt>
                <c:pt idx="580">
                  <c:v>0.87837013400234976</c:v>
                </c:pt>
                <c:pt idx="581">
                  <c:v>0.87837013400234976</c:v>
                </c:pt>
                <c:pt idx="582">
                  <c:v>0.87422107992617226</c:v>
                </c:pt>
                <c:pt idx="583">
                  <c:v>0.8620401486675271</c:v>
                </c:pt>
                <c:pt idx="584">
                  <c:v>0.83276338584249854</c:v>
                </c:pt>
                <c:pt idx="585">
                  <c:v>0.84128796319651178</c:v>
                </c:pt>
                <c:pt idx="586">
                  <c:v>0.84128796319651178</c:v>
                </c:pt>
                <c:pt idx="587">
                  <c:v>0.84128796319651178</c:v>
                </c:pt>
                <c:pt idx="588">
                  <c:v>0.84908887636873853</c:v>
                </c:pt>
                <c:pt idx="589">
                  <c:v>0.87090529421029328</c:v>
                </c:pt>
                <c:pt idx="590">
                  <c:v>0.87636821541059384</c:v>
                </c:pt>
                <c:pt idx="591">
                  <c:v>0.87176622293110007</c:v>
                </c:pt>
                <c:pt idx="592">
                  <c:v>0.90307775102598775</c:v>
                </c:pt>
                <c:pt idx="593">
                  <c:v>0.90307775102598775</c:v>
                </c:pt>
                <c:pt idx="594">
                  <c:v>0.90307775102598775</c:v>
                </c:pt>
                <c:pt idx="595">
                  <c:v>0.89681267937095943</c:v>
                </c:pt>
                <c:pt idx="596">
                  <c:v>0.89487991168047309</c:v>
                </c:pt>
                <c:pt idx="597">
                  <c:v>0.89684898359412579</c:v>
                </c:pt>
                <c:pt idx="598">
                  <c:v>0.91751127289349066</c:v>
                </c:pt>
                <c:pt idx="599">
                  <c:v>0.92051242200859273</c:v>
                </c:pt>
                <c:pt idx="600">
                  <c:v>0.92051242200859273</c:v>
                </c:pt>
                <c:pt idx="601">
                  <c:v>0.92051242200859273</c:v>
                </c:pt>
                <c:pt idx="602">
                  <c:v>0.91443924410458743</c:v>
                </c:pt>
                <c:pt idx="603">
                  <c:v>0.9002252763486156</c:v>
                </c:pt>
                <c:pt idx="604">
                  <c:v>0.89769781090721046</c:v>
                </c:pt>
                <c:pt idx="605">
                  <c:v>0.88939970275485503</c:v>
                </c:pt>
                <c:pt idx="606">
                  <c:v>0.87749537510128861</c:v>
                </c:pt>
                <c:pt idx="607">
                  <c:v>0.87749537510128861</c:v>
                </c:pt>
                <c:pt idx="608">
                  <c:v>0.87749537510128861</c:v>
                </c:pt>
                <c:pt idx="609">
                  <c:v>0.90664075121390497</c:v>
                </c:pt>
                <c:pt idx="610">
                  <c:v>0.91897035691027962</c:v>
                </c:pt>
                <c:pt idx="611">
                  <c:v>0.9331324614902996</c:v>
                </c:pt>
                <c:pt idx="612">
                  <c:v>0.93525712293180874</c:v>
                </c:pt>
                <c:pt idx="613">
                  <c:v>0.92368471960433651</c:v>
                </c:pt>
                <c:pt idx="614">
                  <c:v>0.92368471960433651</c:v>
                </c:pt>
                <c:pt idx="615">
                  <c:v>0.92368471960433651</c:v>
                </c:pt>
                <c:pt idx="616">
                  <c:v>0.92448341251400068</c:v>
                </c:pt>
                <c:pt idx="617">
                  <c:v>0.92650089005854208</c:v>
                </c:pt>
                <c:pt idx="618">
                  <c:v>0.91737815740854645</c:v>
                </c:pt>
                <c:pt idx="619">
                  <c:v>0.91839121811214675</c:v>
                </c:pt>
                <c:pt idx="620">
                  <c:v>0.93126884470108307</c:v>
                </c:pt>
                <c:pt idx="621">
                  <c:v>0.93126884470108307</c:v>
                </c:pt>
                <c:pt idx="622">
                  <c:v>0.93126884470108307</c:v>
                </c:pt>
                <c:pt idx="623">
                  <c:v>0.91545749112578267</c:v>
                </c:pt>
                <c:pt idx="624">
                  <c:v>0.9038453260300805</c:v>
                </c:pt>
                <c:pt idx="625">
                  <c:v>0.89088817590468361</c:v>
                </c:pt>
                <c:pt idx="626">
                  <c:v>0.89387549483953155</c:v>
                </c:pt>
                <c:pt idx="627">
                  <c:v>0.87212235007263805</c:v>
                </c:pt>
                <c:pt idx="628">
                  <c:v>0.87212235007263805</c:v>
                </c:pt>
                <c:pt idx="629">
                  <c:v>0.87212235007263805</c:v>
                </c:pt>
                <c:pt idx="630">
                  <c:v>0.89286070536339923</c:v>
                </c:pt>
                <c:pt idx="631">
                  <c:v>0.92082532983683674</c:v>
                </c:pt>
                <c:pt idx="632">
                  <c:v>0.88385725801809367</c:v>
                </c:pt>
                <c:pt idx="633">
                  <c:v>0.93447571774746119</c:v>
                </c:pt>
                <c:pt idx="634">
                  <c:v>0.96231068428101807</c:v>
                </c:pt>
                <c:pt idx="635">
                  <c:v>0.96231068428101807</c:v>
                </c:pt>
                <c:pt idx="636">
                  <c:v>0.96231068428101807</c:v>
                </c:pt>
                <c:pt idx="637">
                  <c:v>0.97496702798589197</c:v>
                </c:pt>
                <c:pt idx="638">
                  <c:v>0.98639248564816628</c:v>
                </c:pt>
                <c:pt idx="639">
                  <c:v>1.0016402593781191</c:v>
                </c:pt>
                <c:pt idx="640">
                  <c:v>1.0238152246427572</c:v>
                </c:pt>
                <c:pt idx="641">
                  <c:v>1.0224633245229362</c:v>
                </c:pt>
                <c:pt idx="642">
                  <c:v>1.0224633245229362</c:v>
                </c:pt>
                <c:pt idx="643">
                  <c:v>1.0224633245229362</c:v>
                </c:pt>
                <c:pt idx="644">
                  <c:v>1.0098380987236335</c:v>
                </c:pt>
                <c:pt idx="645">
                  <c:v>1.0161854599511728</c:v>
                </c:pt>
                <c:pt idx="646">
                  <c:v>1.0381294612055703</c:v>
                </c:pt>
                <c:pt idx="647">
                  <c:v>1.0349104867514693</c:v>
                </c:pt>
                <c:pt idx="648">
                  <c:v>1.0386826684157273</c:v>
                </c:pt>
                <c:pt idx="649">
                  <c:v>1.0386826684157273</c:v>
                </c:pt>
                <c:pt idx="650">
                  <c:v>1.0386826684157273</c:v>
                </c:pt>
                <c:pt idx="651">
                  <c:v>1.0320286229410573</c:v>
                </c:pt>
                <c:pt idx="652">
                  <c:v>1.0380464801240468</c:v>
                </c:pt>
                <c:pt idx="653">
                  <c:v>1.0454957609633175</c:v>
                </c:pt>
                <c:pt idx="654">
                  <c:v>1.049425260927964</c:v>
                </c:pt>
                <c:pt idx="655">
                  <c:v>1.0518593726526548</c:v>
                </c:pt>
                <c:pt idx="656">
                  <c:v>1.0518593726526548</c:v>
                </c:pt>
                <c:pt idx="657">
                  <c:v>1.0518593726526548</c:v>
                </c:pt>
                <c:pt idx="658">
                  <c:v>1.0469669463878288</c:v>
                </c:pt>
                <c:pt idx="659">
                  <c:v>1.0427521989554451</c:v>
                </c:pt>
                <c:pt idx="660">
                  <c:v>1.03754340731731</c:v>
                </c:pt>
                <c:pt idx="661">
                  <c:v>1.0284656227531395</c:v>
                </c:pt>
                <c:pt idx="662">
                  <c:v>1.0359062597297517</c:v>
                </c:pt>
                <c:pt idx="663">
                  <c:v>1.0359062597297517</c:v>
                </c:pt>
                <c:pt idx="664">
                  <c:v>1.0359062597297517</c:v>
                </c:pt>
                <c:pt idx="665">
                  <c:v>1.0286212122809961</c:v>
                </c:pt>
                <c:pt idx="666">
                  <c:v>1.0218184923685967</c:v>
                </c:pt>
                <c:pt idx="667">
                  <c:v>1.0161170005589155</c:v>
                </c:pt>
                <c:pt idx="668">
                  <c:v>1.0264879069768282</c:v>
                </c:pt>
                <c:pt idx="669">
                  <c:v>1.0264879069768282</c:v>
                </c:pt>
                <c:pt idx="670">
                  <c:v>1.0264879069768282</c:v>
                </c:pt>
                <c:pt idx="671">
                  <c:v>1.0264879069768282</c:v>
                </c:pt>
                <c:pt idx="672">
                  <c:v>1.0096150870670391</c:v>
                </c:pt>
                <c:pt idx="673">
                  <c:v>1.0073884280461569</c:v>
                </c:pt>
                <c:pt idx="674">
                  <c:v>0.99984925103523592</c:v>
                </c:pt>
                <c:pt idx="675">
                  <c:v>0.99984925103523592</c:v>
                </c:pt>
                <c:pt idx="676">
                  <c:v>0.99984925103523592</c:v>
                </c:pt>
                <c:pt idx="677">
                  <c:v>0.99984925103523592</c:v>
                </c:pt>
                <c:pt idx="678">
                  <c:v>0.99984925103523592</c:v>
                </c:pt>
                <c:pt idx="679">
                  <c:v>1.0026222021761479</c:v>
                </c:pt>
                <c:pt idx="680">
                  <c:v>0.98208957081666348</c:v>
                </c:pt>
                <c:pt idx="681">
                  <c:v>0.9868350514162918</c:v>
                </c:pt>
                <c:pt idx="682">
                  <c:v>0.98550216779431987</c:v>
                </c:pt>
                <c:pt idx="683">
                  <c:v>0.97243091868182829</c:v>
                </c:pt>
                <c:pt idx="684">
                  <c:v>0.97243091868182829</c:v>
                </c:pt>
                <c:pt idx="685">
                  <c:v>0.97243091868182829</c:v>
                </c:pt>
                <c:pt idx="686">
                  <c:v>0.96117142318260074</c:v>
                </c:pt>
                <c:pt idx="687">
                  <c:v>0.97405423608913244</c:v>
                </c:pt>
                <c:pt idx="688">
                  <c:v>0.97539576357376334</c:v>
                </c:pt>
                <c:pt idx="689">
                  <c:v>0.96278263918218321</c:v>
                </c:pt>
                <c:pt idx="690">
                  <c:v>0.94644055243963821</c:v>
                </c:pt>
                <c:pt idx="691">
                  <c:v>0.94644055243963821</c:v>
                </c:pt>
                <c:pt idx="692">
                  <c:v>0.94644055243963821</c:v>
                </c:pt>
                <c:pt idx="693">
                  <c:v>0.92763150729429955</c:v>
                </c:pt>
                <c:pt idx="694">
                  <c:v>0.93473503362722177</c:v>
                </c:pt>
                <c:pt idx="695">
                  <c:v>0.92931878928527789</c:v>
                </c:pt>
                <c:pt idx="696">
                  <c:v>0.93212804464935672</c:v>
                </c:pt>
                <c:pt idx="697">
                  <c:v>0.92229478648881558</c:v>
                </c:pt>
                <c:pt idx="698">
                  <c:v>0.92229478648881558</c:v>
                </c:pt>
                <c:pt idx="699">
                  <c:v>0.92229478648881558</c:v>
                </c:pt>
                <c:pt idx="700">
                  <c:v>0.92938794018654769</c:v>
                </c:pt>
                <c:pt idx="701">
                  <c:v>0.94661515846534372</c:v>
                </c:pt>
                <c:pt idx="702">
                  <c:v>0.96318890072714147</c:v>
                </c:pt>
                <c:pt idx="703">
                  <c:v>0.942789384852601</c:v>
                </c:pt>
                <c:pt idx="704">
                  <c:v>0.94987562346020615</c:v>
                </c:pt>
                <c:pt idx="705">
                  <c:v>0.94987562346020615</c:v>
                </c:pt>
                <c:pt idx="706">
                  <c:v>0.94987562346020615</c:v>
                </c:pt>
                <c:pt idx="707">
                  <c:v>0.95264338828352302</c:v>
                </c:pt>
                <c:pt idx="708">
                  <c:v>0.95130358957142391</c:v>
                </c:pt>
                <c:pt idx="709">
                  <c:v>0.94790482277402166</c:v>
                </c:pt>
                <c:pt idx="710">
                  <c:v>0.94180571328204077</c:v>
                </c:pt>
                <c:pt idx="711">
                  <c:v>0.93947359913672268</c:v>
                </c:pt>
                <c:pt idx="712">
                  <c:v>0.93947359913672268</c:v>
                </c:pt>
                <c:pt idx="713">
                  <c:v>0.93947359913672268</c:v>
                </c:pt>
                <c:pt idx="714">
                  <c:v>0.94148070404607331</c:v>
                </c:pt>
                <c:pt idx="715">
                  <c:v>0.93490618210786347</c:v>
                </c:pt>
                <c:pt idx="716">
                  <c:v>0.9456332156673144</c:v>
                </c:pt>
                <c:pt idx="717">
                  <c:v>0.94635238504051844</c:v>
                </c:pt>
                <c:pt idx="718">
                  <c:v>0.9511393561809085</c:v>
                </c:pt>
                <c:pt idx="719">
                  <c:v>0.9511393561809085</c:v>
                </c:pt>
                <c:pt idx="720">
                  <c:v>0.9511393561809085</c:v>
                </c:pt>
                <c:pt idx="721">
                  <c:v>0.96459439279544634</c:v>
                </c:pt>
                <c:pt idx="722">
                  <c:v>0.97455903766839969</c:v>
                </c:pt>
                <c:pt idx="723">
                  <c:v>0.97053618398703878</c:v>
                </c:pt>
                <c:pt idx="724">
                  <c:v>0.98320808664469816</c:v>
                </c:pt>
                <c:pt idx="725">
                  <c:v>0.98277243596669939</c:v>
                </c:pt>
                <c:pt idx="726">
                  <c:v>0.98277243596669939</c:v>
                </c:pt>
                <c:pt idx="727">
                  <c:v>0.98277243596669939</c:v>
                </c:pt>
                <c:pt idx="728">
                  <c:v>0.98160032819017906</c:v>
                </c:pt>
                <c:pt idx="729">
                  <c:v>0.96303849751687931</c:v>
                </c:pt>
                <c:pt idx="730">
                  <c:v>0.9644941239886049</c:v>
                </c:pt>
                <c:pt idx="731">
                  <c:v>0.96374556548236145</c:v>
                </c:pt>
                <c:pt idx="732">
                  <c:v>0.9682524754726094</c:v>
                </c:pt>
                <c:pt idx="733">
                  <c:v>0.9682524754726094</c:v>
                </c:pt>
                <c:pt idx="734">
                  <c:v>0.9682524754726094</c:v>
                </c:pt>
                <c:pt idx="735">
                  <c:v>0.96265471001483283</c:v>
                </c:pt>
                <c:pt idx="736">
                  <c:v>0.95255867842946707</c:v>
                </c:pt>
                <c:pt idx="737">
                  <c:v>0.97375688721367171</c:v>
                </c:pt>
                <c:pt idx="738">
                  <c:v>0.97336099830390266</c:v>
                </c:pt>
                <c:pt idx="739">
                  <c:v>0.97314317296490338</c:v>
                </c:pt>
                <c:pt idx="740">
                  <c:v>0.97314317296490338</c:v>
                </c:pt>
                <c:pt idx="741">
                  <c:v>0.97314317296490338</c:v>
                </c:pt>
                <c:pt idx="742">
                  <c:v>0.97394532341963114</c:v>
                </c:pt>
                <c:pt idx="743">
                  <c:v>0.97963125627652614</c:v>
                </c:pt>
                <c:pt idx="744">
                  <c:v>0.97293226271603084</c:v>
                </c:pt>
                <c:pt idx="745">
                  <c:v>0.97642611200267893</c:v>
                </c:pt>
                <c:pt idx="746">
                  <c:v>0.97875476860293342</c:v>
                </c:pt>
                <c:pt idx="747">
                  <c:v>0.97875476860293342</c:v>
                </c:pt>
                <c:pt idx="748">
                  <c:v>0.97875476860293342</c:v>
                </c:pt>
                <c:pt idx="749">
                  <c:v>0.9836039755544661</c:v>
                </c:pt>
                <c:pt idx="750">
                  <c:v>0.97577955107580761</c:v>
                </c:pt>
                <c:pt idx="751">
                  <c:v>0.97790767006238055</c:v>
                </c:pt>
                <c:pt idx="752">
                  <c:v>0.96963549349800138</c:v>
                </c:pt>
                <c:pt idx="753">
                  <c:v>0.9734543520206167</c:v>
                </c:pt>
                <c:pt idx="754">
                  <c:v>0.9734543520206167</c:v>
                </c:pt>
                <c:pt idx="755">
                  <c:v>0.9734543520206167</c:v>
                </c:pt>
                <c:pt idx="756">
                  <c:v>0.96918082632215352</c:v>
                </c:pt>
                <c:pt idx="757">
                  <c:v>0.95723327935529356</c:v>
                </c:pt>
                <c:pt idx="758">
                  <c:v>0.95743208819644376</c:v>
                </c:pt>
                <c:pt idx="759">
                  <c:v>0.95028361377769599</c:v>
                </c:pt>
                <c:pt idx="760">
                  <c:v>0.93269853958482996</c:v>
                </c:pt>
                <c:pt idx="761">
                  <c:v>0.93269853958482996</c:v>
                </c:pt>
                <c:pt idx="762">
                  <c:v>0.93269853958482996</c:v>
                </c:pt>
                <c:pt idx="763">
                  <c:v>0.91973447436930633</c:v>
                </c:pt>
                <c:pt idx="764">
                  <c:v>0.91752856061880528</c:v>
                </c:pt>
                <c:pt idx="765">
                  <c:v>0.91030229143612895</c:v>
                </c:pt>
                <c:pt idx="766">
                  <c:v>0.91386529162404662</c:v>
                </c:pt>
                <c:pt idx="767">
                  <c:v>0.91625791280797575</c:v>
                </c:pt>
                <c:pt idx="768">
                  <c:v>0.91625791280797575</c:v>
                </c:pt>
                <c:pt idx="769">
                  <c:v>0.91625791280797575</c:v>
                </c:pt>
                <c:pt idx="770">
                  <c:v>0.9037934628541251</c:v>
                </c:pt>
                <c:pt idx="771">
                  <c:v>0.90653529608946593</c:v>
                </c:pt>
                <c:pt idx="772">
                  <c:v>0.90703664012367069</c:v>
                </c:pt>
                <c:pt idx="773">
                  <c:v>0.90139219780753721</c:v>
                </c:pt>
                <c:pt idx="774">
                  <c:v>0.89123047286596546</c:v>
                </c:pt>
                <c:pt idx="775">
                  <c:v>0.89123047286596546</c:v>
                </c:pt>
                <c:pt idx="776">
                  <c:v>0.89123047286596546</c:v>
                </c:pt>
                <c:pt idx="777">
                  <c:v>0.91277097861145462</c:v>
                </c:pt>
                <c:pt idx="778">
                  <c:v>0.93463822236544281</c:v>
                </c:pt>
                <c:pt idx="779">
                  <c:v>0.94061113146260711</c:v>
                </c:pt>
                <c:pt idx="780">
                  <c:v>0.9439528487664619</c:v>
                </c:pt>
                <c:pt idx="781">
                  <c:v>0.93488543683748171</c:v>
                </c:pt>
                <c:pt idx="782">
                  <c:v>0.93488543683748171</c:v>
                </c:pt>
                <c:pt idx="783">
                  <c:v>0.93488543683748171</c:v>
                </c:pt>
                <c:pt idx="784">
                  <c:v>0.94036564576309978</c:v>
                </c:pt>
                <c:pt idx="785">
                  <c:v>0.92788563685646364</c:v>
                </c:pt>
                <c:pt idx="786">
                  <c:v>0.93253603496684589</c:v>
                </c:pt>
                <c:pt idx="787">
                  <c:v>0.94238139453510938</c:v>
                </c:pt>
                <c:pt idx="788">
                  <c:v>0.94959901985512696</c:v>
                </c:pt>
                <c:pt idx="789">
                  <c:v>0.94959901985512696</c:v>
                </c:pt>
                <c:pt idx="790">
                  <c:v>0.94959901985512696</c:v>
                </c:pt>
                <c:pt idx="791">
                  <c:v>0.94775614833629129</c:v>
                </c:pt>
                <c:pt idx="792">
                  <c:v>0.93047015179141579</c:v>
                </c:pt>
                <c:pt idx="793">
                  <c:v>0.92333723632545373</c:v>
                </c:pt>
                <c:pt idx="794">
                  <c:v>0.93943729491355454</c:v>
                </c:pt>
                <c:pt idx="795">
                  <c:v>0.93943729491355454</c:v>
                </c:pt>
                <c:pt idx="796">
                  <c:v>0.93943729491355454</c:v>
                </c:pt>
                <c:pt idx="797">
                  <c:v>0.93943729491355454</c:v>
                </c:pt>
                <c:pt idx="798">
                  <c:v>0.93996802808079893</c:v>
                </c:pt>
                <c:pt idx="799">
                  <c:v>0.93427172258871338</c:v>
                </c:pt>
                <c:pt idx="800">
                  <c:v>0.93379803891501623</c:v>
                </c:pt>
                <c:pt idx="801">
                  <c:v>0.91764611715096311</c:v>
                </c:pt>
                <c:pt idx="802">
                  <c:v>0.91874043016355511</c:v>
                </c:pt>
                <c:pt idx="803">
                  <c:v>0.91874043016355511</c:v>
                </c:pt>
                <c:pt idx="804">
                  <c:v>0.91874043016355511</c:v>
                </c:pt>
                <c:pt idx="805">
                  <c:v>0.93491655474305269</c:v>
                </c:pt>
                <c:pt idx="806">
                  <c:v>0.94421043587369069</c:v>
                </c:pt>
                <c:pt idx="807">
                  <c:v>0.93158175252932462</c:v>
                </c:pt>
                <c:pt idx="808">
                  <c:v>0.92463208695172705</c:v>
                </c:pt>
                <c:pt idx="809">
                  <c:v>0.91332072827654764</c:v>
                </c:pt>
                <c:pt idx="810">
                  <c:v>0.91332072827654764</c:v>
                </c:pt>
                <c:pt idx="811">
                  <c:v>0.91332072827654764</c:v>
                </c:pt>
                <c:pt idx="812">
                  <c:v>0.9348629627945686</c:v>
                </c:pt>
                <c:pt idx="813">
                  <c:v>0.95278341885859263</c:v>
                </c:pt>
                <c:pt idx="814">
                  <c:v>0.96416392843504162</c:v>
                </c:pt>
                <c:pt idx="815">
                  <c:v>0.9610901708736066</c:v>
                </c:pt>
                <c:pt idx="816">
                  <c:v>0.9555200657763383</c:v>
                </c:pt>
                <c:pt idx="817">
                  <c:v>0.9555200657763383</c:v>
                </c:pt>
                <c:pt idx="818">
                  <c:v>0.9555200657763383</c:v>
                </c:pt>
                <c:pt idx="819">
                  <c:v>0.94634719872292195</c:v>
                </c:pt>
                <c:pt idx="820">
                  <c:v>0.92774041996379708</c:v>
                </c:pt>
                <c:pt idx="821">
                  <c:v>0.93135701210019861</c:v>
                </c:pt>
                <c:pt idx="822">
                  <c:v>0.91850531709923833</c:v>
                </c:pt>
                <c:pt idx="823">
                  <c:v>0.91707216467042518</c:v>
                </c:pt>
                <c:pt idx="824">
                  <c:v>0.91707216467042518</c:v>
                </c:pt>
                <c:pt idx="825">
                  <c:v>0.91707216467042518</c:v>
                </c:pt>
                <c:pt idx="826">
                  <c:v>0.93629438645085017</c:v>
                </c:pt>
                <c:pt idx="827">
                  <c:v>0.9383395243558994</c:v>
                </c:pt>
                <c:pt idx="828">
                  <c:v>0.93359231498373951</c:v>
                </c:pt>
                <c:pt idx="829">
                  <c:v>0.91885280037811823</c:v>
                </c:pt>
                <c:pt idx="830">
                  <c:v>0.93848128370350192</c:v>
                </c:pt>
                <c:pt idx="831">
                  <c:v>0.93848128370350192</c:v>
                </c:pt>
                <c:pt idx="832">
                  <c:v>0.93848128370350192</c:v>
                </c:pt>
                <c:pt idx="833">
                  <c:v>0.94693152383865065</c:v>
                </c:pt>
                <c:pt idx="834">
                  <c:v>0.93135009701007143</c:v>
                </c:pt>
                <c:pt idx="835">
                  <c:v>0.92104488394836537</c:v>
                </c:pt>
                <c:pt idx="836">
                  <c:v>0.92411345519220522</c:v>
                </c:pt>
                <c:pt idx="837">
                  <c:v>0.91689928741725124</c:v>
                </c:pt>
                <c:pt idx="838">
                  <c:v>0.91689928741725124</c:v>
                </c:pt>
                <c:pt idx="839">
                  <c:v>0.91689928741725124</c:v>
                </c:pt>
                <c:pt idx="840">
                  <c:v>0.92555525148367734</c:v>
                </c:pt>
                <c:pt idx="841">
                  <c:v>0.92586988808445403</c:v>
                </c:pt>
                <c:pt idx="842">
                  <c:v>0.90293426290584988</c:v>
                </c:pt>
                <c:pt idx="843">
                  <c:v>0.91329652546110363</c:v>
                </c:pt>
                <c:pt idx="844">
                  <c:v>0.90857697644945157</c:v>
                </c:pt>
                <c:pt idx="845">
                  <c:v>0.90857697644945157</c:v>
                </c:pt>
                <c:pt idx="846">
                  <c:v>0.90857697644945157</c:v>
                </c:pt>
                <c:pt idx="847">
                  <c:v>0.90553606556611976</c:v>
                </c:pt>
                <c:pt idx="848">
                  <c:v>0.91277270738398641</c:v>
                </c:pt>
                <c:pt idx="849">
                  <c:v>0.9099634520199078</c:v>
                </c:pt>
                <c:pt idx="850">
                  <c:v>0.9148766235551149</c:v>
                </c:pt>
                <c:pt idx="851">
                  <c:v>0.89818705353368999</c:v>
                </c:pt>
                <c:pt idx="852">
                  <c:v>0.89818705353368999</c:v>
                </c:pt>
                <c:pt idx="853">
                  <c:v>0.89818705353368999</c:v>
                </c:pt>
                <c:pt idx="854">
                  <c:v>0.9079649909732157</c:v>
                </c:pt>
                <c:pt idx="855">
                  <c:v>0.91675925684218051</c:v>
                </c:pt>
                <c:pt idx="856">
                  <c:v>0.92871890521676281</c:v>
                </c:pt>
                <c:pt idx="857">
                  <c:v>0.93175290100996766</c:v>
                </c:pt>
                <c:pt idx="858">
                  <c:v>0.92599263093420769</c:v>
                </c:pt>
                <c:pt idx="859">
                  <c:v>0.92599263093420769</c:v>
                </c:pt>
                <c:pt idx="860">
                  <c:v>0.92599263093420769</c:v>
                </c:pt>
                <c:pt idx="861">
                  <c:v>0.92967664519934723</c:v>
                </c:pt>
                <c:pt idx="862">
                  <c:v>0.93105447690714449</c:v>
                </c:pt>
                <c:pt idx="863">
                  <c:v>0.9377828596006792</c:v>
                </c:pt>
                <c:pt idx="864">
                  <c:v>0.95220428006045998</c:v>
                </c:pt>
                <c:pt idx="865">
                  <c:v>0.93663495463960333</c:v>
                </c:pt>
                <c:pt idx="866">
                  <c:v>0.93663495463960333</c:v>
                </c:pt>
                <c:pt idx="867">
                  <c:v>0.93663495463960333</c:v>
                </c:pt>
                <c:pt idx="868">
                  <c:v>0.9249657400503537</c:v>
                </c:pt>
                <c:pt idx="869">
                  <c:v>0.93891866315403272</c:v>
                </c:pt>
                <c:pt idx="870">
                  <c:v>0.9459150055899872</c:v>
                </c:pt>
                <c:pt idx="871">
                  <c:v>0.94855311247342344</c:v>
                </c:pt>
                <c:pt idx="872">
                  <c:v>0.95214204424931714</c:v>
                </c:pt>
                <c:pt idx="873">
                  <c:v>0.95214204424931714</c:v>
                </c:pt>
                <c:pt idx="874">
                  <c:v>0.95214204424931714</c:v>
                </c:pt>
                <c:pt idx="875">
                  <c:v>0.93287833192813041</c:v>
                </c:pt>
                <c:pt idx="876">
                  <c:v>0.93761862621016334</c:v>
                </c:pt>
                <c:pt idx="877">
                  <c:v>0.94942960014701572</c:v>
                </c:pt>
                <c:pt idx="878">
                  <c:v>0.95016605724553727</c:v>
                </c:pt>
                <c:pt idx="879">
                  <c:v>0.95554081104671917</c:v>
                </c:pt>
                <c:pt idx="880">
                  <c:v>0.95554081104671917</c:v>
                </c:pt>
                <c:pt idx="881">
                  <c:v>0.95554081104671917</c:v>
                </c:pt>
                <c:pt idx="882">
                  <c:v>0.95494957084086396</c:v>
                </c:pt>
                <c:pt idx="883">
                  <c:v>0.94773194552084661</c:v>
                </c:pt>
                <c:pt idx="884">
                  <c:v>0.94950393736588068</c:v>
                </c:pt>
                <c:pt idx="885">
                  <c:v>0.95469198373363451</c:v>
                </c:pt>
                <c:pt idx="886">
                  <c:v>0.95469198373363451</c:v>
                </c:pt>
                <c:pt idx="887">
                  <c:v>0.95469198373363451</c:v>
                </c:pt>
                <c:pt idx="888">
                  <c:v>0.95469198373363451</c:v>
                </c:pt>
                <c:pt idx="889">
                  <c:v>0.9474657145509584</c:v>
                </c:pt>
                <c:pt idx="890">
                  <c:v>0.94736890328918077</c:v>
                </c:pt>
                <c:pt idx="891">
                  <c:v>0.93936122892215801</c:v>
                </c:pt>
                <c:pt idx="892">
                  <c:v>0.94271677640626672</c:v>
                </c:pt>
                <c:pt idx="893">
                  <c:v>0.93572734906043964</c:v>
                </c:pt>
                <c:pt idx="894">
                  <c:v>0.93572734906043964</c:v>
                </c:pt>
                <c:pt idx="895">
                  <c:v>0.93572734906043964</c:v>
                </c:pt>
                <c:pt idx="896">
                  <c:v>0.92722178820427548</c:v>
                </c:pt>
                <c:pt idx="897">
                  <c:v>0.93981243855294294</c:v>
                </c:pt>
                <c:pt idx="898">
                  <c:v>0.94384566486949395</c:v>
                </c:pt>
                <c:pt idx="899">
                  <c:v>0.92545152513177298</c:v>
                </c:pt>
                <c:pt idx="900">
                  <c:v>0.92041215320174885</c:v>
                </c:pt>
                <c:pt idx="901">
                  <c:v>0.92041215320174885</c:v>
                </c:pt>
                <c:pt idx="902">
                  <c:v>0.92041215320174885</c:v>
                </c:pt>
                <c:pt idx="903">
                  <c:v>0.90823295071563548</c:v>
                </c:pt>
                <c:pt idx="904">
                  <c:v>0.90468896702556689</c:v>
                </c:pt>
                <c:pt idx="905">
                  <c:v>0.89309063211011841</c:v>
                </c:pt>
                <c:pt idx="906">
                  <c:v>0.88231692169231035</c:v>
                </c:pt>
                <c:pt idx="907">
                  <c:v>0.8811551865509808</c:v>
                </c:pt>
                <c:pt idx="908">
                  <c:v>0.8811551865509808</c:v>
                </c:pt>
                <c:pt idx="909">
                  <c:v>0.8811551865509808</c:v>
                </c:pt>
                <c:pt idx="910">
                  <c:v>0.86904859251120037</c:v>
                </c:pt>
                <c:pt idx="911">
                  <c:v>0.86532135893276774</c:v>
                </c:pt>
                <c:pt idx="912">
                  <c:v>0.86948597196173094</c:v>
                </c:pt>
                <c:pt idx="913">
                  <c:v>0.85766462538968802</c:v>
                </c:pt>
                <c:pt idx="914">
                  <c:v>0.85766462538968802</c:v>
                </c:pt>
                <c:pt idx="915">
                  <c:v>0.85766462538968802</c:v>
                </c:pt>
                <c:pt idx="916">
                  <c:v>0.85766462538968802</c:v>
                </c:pt>
                <c:pt idx="917">
                  <c:v>0.86655397374789866</c:v>
                </c:pt>
                <c:pt idx="918">
                  <c:v>0.87856029898083809</c:v>
                </c:pt>
                <c:pt idx="919">
                  <c:v>0.87506299214912642</c:v>
                </c:pt>
                <c:pt idx="920">
                  <c:v>0.87208085953187364</c:v>
                </c:pt>
                <c:pt idx="921">
                  <c:v>0.83502116276894878</c:v>
                </c:pt>
                <c:pt idx="922">
                  <c:v>0.83502116276894878</c:v>
                </c:pt>
                <c:pt idx="923">
                  <c:v>0.83502116276894878</c:v>
                </c:pt>
                <c:pt idx="924">
                  <c:v>0.83650617837371422</c:v>
                </c:pt>
                <c:pt idx="925">
                  <c:v>0.8348033374299495</c:v>
                </c:pt>
                <c:pt idx="926">
                  <c:v>0.84270037035494116</c:v>
                </c:pt>
                <c:pt idx="927">
                  <c:v>0.88854741789670411</c:v>
                </c:pt>
                <c:pt idx="928">
                  <c:v>0.88854741789670411</c:v>
                </c:pt>
                <c:pt idx="929">
                  <c:v>0.88854741789670411</c:v>
                </c:pt>
                <c:pt idx="930">
                  <c:v>0.88854741789670411</c:v>
                </c:pt>
                <c:pt idx="931">
                  <c:v>0.88854741789670411</c:v>
                </c:pt>
                <c:pt idx="932">
                  <c:v>0.89282440114023087</c:v>
                </c:pt>
                <c:pt idx="933">
                  <c:v>0.89674179969715517</c:v>
                </c:pt>
                <c:pt idx="934">
                  <c:v>0.89241813959527172</c:v>
                </c:pt>
                <c:pt idx="935">
                  <c:v>0.89279328323465945</c:v>
                </c:pt>
                <c:pt idx="936">
                  <c:v>0.89279328323465945</c:v>
                </c:pt>
                <c:pt idx="937">
                  <c:v>0.89279328323465945</c:v>
                </c:pt>
                <c:pt idx="938">
                  <c:v>0.88081807590729144</c:v>
                </c:pt>
                <c:pt idx="939">
                  <c:v>0.88492218189764382</c:v>
                </c:pt>
                <c:pt idx="940">
                  <c:v>0.88245522349484951</c:v>
                </c:pt>
                <c:pt idx="941">
                  <c:v>0.87248020598670584</c:v>
                </c:pt>
                <c:pt idx="942">
                  <c:v>0.88287704399259415</c:v>
                </c:pt>
                <c:pt idx="943">
                  <c:v>0.88287704399259415</c:v>
                </c:pt>
                <c:pt idx="944">
                  <c:v>0.88287704399259415</c:v>
                </c:pt>
                <c:pt idx="945">
                  <c:v>0.89547633820392059</c:v>
                </c:pt>
                <c:pt idx="946">
                  <c:v>0.89506143279630246</c:v>
                </c:pt>
                <c:pt idx="947">
                  <c:v>0.88712809564814465</c:v>
                </c:pt>
                <c:pt idx="948">
                  <c:v>0.87445965053554864</c:v>
                </c:pt>
                <c:pt idx="949">
                  <c:v>0.88513827846411108</c:v>
                </c:pt>
                <c:pt idx="950">
                  <c:v>0.88513827846411108</c:v>
                </c:pt>
                <c:pt idx="951">
                  <c:v>0.88513827846411108</c:v>
                </c:pt>
                <c:pt idx="952">
                  <c:v>0.88595253032656096</c:v>
                </c:pt>
                <c:pt idx="953">
                  <c:v>0.88179137484266068</c:v>
                </c:pt>
                <c:pt idx="954">
                  <c:v>0.89528963077049184</c:v>
                </c:pt>
                <c:pt idx="955">
                  <c:v>0.90827444125639634</c:v>
                </c:pt>
                <c:pt idx="956">
                  <c:v>0.90686549164302765</c:v>
                </c:pt>
                <c:pt idx="957">
                  <c:v>0.90686549164302765</c:v>
                </c:pt>
                <c:pt idx="958">
                  <c:v>0.90686549164302765</c:v>
                </c:pt>
                <c:pt idx="959">
                  <c:v>0.90418589421882967</c:v>
                </c:pt>
                <c:pt idx="960">
                  <c:v>0.88900727139014646</c:v>
                </c:pt>
                <c:pt idx="961">
                  <c:v>0.88624642165695633</c:v>
                </c:pt>
                <c:pt idx="962">
                  <c:v>0.88857334948467948</c:v>
                </c:pt>
                <c:pt idx="963">
                  <c:v>0.88196252332330283</c:v>
                </c:pt>
                <c:pt idx="964">
                  <c:v>0.88196252332330283</c:v>
                </c:pt>
                <c:pt idx="965">
                  <c:v>0.88196252332330283</c:v>
                </c:pt>
                <c:pt idx="966">
                  <c:v>0.8750664496941889</c:v>
                </c:pt>
                <c:pt idx="967">
                  <c:v>0.87947827719519123</c:v>
                </c:pt>
                <c:pt idx="968">
                  <c:v>0.88021127674864919</c:v>
                </c:pt>
                <c:pt idx="969">
                  <c:v>0.88243447822446774</c:v>
                </c:pt>
                <c:pt idx="970">
                  <c:v>0.88884130922709859</c:v>
                </c:pt>
                <c:pt idx="971">
                  <c:v>0.88884130922709859</c:v>
                </c:pt>
                <c:pt idx="972">
                  <c:v>0.88884130922709859</c:v>
                </c:pt>
                <c:pt idx="973">
                  <c:v>0.89154338069420946</c:v>
                </c:pt>
                <c:pt idx="974">
                  <c:v>0.890993631029116</c:v>
                </c:pt>
                <c:pt idx="975">
                  <c:v>0.86103227428151774</c:v>
                </c:pt>
                <c:pt idx="976">
                  <c:v>0.8579637030376781</c:v>
                </c:pt>
                <c:pt idx="977">
                  <c:v>0.85607415466048598</c:v>
                </c:pt>
                <c:pt idx="978">
                  <c:v>0.85607415466048598</c:v>
                </c:pt>
                <c:pt idx="979">
                  <c:v>0.85607415466048598</c:v>
                </c:pt>
                <c:pt idx="980">
                  <c:v>0.86325893330240011</c:v>
                </c:pt>
                <c:pt idx="981">
                  <c:v>0.86380695419496178</c:v>
                </c:pt>
                <c:pt idx="982">
                  <c:v>0.85679678157875316</c:v>
                </c:pt>
                <c:pt idx="983">
                  <c:v>0.86314137677024161</c:v>
                </c:pt>
                <c:pt idx="984">
                  <c:v>0.86348367373152635</c:v>
                </c:pt>
                <c:pt idx="985">
                  <c:v>0.86348367373152635</c:v>
                </c:pt>
                <c:pt idx="986">
                  <c:v>0.86348367373152635</c:v>
                </c:pt>
                <c:pt idx="987">
                  <c:v>0.85819708732946309</c:v>
                </c:pt>
                <c:pt idx="988">
                  <c:v>0.85840972635086721</c:v>
                </c:pt>
                <c:pt idx="989">
                  <c:v>0.8495947152115213</c:v>
                </c:pt>
                <c:pt idx="990">
                  <c:v>0.85180581527961774</c:v>
                </c:pt>
                <c:pt idx="991">
                  <c:v>0.84664888681743533</c:v>
                </c:pt>
                <c:pt idx="992">
                  <c:v>0.84664888681743533</c:v>
                </c:pt>
                <c:pt idx="993">
                  <c:v>0.84664888681743533</c:v>
                </c:pt>
                <c:pt idx="994">
                  <c:v>0.83878988688814182</c:v>
                </c:pt>
                <c:pt idx="995">
                  <c:v>0.82837403238440399</c:v>
                </c:pt>
                <c:pt idx="996">
                  <c:v>0.82760127106271608</c:v>
                </c:pt>
                <c:pt idx="997">
                  <c:v>0.82269674339016774</c:v>
                </c:pt>
                <c:pt idx="998">
                  <c:v>0.82638075765530727</c:v>
                </c:pt>
                <c:pt idx="999">
                  <c:v>0.82638075765530727</c:v>
                </c:pt>
                <c:pt idx="1000">
                  <c:v>0.82638075765530727</c:v>
                </c:pt>
                <c:pt idx="1001">
                  <c:v>0.8144003640103441</c:v>
                </c:pt>
                <c:pt idx="1002">
                  <c:v>0.80662261639004296</c:v>
                </c:pt>
                <c:pt idx="1003">
                  <c:v>0.80467428974677135</c:v>
                </c:pt>
                <c:pt idx="1004">
                  <c:v>0.8090377116168852</c:v>
                </c:pt>
                <c:pt idx="1005">
                  <c:v>0.82615255968111789</c:v>
                </c:pt>
                <c:pt idx="1006">
                  <c:v>0.82615255968111789</c:v>
                </c:pt>
                <c:pt idx="1007">
                  <c:v>0.82615255968111789</c:v>
                </c:pt>
                <c:pt idx="1008">
                  <c:v>0.82045625418903212</c:v>
                </c:pt>
                <c:pt idx="1009">
                  <c:v>0.82056516685853165</c:v>
                </c:pt>
                <c:pt idx="1010">
                  <c:v>0.81714392601821717</c:v>
                </c:pt>
                <c:pt idx="1011">
                  <c:v>0.81686040732301168</c:v>
                </c:pt>
                <c:pt idx="1012">
                  <c:v>0.82830661025566665</c:v>
                </c:pt>
                <c:pt idx="1013">
                  <c:v>0.82830661025566665</c:v>
                </c:pt>
                <c:pt idx="1014">
                  <c:v>0.82830661025566665</c:v>
                </c:pt>
                <c:pt idx="1015">
                  <c:v>0.83172439355091798</c:v>
                </c:pt>
                <c:pt idx="1016">
                  <c:v>0.84122745615789651</c:v>
                </c:pt>
                <c:pt idx="1017">
                  <c:v>0.83412911614256924</c:v>
                </c:pt>
                <c:pt idx="1018">
                  <c:v>0.86067614713997931</c:v>
                </c:pt>
                <c:pt idx="1019">
                  <c:v>0.8632260866242969</c:v>
                </c:pt>
                <c:pt idx="1020">
                  <c:v>0.8632260866242969</c:v>
                </c:pt>
                <c:pt idx="1021">
                  <c:v>0.8632260866242969</c:v>
                </c:pt>
                <c:pt idx="1022">
                  <c:v>0.85163812434403874</c:v>
                </c:pt>
                <c:pt idx="1023">
                  <c:v>0.85163985311657053</c:v>
                </c:pt>
                <c:pt idx="1024">
                  <c:v>0.8483724730315807</c:v>
                </c:pt>
                <c:pt idx="1025">
                  <c:v>0.83916848807259337</c:v>
                </c:pt>
                <c:pt idx="1026">
                  <c:v>0.83233637902715429</c:v>
                </c:pt>
                <c:pt idx="1027">
                  <c:v>0.83233637902715429</c:v>
                </c:pt>
                <c:pt idx="1028">
                  <c:v>0.83233637902715429</c:v>
                </c:pt>
                <c:pt idx="1029">
                  <c:v>0.82850023277922169</c:v>
                </c:pt>
                <c:pt idx="1030">
                  <c:v>0.82680949324317932</c:v>
                </c:pt>
                <c:pt idx="1031">
                  <c:v>0.82367868618819684</c:v>
                </c:pt>
                <c:pt idx="1032">
                  <c:v>0.81406325336665519</c:v>
                </c:pt>
                <c:pt idx="1033">
                  <c:v>0.81406325336665519</c:v>
                </c:pt>
                <c:pt idx="1034">
                  <c:v>0.81406325336665519</c:v>
                </c:pt>
                <c:pt idx="1035">
                  <c:v>0.81406325336665519</c:v>
                </c:pt>
                <c:pt idx="1036">
                  <c:v>0.80867466938521937</c:v>
                </c:pt>
                <c:pt idx="1037">
                  <c:v>0.80472096660512804</c:v>
                </c:pt>
                <c:pt idx="1038">
                  <c:v>0.79519370118270483</c:v>
                </c:pt>
                <c:pt idx="1039">
                  <c:v>0.79519370118270483</c:v>
                </c:pt>
                <c:pt idx="1040">
                  <c:v>0.79519370118270483</c:v>
                </c:pt>
                <c:pt idx="1041">
                  <c:v>0.79519370118270483</c:v>
                </c:pt>
                <c:pt idx="1042">
                  <c:v>0.79519370118270483</c:v>
                </c:pt>
                <c:pt idx="1043">
                  <c:v>0.79410284571517664</c:v>
                </c:pt>
                <c:pt idx="1044">
                  <c:v>0.78838406618017842</c:v>
                </c:pt>
                <c:pt idx="1045">
                  <c:v>0.78922770717566815</c:v>
                </c:pt>
                <c:pt idx="1046">
                  <c:v>0.78225729632768948</c:v>
                </c:pt>
                <c:pt idx="1047">
                  <c:v>0.78098664851686017</c:v>
                </c:pt>
                <c:pt idx="1048">
                  <c:v>0.78098664851686017</c:v>
                </c:pt>
                <c:pt idx="1049">
                  <c:v>0.78098664851686017</c:v>
                </c:pt>
                <c:pt idx="1050">
                  <c:v>0.77784546882668715</c:v>
                </c:pt>
                <c:pt idx="1051">
                  <c:v>0.76579938182551799</c:v>
                </c:pt>
                <c:pt idx="1052">
                  <c:v>0.77067452036502671</c:v>
                </c:pt>
                <c:pt idx="1053">
                  <c:v>0.7508939050568495</c:v>
                </c:pt>
                <c:pt idx="1054">
                  <c:v>0.76692654151621298</c:v>
                </c:pt>
                <c:pt idx="1055">
                  <c:v>0.76692654151621298</c:v>
                </c:pt>
                <c:pt idx="1056">
                  <c:v>0.76692654151621298</c:v>
                </c:pt>
                <c:pt idx="1057">
                  <c:v>0.76087929520018371</c:v>
                </c:pt>
                <c:pt idx="1058">
                  <c:v>0.75371526182865045</c:v>
                </c:pt>
                <c:pt idx="1059">
                  <c:v>0.72333070156528212</c:v>
                </c:pt>
                <c:pt idx="1060">
                  <c:v>0.71528482132530735</c:v>
                </c:pt>
                <c:pt idx="1061">
                  <c:v>0.71125712708085809</c:v>
                </c:pt>
                <c:pt idx="1062">
                  <c:v>0.71125712708085809</c:v>
                </c:pt>
                <c:pt idx="1063">
                  <c:v>0.71125712708085809</c:v>
                </c:pt>
                <c:pt idx="1064">
                  <c:v>0.7161832644100532</c:v>
                </c:pt>
                <c:pt idx="1065">
                  <c:v>0.72282261531820335</c:v>
                </c:pt>
                <c:pt idx="1066">
                  <c:v>0.71940120160063503</c:v>
                </c:pt>
                <c:pt idx="1067">
                  <c:v>0.72665703279360416</c:v>
                </c:pt>
                <c:pt idx="1068">
                  <c:v>0.73683898437379725</c:v>
                </c:pt>
                <c:pt idx="1069">
                  <c:v>0.73683898437379725</c:v>
                </c:pt>
                <c:pt idx="1070">
                  <c:v>0.73683898437379725</c:v>
                </c:pt>
                <c:pt idx="1071">
                  <c:v>0.73393464652047302</c:v>
                </c:pt>
                <c:pt idx="1072">
                  <c:v>0.72951244638428037</c:v>
                </c:pt>
                <c:pt idx="1073">
                  <c:v>0.7295210902469389</c:v>
                </c:pt>
                <c:pt idx="1074">
                  <c:v>0.71791428434608506</c:v>
                </c:pt>
                <c:pt idx="1075">
                  <c:v>0.71705352850253123</c:v>
                </c:pt>
                <c:pt idx="1076">
                  <c:v>0.71705352850253123</c:v>
                </c:pt>
                <c:pt idx="1077">
                  <c:v>0.71705352850253123</c:v>
                </c:pt>
                <c:pt idx="1078">
                  <c:v>0.72240667264706637</c:v>
                </c:pt>
                <c:pt idx="1079">
                  <c:v>0.71028296375922251</c:v>
                </c:pt>
                <c:pt idx="1080">
                  <c:v>0.72109695457702006</c:v>
                </c:pt>
                <c:pt idx="1081">
                  <c:v>0.71065585999431891</c:v>
                </c:pt>
                <c:pt idx="1082">
                  <c:v>0.70490596255374927</c:v>
                </c:pt>
                <c:pt idx="1083">
                  <c:v>0.70490596255374927</c:v>
                </c:pt>
                <c:pt idx="1084">
                  <c:v>0.70490596255374927</c:v>
                </c:pt>
                <c:pt idx="1085">
                  <c:v>0.73017629503646897</c:v>
                </c:pt>
                <c:pt idx="1086">
                  <c:v>0.74587354962467423</c:v>
                </c:pt>
                <c:pt idx="1087">
                  <c:v>0.72906988061615463</c:v>
                </c:pt>
                <c:pt idx="1088">
                  <c:v>0.72029964468538088</c:v>
                </c:pt>
                <c:pt idx="1089">
                  <c:v>0.69175069509621512</c:v>
                </c:pt>
                <c:pt idx="1090">
                  <c:v>0.69175069509621512</c:v>
                </c:pt>
                <c:pt idx="1091">
                  <c:v>0.69175069509621512</c:v>
                </c:pt>
                <c:pt idx="1092">
                  <c:v>0.71739392381403122</c:v>
                </c:pt>
                <c:pt idx="1093">
                  <c:v>0.72935512808389191</c:v>
                </c:pt>
                <c:pt idx="1094">
                  <c:v>0.74742944490324081</c:v>
                </c:pt>
                <c:pt idx="1095">
                  <c:v>0.7571589767118776</c:v>
                </c:pt>
                <c:pt idx="1096">
                  <c:v>0.76754025576498042</c:v>
                </c:pt>
                <c:pt idx="1097">
                  <c:v>0.76754025576498042</c:v>
                </c:pt>
                <c:pt idx="1098">
                  <c:v>0.76754025576498042</c:v>
                </c:pt>
                <c:pt idx="1099">
                  <c:v>0.76555389612601021</c:v>
                </c:pt>
                <c:pt idx="1100">
                  <c:v>0.75745632558733678</c:v>
                </c:pt>
                <c:pt idx="1101">
                  <c:v>0.77274040354045637</c:v>
                </c:pt>
                <c:pt idx="1102">
                  <c:v>0.76446822697607719</c:v>
                </c:pt>
                <c:pt idx="1103">
                  <c:v>0.77367221193506452</c:v>
                </c:pt>
                <c:pt idx="1104">
                  <c:v>0.77367221193506452</c:v>
                </c:pt>
                <c:pt idx="1105">
                  <c:v>0.77367221193506452</c:v>
                </c:pt>
                <c:pt idx="1106">
                  <c:v>0.77574501020062159</c:v>
                </c:pt>
                <c:pt idx="1107">
                  <c:v>0.77272657336020245</c:v>
                </c:pt>
                <c:pt idx="1108">
                  <c:v>0.7670475555934344</c:v>
                </c:pt>
                <c:pt idx="1109">
                  <c:v>0.75390715557967347</c:v>
                </c:pt>
                <c:pt idx="1110">
                  <c:v>0.77094420887997828</c:v>
                </c:pt>
                <c:pt idx="1111">
                  <c:v>0.77094420887997828</c:v>
                </c:pt>
                <c:pt idx="1112">
                  <c:v>0.77094420887997828</c:v>
                </c:pt>
                <c:pt idx="1113">
                  <c:v>0.76218278968911646</c:v>
                </c:pt>
                <c:pt idx="1114">
                  <c:v>0.77395573063027068</c:v>
                </c:pt>
                <c:pt idx="1115">
                  <c:v>0.78598625867865413</c:v>
                </c:pt>
                <c:pt idx="1116">
                  <c:v>0.79268006592155404</c:v>
                </c:pt>
                <c:pt idx="1117">
                  <c:v>0.77980071056008571</c:v>
                </c:pt>
                <c:pt idx="1118">
                  <c:v>0.77980071056008571</c:v>
                </c:pt>
                <c:pt idx="1119">
                  <c:v>0.77980071056008571</c:v>
                </c:pt>
                <c:pt idx="1120">
                  <c:v>0.76826806900084343</c:v>
                </c:pt>
                <c:pt idx="1121">
                  <c:v>0.77546840659554372</c:v>
                </c:pt>
                <c:pt idx="1122">
                  <c:v>0.78596551340827325</c:v>
                </c:pt>
                <c:pt idx="1123">
                  <c:v>0.76291233169751105</c:v>
                </c:pt>
                <c:pt idx="1124">
                  <c:v>0.74118511851859403</c:v>
                </c:pt>
                <c:pt idx="1125">
                  <c:v>0.74118511851859403</c:v>
                </c:pt>
                <c:pt idx="1126">
                  <c:v>0.74118511851859403</c:v>
                </c:pt>
                <c:pt idx="1127">
                  <c:v>0.74591504016543686</c:v>
                </c:pt>
                <c:pt idx="1128">
                  <c:v>0.72763569092382352</c:v>
                </c:pt>
                <c:pt idx="1129">
                  <c:v>0.71728345524925352</c:v>
                </c:pt>
                <c:pt idx="1130">
                  <c:v>0.72004378635068411</c:v>
                </c:pt>
                <c:pt idx="1131">
                  <c:v>0.74297094054388224</c:v>
                </c:pt>
                <c:pt idx="1132">
                  <c:v>0.74297094054388224</c:v>
                </c:pt>
                <c:pt idx="1133">
                  <c:v>0.74297094054388224</c:v>
                </c:pt>
                <c:pt idx="1134">
                  <c:v>0.74361577269822177</c:v>
                </c:pt>
                <c:pt idx="1135">
                  <c:v>0.72417935600111427</c:v>
                </c:pt>
                <c:pt idx="1136">
                  <c:v>0.72293723293705825</c:v>
                </c:pt>
                <c:pt idx="1137">
                  <c:v>0.71851174813305541</c:v>
                </c:pt>
                <c:pt idx="1138">
                  <c:v>0.692138285897832</c:v>
                </c:pt>
                <c:pt idx="1139">
                  <c:v>0.692138285897832</c:v>
                </c:pt>
                <c:pt idx="1140">
                  <c:v>0.692138285897832</c:v>
                </c:pt>
                <c:pt idx="1141">
                  <c:v>0.69713616728709438</c:v>
                </c:pt>
                <c:pt idx="1142">
                  <c:v>0.68294899550536425</c:v>
                </c:pt>
                <c:pt idx="1143">
                  <c:v>0.6808744684672754</c:v>
                </c:pt>
                <c:pt idx="1144">
                  <c:v>0.69029091957041389</c:v>
                </c:pt>
                <c:pt idx="1145">
                  <c:v>0.70992821963570929</c:v>
                </c:pt>
                <c:pt idx="1146">
                  <c:v>0.70992821963570929</c:v>
                </c:pt>
                <c:pt idx="1147">
                  <c:v>0.70992821963570929</c:v>
                </c:pt>
                <c:pt idx="1148">
                  <c:v>0.73036127369736548</c:v>
                </c:pt>
                <c:pt idx="1149">
                  <c:v>0.72701903776175136</c:v>
                </c:pt>
                <c:pt idx="1150">
                  <c:v>0.72187075316222749</c:v>
                </c:pt>
                <c:pt idx="1151">
                  <c:v>0.73518454906092234</c:v>
                </c:pt>
                <c:pt idx="1152">
                  <c:v>0.73926445223583048</c:v>
                </c:pt>
                <c:pt idx="1153">
                  <c:v>0.73926445223583048</c:v>
                </c:pt>
                <c:pt idx="1154">
                  <c:v>0.73926445223583048</c:v>
                </c:pt>
                <c:pt idx="1155">
                  <c:v>0.701499589157208</c:v>
                </c:pt>
                <c:pt idx="1156">
                  <c:v>0.70961392878943941</c:v>
                </c:pt>
                <c:pt idx="1157">
                  <c:v>0.71956007579630299</c:v>
                </c:pt>
                <c:pt idx="1158">
                  <c:v>0.72458561754607342</c:v>
                </c:pt>
                <c:pt idx="1159">
                  <c:v>0.72458561754607342</c:v>
                </c:pt>
                <c:pt idx="1160">
                  <c:v>0.72458561754607342</c:v>
                </c:pt>
                <c:pt idx="1161">
                  <c:v>0.72458561754607342</c:v>
                </c:pt>
                <c:pt idx="1162">
                  <c:v>0.71894255824796494</c:v>
                </c:pt>
                <c:pt idx="1163">
                  <c:v>0.72389462716513631</c:v>
                </c:pt>
                <c:pt idx="1164">
                  <c:v>0.73216611222050276</c:v>
                </c:pt>
                <c:pt idx="1165">
                  <c:v>0.72184603171502348</c:v>
                </c:pt>
                <c:pt idx="1166">
                  <c:v>0.72967667977479622</c:v>
                </c:pt>
                <c:pt idx="1167">
                  <c:v>0.72967667977479622</c:v>
                </c:pt>
                <c:pt idx="1168">
                  <c:v>0.72967667977479622</c:v>
                </c:pt>
                <c:pt idx="1169">
                  <c:v>0.73198977742226545</c:v>
                </c:pt>
                <c:pt idx="1170">
                  <c:v>0.72733834204836367</c:v>
                </c:pt>
                <c:pt idx="1171">
                  <c:v>0.73653472040821155</c:v>
                </c:pt>
                <c:pt idx="1172">
                  <c:v>0.74853931686861896</c:v>
                </c:pt>
                <c:pt idx="1173">
                  <c:v>0.74271853975424795</c:v>
                </c:pt>
                <c:pt idx="1174">
                  <c:v>0.74271853975424795</c:v>
                </c:pt>
                <c:pt idx="1175">
                  <c:v>0.74271853975424795</c:v>
                </c:pt>
                <c:pt idx="1176">
                  <c:v>0.74312134375414352</c:v>
                </c:pt>
                <c:pt idx="1177">
                  <c:v>0.7222007758385367</c:v>
                </c:pt>
                <c:pt idx="1178">
                  <c:v>0.71803927460013051</c:v>
                </c:pt>
                <c:pt idx="1179">
                  <c:v>0.70744622091188902</c:v>
                </c:pt>
                <c:pt idx="1180">
                  <c:v>0.70330425480309189</c:v>
                </c:pt>
                <c:pt idx="1181">
                  <c:v>0.70330425480309189</c:v>
                </c:pt>
                <c:pt idx="1182">
                  <c:v>0.70330425480309189</c:v>
                </c:pt>
                <c:pt idx="1183">
                  <c:v>0.69005528787433756</c:v>
                </c:pt>
                <c:pt idx="1184">
                  <c:v>0.66122558562601697</c:v>
                </c:pt>
                <c:pt idx="1185">
                  <c:v>0.66404728815232428</c:v>
                </c:pt>
                <c:pt idx="1186">
                  <c:v>0.67612397442730532</c:v>
                </c:pt>
                <c:pt idx="1187">
                  <c:v>0.68370429622448192</c:v>
                </c:pt>
                <c:pt idx="1188">
                  <c:v>0.68370429622448192</c:v>
                </c:pt>
                <c:pt idx="1189">
                  <c:v>0.68370429622448192</c:v>
                </c:pt>
                <c:pt idx="1190">
                  <c:v>0.68271924163589581</c:v>
                </c:pt>
                <c:pt idx="1191">
                  <c:v>0.68927077089943367</c:v>
                </c:pt>
                <c:pt idx="1192">
                  <c:v>0.68276453547622751</c:v>
                </c:pt>
                <c:pt idx="1193">
                  <c:v>0.67906271485401093</c:v>
                </c:pt>
                <c:pt idx="1194">
                  <c:v>0.68382029686136137</c:v>
                </c:pt>
                <c:pt idx="1195">
                  <c:v>0.68382029686136137</c:v>
                </c:pt>
                <c:pt idx="1196">
                  <c:v>0.68382029686136137</c:v>
                </c:pt>
                <c:pt idx="1197">
                  <c:v>0.67679179925631616</c:v>
                </c:pt>
                <c:pt idx="1198">
                  <c:v>0.68300224169934154</c:v>
                </c:pt>
                <c:pt idx="1199">
                  <c:v>0.67483465587313263</c:v>
                </c:pt>
                <c:pt idx="1200">
                  <c:v>0.67472315004483541</c:v>
                </c:pt>
                <c:pt idx="1201">
                  <c:v>0.66824664950917545</c:v>
                </c:pt>
                <c:pt idx="1202">
                  <c:v>0.66824664950917545</c:v>
                </c:pt>
                <c:pt idx="1203">
                  <c:v>0.66824664950917545</c:v>
                </c:pt>
                <c:pt idx="1204">
                  <c:v>0.66470007266030939</c:v>
                </c:pt>
                <c:pt idx="1205">
                  <c:v>0.66854728305244504</c:v>
                </c:pt>
                <c:pt idx="1206">
                  <c:v>0.67148878951520197</c:v>
                </c:pt>
                <c:pt idx="1207">
                  <c:v>0.67178026056405349</c:v>
                </c:pt>
                <c:pt idx="1208">
                  <c:v>0.64857944167908066</c:v>
                </c:pt>
                <c:pt idx="1209">
                  <c:v>0.64857944167908066</c:v>
                </c:pt>
                <c:pt idx="1210">
                  <c:v>0.64857944167908066</c:v>
                </c:pt>
                <c:pt idx="1211">
                  <c:v>0.63455166272477692</c:v>
                </c:pt>
                <c:pt idx="1212">
                  <c:v>0.6165381986985452</c:v>
                </c:pt>
                <c:pt idx="1213">
                  <c:v>0.63631812249770925</c:v>
                </c:pt>
                <c:pt idx="1214">
                  <c:v>0.63166979891436514</c:v>
                </c:pt>
                <c:pt idx="1215">
                  <c:v>0.64556186922492698</c:v>
                </c:pt>
                <c:pt idx="1216">
                  <c:v>0.64556186922492698</c:v>
                </c:pt>
                <c:pt idx="1217">
                  <c:v>0.64556186922492698</c:v>
                </c:pt>
                <c:pt idx="1218">
                  <c:v>0.62722460610350028</c:v>
                </c:pt>
                <c:pt idx="1219">
                  <c:v>0.59080455517731889</c:v>
                </c:pt>
                <c:pt idx="1220">
                  <c:v>0.53537699601915478</c:v>
                </c:pt>
                <c:pt idx="1221">
                  <c:v>0.49547761749559238</c:v>
                </c:pt>
                <c:pt idx="1222">
                  <c:v>0.53437119616018824</c:v>
                </c:pt>
                <c:pt idx="1223">
                  <c:v>0.53437119616018824</c:v>
                </c:pt>
                <c:pt idx="1224">
                  <c:v>0.53437119616018824</c:v>
                </c:pt>
                <c:pt idx="1225">
                  <c:v>0.58355944237404667</c:v>
                </c:pt>
                <c:pt idx="1226">
                  <c:v>0.56342771336467301</c:v>
                </c:pt>
                <c:pt idx="1227">
                  <c:v>0.55487461126388582</c:v>
                </c:pt>
                <c:pt idx="1228">
                  <c:v>0.54887957387831543</c:v>
                </c:pt>
                <c:pt idx="1229">
                  <c:v>0.50341579520683921</c:v>
                </c:pt>
                <c:pt idx="1230">
                  <c:v>0.50341579520683921</c:v>
                </c:pt>
                <c:pt idx="1231">
                  <c:v>0.50341579520683921</c:v>
                </c:pt>
                <c:pt idx="1232">
                  <c:v>0.48508112524421043</c:v>
                </c:pt>
                <c:pt idx="1233">
                  <c:v>0.48906871196592339</c:v>
                </c:pt>
                <c:pt idx="1234">
                  <c:v>0.47785727634307884</c:v>
                </c:pt>
                <c:pt idx="1235">
                  <c:v>0.50840831740125347</c:v>
                </c:pt>
                <c:pt idx="1236">
                  <c:v>0.5262063763700302</c:v>
                </c:pt>
                <c:pt idx="1237">
                  <c:v>0.5262063763700302</c:v>
                </c:pt>
                <c:pt idx="1238">
                  <c:v>0.5262063763700302</c:v>
                </c:pt>
                <c:pt idx="1239">
                  <c:v>0.5549261286853322</c:v>
                </c:pt>
                <c:pt idx="1240">
                  <c:v>0.56970194751411984</c:v>
                </c:pt>
                <c:pt idx="1241">
                  <c:v>0.56533091904486676</c:v>
                </c:pt>
                <c:pt idx="1242">
                  <c:v>0.56251699599495231</c:v>
                </c:pt>
                <c:pt idx="1243">
                  <c:v>0.54605216640265386</c:v>
                </c:pt>
                <c:pt idx="1244">
                  <c:v>0.54605216640265386</c:v>
                </c:pt>
                <c:pt idx="1245">
                  <c:v>0.54605216640265386</c:v>
                </c:pt>
                <c:pt idx="1246">
                  <c:v>0.53996239228234399</c:v>
                </c:pt>
                <c:pt idx="1247">
                  <c:v>0.54039164650197513</c:v>
                </c:pt>
                <c:pt idx="1248">
                  <c:v>0.55016854667798132</c:v>
                </c:pt>
                <c:pt idx="1249">
                  <c:v>0.56040288006588623</c:v>
                </c:pt>
                <c:pt idx="1250">
                  <c:v>0.56040288006588623</c:v>
                </c:pt>
                <c:pt idx="1251">
                  <c:v>0.56040288006588623</c:v>
                </c:pt>
                <c:pt idx="1252">
                  <c:v>0.56040288006588623</c:v>
                </c:pt>
                <c:pt idx="1253">
                  <c:v>0.55929905880436959</c:v>
                </c:pt>
                <c:pt idx="1254">
                  <c:v>0.55798415441672766</c:v>
                </c:pt>
                <c:pt idx="1255">
                  <c:v>0.54748652897223882</c:v>
                </c:pt>
                <c:pt idx="1256">
                  <c:v>0.52713956778266358</c:v>
                </c:pt>
                <c:pt idx="1257">
                  <c:v>0.53223529769722222</c:v>
                </c:pt>
                <c:pt idx="1258">
                  <c:v>0.53223529769722222</c:v>
                </c:pt>
                <c:pt idx="1259">
                  <c:v>0.53223529769722222</c:v>
                </c:pt>
                <c:pt idx="1260">
                  <c:v>0.50674471959395895</c:v>
                </c:pt>
                <c:pt idx="1261">
                  <c:v>0.53054680556547096</c:v>
                </c:pt>
                <c:pt idx="1262">
                  <c:v>0.53139857179185968</c:v>
                </c:pt>
                <c:pt idx="1263">
                  <c:v>0.5271514963131323</c:v>
                </c:pt>
                <c:pt idx="1264">
                  <c:v>0.52401498430879512</c:v>
                </c:pt>
                <c:pt idx="1265">
                  <c:v>0.52401498430879512</c:v>
                </c:pt>
                <c:pt idx="1266">
                  <c:v>0.52401498430879512</c:v>
                </c:pt>
                <c:pt idx="1267">
                  <c:v>0.51522763352995704</c:v>
                </c:pt>
                <c:pt idx="1268">
                  <c:v>0.52826690035061108</c:v>
                </c:pt>
                <c:pt idx="1269">
                  <c:v>0.52685051701535612</c:v>
                </c:pt>
                <c:pt idx="1270">
                  <c:v>0.51643345237084626</c:v>
                </c:pt>
                <c:pt idx="1271">
                  <c:v>0.5199234983579244</c:v>
                </c:pt>
                <c:pt idx="1272">
                  <c:v>0.5199234983579244</c:v>
                </c:pt>
                <c:pt idx="1273">
                  <c:v>0.5199234983579244</c:v>
                </c:pt>
                <c:pt idx="1274">
                  <c:v>0.51789443803741997</c:v>
                </c:pt>
                <c:pt idx="1275">
                  <c:v>0.51505683080382081</c:v>
                </c:pt>
                <c:pt idx="1276">
                  <c:v>0.53346894977587178</c:v>
                </c:pt>
                <c:pt idx="1277">
                  <c:v>0.54770815761080716</c:v>
                </c:pt>
                <c:pt idx="1278">
                  <c:v>0.54770815761080716</c:v>
                </c:pt>
                <c:pt idx="1279">
                  <c:v>0.54770815761080716</c:v>
                </c:pt>
                <c:pt idx="1280">
                  <c:v>0.54770815761080716</c:v>
                </c:pt>
                <c:pt idx="1281">
                  <c:v>0.56770210344940097</c:v>
                </c:pt>
                <c:pt idx="1282">
                  <c:v>0.56500348952735369</c:v>
                </c:pt>
                <c:pt idx="1283">
                  <c:v>0.55687134353804546</c:v>
                </c:pt>
                <c:pt idx="1284">
                  <c:v>0.55241837125078797</c:v>
                </c:pt>
                <c:pt idx="1285">
                  <c:v>0.56503253290588695</c:v>
                </c:pt>
                <c:pt idx="1286">
                  <c:v>0.56503253290588695</c:v>
                </c:pt>
                <c:pt idx="1287">
                  <c:v>0.56503253290588695</c:v>
                </c:pt>
                <c:pt idx="1288">
                  <c:v>0.58249140670393618</c:v>
                </c:pt>
                <c:pt idx="1289">
                  <c:v>0.58826740860973503</c:v>
                </c:pt>
                <c:pt idx="1290">
                  <c:v>0.58643076067201383</c:v>
                </c:pt>
                <c:pt idx="1291">
                  <c:v>0.57198392725601654</c:v>
                </c:pt>
                <c:pt idx="1292">
                  <c:v>0.56943139461290126</c:v>
                </c:pt>
                <c:pt idx="1293">
                  <c:v>0.56943139461290126</c:v>
                </c:pt>
                <c:pt idx="1294">
                  <c:v>0.56943139461290126</c:v>
                </c:pt>
                <c:pt idx="1295">
                  <c:v>0.57442512694808712</c:v>
                </c:pt>
                <c:pt idx="1296">
                  <c:v>0.57297278514417194</c:v>
                </c:pt>
                <c:pt idx="1297">
                  <c:v>0.54269886632283537</c:v>
                </c:pt>
                <c:pt idx="1298">
                  <c:v>0.53177855599433599</c:v>
                </c:pt>
                <c:pt idx="1299">
                  <c:v>0.53265901984475161</c:v>
                </c:pt>
                <c:pt idx="1300">
                  <c:v>0.53265901984475161</c:v>
                </c:pt>
                <c:pt idx="1301">
                  <c:v>0.53265901984475161</c:v>
                </c:pt>
                <c:pt idx="1302">
                  <c:v>0.51588283831948645</c:v>
                </c:pt>
                <c:pt idx="1303">
                  <c:v>0.52018073971064704</c:v>
                </c:pt>
                <c:pt idx="1304">
                  <c:v>0.50284218848080697</c:v>
                </c:pt>
                <c:pt idx="1305">
                  <c:v>0.5211702891078156</c:v>
                </c:pt>
                <c:pt idx="1306">
                  <c:v>0.51671506941626655</c:v>
                </c:pt>
                <c:pt idx="1307">
                  <c:v>0.51671506941626655</c:v>
                </c:pt>
                <c:pt idx="1308">
                  <c:v>0.51671506941626655</c:v>
                </c:pt>
                <c:pt idx="1309">
                  <c:v>0.52464183722880398</c:v>
                </c:pt>
                <c:pt idx="1310">
                  <c:v>0.53103985149152311</c:v>
                </c:pt>
                <c:pt idx="1311">
                  <c:v>0.50622764372971507</c:v>
                </c:pt>
                <c:pt idx="1312">
                  <c:v>0.50663701706523101</c:v>
                </c:pt>
                <c:pt idx="1313">
                  <c:v>0.50663701706523101</c:v>
                </c:pt>
                <c:pt idx="1314">
                  <c:v>0.50663701706523101</c:v>
                </c:pt>
                <c:pt idx="1315">
                  <c:v>0.50663701706523101</c:v>
                </c:pt>
                <c:pt idx="1316">
                  <c:v>0.50663701706523101</c:v>
                </c:pt>
                <c:pt idx="1317">
                  <c:v>0.52916828234866076</c:v>
                </c:pt>
                <c:pt idx="1318">
                  <c:v>0.52841505615658146</c:v>
                </c:pt>
                <c:pt idx="1319">
                  <c:v>0.52686694035440773</c:v>
                </c:pt>
                <c:pt idx="1320">
                  <c:v>0.52821970486049508</c:v>
                </c:pt>
                <c:pt idx="1321">
                  <c:v>0.52821970486049508</c:v>
                </c:pt>
                <c:pt idx="1322">
                  <c:v>0.52821970486049508</c:v>
                </c:pt>
                <c:pt idx="1323">
                  <c:v>0.53081926011647362</c:v>
                </c:pt>
                <c:pt idx="1324">
                  <c:v>0.52202758740630584</c:v>
                </c:pt>
                <c:pt idx="1325">
                  <c:v>0.51351995202310374</c:v>
                </c:pt>
                <c:pt idx="1326">
                  <c:v>0.5223493119744631</c:v>
                </c:pt>
                <c:pt idx="1327">
                  <c:v>0.51389838033030166</c:v>
                </c:pt>
                <c:pt idx="1328">
                  <c:v>0.51389838033030166</c:v>
                </c:pt>
                <c:pt idx="1329">
                  <c:v>0.51389838033030166</c:v>
                </c:pt>
                <c:pt idx="1330">
                  <c:v>0.48896031792818251</c:v>
                </c:pt>
                <c:pt idx="1331">
                  <c:v>0.51492267805535796</c:v>
                </c:pt>
                <c:pt idx="1332">
                  <c:v>0.51038914496812149</c:v>
                </c:pt>
                <c:pt idx="1333">
                  <c:v>0.52487262836179149</c:v>
                </c:pt>
                <c:pt idx="1334">
                  <c:v>0.52867229750930456</c:v>
                </c:pt>
                <c:pt idx="1335">
                  <c:v>0.52867229750930456</c:v>
                </c:pt>
                <c:pt idx="1336">
                  <c:v>0.52867229750930456</c:v>
                </c:pt>
                <c:pt idx="1337">
                  <c:v>0.51142277806484904</c:v>
                </c:pt>
                <c:pt idx="1338">
                  <c:v>0.51254267691091049</c:v>
                </c:pt>
                <c:pt idx="1339">
                  <c:v>0.51348226478191172</c:v>
                </c:pt>
                <c:pt idx="1340">
                  <c:v>0.49986334053136483</c:v>
                </c:pt>
                <c:pt idx="1341">
                  <c:v>0.49906585776247248</c:v>
                </c:pt>
                <c:pt idx="1342">
                  <c:v>0.49906585776247248</c:v>
                </c:pt>
                <c:pt idx="1343">
                  <c:v>0.49906585776247248</c:v>
                </c:pt>
                <c:pt idx="1344">
                  <c:v>0.47793887440657601</c:v>
                </c:pt>
                <c:pt idx="1345">
                  <c:v>0.44131240804010474</c:v>
                </c:pt>
                <c:pt idx="1346">
                  <c:v>0.46450077976284931</c:v>
                </c:pt>
                <c:pt idx="1347">
                  <c:v>0.48316045896144577</c:v>
                </c:pt>
                <c:pt idx="1348">
                  <c:v>0.46099361892770707</c:v>
                </c:pt>
                <c:pt idx="1349">
                  <c:v>0.46099361892770707</c:v>
                </c:pt>
                <c:pt idx="1350">
                  <c:v>0.46099361892770707</c:v>
                </c:pt>
                <c:pt idx="1351">
                  <c:v>0.46658775396316687</c:v>
                </c:pt>
                <c:pt idx="1352">
                  <c:v>0.47653459247904295</c:v>
                </c:pt>
                <c:pt idx="1353">
                  <c:v>0.43518805846916053</c:v>
                </c:pt>
                <c:pt idx="1354">
                  <c:v>0.42673522517521434</c:v>
                </c:pt>
                <c:pt idx="1355">
                  <c:v>0.39802342521355882</c:v>
                </c:pt>
                <c:pt idx="1356">
                  <c:v>0.39802342521355882</c:v>
                </c:pt>
                <c:pt idx="1357">
                  <c:v>0.39802342521355882</c:v>
                </c:pt>
                <c:pt idx="1358">
                  <c:v>0.35549268201943374</c:v>
                </c:pt>
                <c:pt idx="1359">
                  <c:v>0.38722706787558492</c:v>
                </c:pt>
                <c:pt idx="1360">
                  <c:v>0.37813493449940117</c:v>
                </c:pt>
                <c:pt idx="1361">
                  <c:v>0.39307982728179325</c:v>
                </c:pt>
                <c:pt idx="1362">
                  <c:v>0.430599031783655</c:v>
                </c:pt>
                <c:pt idx="1363">
                  <c:v>0.430599031783655</c:v>
                </c:pt>
                <c:pt idx="1364">
                  <c:v>0.430599031783655</c:v>
                </c:pt>
                <c:pt idx="1365">
                  <c:v>0.44199475455838311</c:v>
                </c:pt>
                <c:pt idx="1366">
                  <c:v>0.42580549130764433</c:v>
                </c:pt>
                <c:pt idx="1367">
                  <c:v>0.44628504935040403</c:v>
                </c:pt>
                <c:pt idx="1368">
                  <c:v>0.48020235628238406</c:v>
                </c:pt>
                <c:pt idx="1369">
                  <c:v>0.4864466826670315</c:v>
                </c:pt>
                <c:pt idx="1370">
                  <c:v>0.4864466826670315</c:v>
                </c:pt>
                <c:pt idx="1371">
                  <c:v>0.4864466826670315</c:v>
                </c:pt>
                <c:pt idx="1372">
                  <c:v>0.44956366645685009</c:v>
                </c:pt>
                <c:pt idx="1373">
                  <c:v>0.46240239566382235</c:v>
                </c:pt>
                <c:pt idx="1374">
                  <c:v>0.44314179513319307</c:v>
                </c:pt>
                <c:pt idx="1375">
                  <c:v>0.43450795935517394</c:v>
                </c:pt>
                <c:pt idx="1376">
                  <c:v>0.44054811770382285</c:v>
                </c:pt>
                <c:pt idx="1377">
                  <c:v>0.44054811770382285</c:v>
                </c:pt>
                <c:pt idx="1378">
                  <c:v>0.44054811770382285</c:v>
                </c:pt>
                <c:pt idx="1379">
                  <c:v>0.40971736125001246</c:v>
                </c:pt>
                <c:pt idx="1380">
                  <c:v>0.38444115094068487</c:v>
                </c:pt>
                <c:pt idx="1381">
                  <c:v>0.43415874730376225</c:v>
                </c:pt>
                <c:pt idx="1382">
                  <c:v>0.41144734392252547</c:v>
                </c:pt>
                <c:pt idx="1383">
                  <c:v>0.41722490172360294</c:v>
                </c:pt>
                <c:pt idx="1384">
                  <c:v>0.41722490172360294</c:v>
                </c:pt>
                <c:pt idx="1385">
                  <c:v>0.41722490172360294</c:v>
                </c:pt>
                <c:pt idx="1386">
                  <c:v>0.44467590787785993</c:v>
                </c:pt>
                <c:pt idx="1387">
                  <c:v>0.45395457581021859</c:v>
                </c:pt>
                <c:pt idx="1388">
                  <c:v>0.44567098934713001</c:v>
                </c:pt>
                <c:pt idx="1389">
                  <c:v>0.4317344895825026</c:v>
                </c:pt>
                <c:pt idx="1390">
                  <c:v>0.44188808929317536</c:v>
                </c:pt>
                <c:pt idx="1391">
                  <c:v>0.44188808929317536</c:v>
                </c:pt>
                <c:pt idx="1392">
                  <c:v>0.44188808929317536</c:v>
                </c:pt>
                <c:pt idx="1393">
                  <c:v>0.45229979474283666</c:v>
                </c:pt>
                <c:pt idx="1394">
                  <c:v>0.4809502232796159</c:v>
                </c:pt>
                <c:pt idx="1395">
                  <c:v>0.49659647907813476</c:v>
                </c:pt>
                <c:pt idx="1396">
                  <c:v>0.48614916091431959</c:v>
                </c:pt>
                <c:pt idx="1397">
                  <c:v>0.52236020324141341</c:v>
                </c:pt>
                <c:pt idx="1398">
                  <c:v>0.52236020324141341</c:v>
                </c:pt>
                <c:pt idx="1399">
                  <c:v>0.52236020324141341</c:v>
                </c:pt>
                <c:pt idx="1400">
                  <c:v>0.52236020324141341</c:v>
                </c:pt>
                <c:pt idx="1401">
                  <c:v>0.53015091665570302</c:v>
                </c:pt>
                <c:pt idx="1402">
                  <c:v>0.54028065930543745</c:v>
                </c:pt>
                <c:pt idx="1403">
                  <c:v>0.52620741363354928</c:v>
                </c:pt>
                <c:pt idx="1404">
                  <c:v>0.52620741363354928</c:v>
                </c:pt>
                <c:pt idx="1405">
                  <c:v>0.52620741363354928</c:v>
                </c:pt>
                <c:pt idx="1406">
                  <c:v>0.52620741363354928</c:v>
                </c:pt>
                <c:pt idx="1407">
                  <c:v>0.52620741363354928</c:v>
                </c:pt>
                <c:pt idx="1408">
                  <c:v>0.52233582754871599</c:v>
                </c:pt>
                <c:pt idx="1409">
                  <c:v>0.48340750055623238</c:v>
                </c:pt>
                <c:pt idx="1410">
                  <c:v>0.47147309226061385</c:v>
                </c:pt>
                <c:pt idx="1411">
                  <c:v>0.47587696740797014</c:v>
                </c:pt>
                <c:pt idx="1412">
                  <c:v>0.47587696740797014</c:v>
                </c:pt>
                <c:pt idx="1413">
                  <c:v>0.47587696740797014</c:v>
                </c:pt>
                <c:pt idx="1414">
                  <c:v>0.48808625053613564</c:v>
                </c:pt>
                <c:pt idx="1415">
                  <c:v>0.47825264662108791</c:v>
                </c:pt>
                <c:pt idx="1416">
                  <c:v>0.46753494843330845</c:v>
                </c:pt>
                <c:pt idx="1417">
                  <c:v>0.4328791098757685</c:v>
                </c:pt>
                <c:pt idx="1418">
                  <c:v>0.45214921865532265</c:v>
                </c:pt>
                <c:pt idx="1419">
                  <c:v>0.45214921865532265</c:v>
                </c:pt>
                <c:pt idx="1420">
                  <c:v>0.45214921865532265</c:v>
                </c:pt>
                <c:pt idx="1421">
                  <c:v>0.48524432137120699</c:v>
                </c:pt>
                <c:pt idx="1422">
                  <c:v>0.49459456048637951</c:v>
                </c:pt>
                <c:pt idx="1423">
                  <c:v>0.49631572641898059</c:v>
                </c:pt>
                <c:pt idx="1424">
                  <c:v>0.5177891557902381</c:v>
                </c:pt>
                <c:pt idx="1425">
                  <c:v>0.52158484876092781</c:v>
                </c:pt>
                <c:pt idx="1426">
                  <c:v>0.52158484876092781</c:v>
                </c:pt>
                <c:pt idx="1427">
                  <c:v>0.52158484876092781</c:v>
                </c:pt>
                <c:pt idx="1428">
                  <c:v>0.531368491149808</c:v>
                </c:pt>
                <c:pt idx="1429">
                  <c:v>0.56642592356647126</c:v>
                </c:pt>
                <c:pt idx="1430">
                  <c:v>0.56081674820998551</c:v>
                </c:pt>
                <c:pt idx="1431">
                  <c:v>0.55143763859353245</c:v>
                </c:pt>
                <c:pt idx="1432">
                  <c:v>0.55562247826111721</c:v>
                </c:pt>
                <c:pt idx="1433">
                  <c:v>0.55562247826111721</c:v>
                </c:pt>
                <c:pt idx="1434">
                  <c:v>0.55562247826111721</c:v>
                </c:pt>
                <c:pt idx="1435">
                  <c:v>0.56027253061699311</c:v>
                </c:pt>
                <c:pt idx="1436">
                  <c:v>0.54641711028410445</c:v>
                </c:pt>
                <c:pt idx="1437">
                  <c:v>0.53178616259347633</c:v>
                </c:pt>
                <c:pt idx="1438">
                  <c:v>0.53824866007162964</c:v>
                </c:pt>
                <c:pt idx="1439">
                  <c:v>0.54562809850061789</c:v>
                </c:pt>
                <c:pt idx="1440">
                  <c:v>0.54562809850061789</c:v>
                </c:pt>
                <c:pt idx="1441">
                  <c:v>0.54562809850061789</c:v>
                </c:pt>
                <c:pt idx="1442">
                  <c:v>0.54431405849924142</c:v>
                </c:pt>
                <c:pt idx="1443">
                  <c:v>0.53096292111386156</c:v>
                </c:pt>
                <c:pt idx="1444">
                  <c:v>0.52788034681251483</c:v>
                </c:pt>
                <c:pt idx="1445">
                  <c:v>0.49789582451299119</c:v>
                </c:pt>
                <c:pt idx="1446">
                  <c:v>0.49060680088741293</c:v>
                </c:pt>
                <c:pt idx="1447">
                  <c:v>0.49060680088741293</c:v>
                </c:pt>
                <c:pt idx="1448">
                  <c:v>0.49060680088741293</c:v>
                </c:pt>
                <c:pt idx="1449">
                  <c:v>0.50563415611956875</c:v>
                </c:pt>
                <c:pt idx="1450">
                  <c:v>0.53194520966639636</c:v>
                </c:pt>
                <c:pt idx="1451">
                  <c:v>0.52682683283167164</c:v>
                </c:pt>
                <c:pt idx="1452">
                  <c:v>0.53202715348440099</c:v>
                </c:pt>
                <c:pt idx="1453">
                  <c:v>0.5457487668233334</c:v>
                </c:pt>
                <c:pt idx="1454">
                  <c:v>0.5457487668233334</c:v>
                </c:pt>
                <c:pt idx="1455">
                  <c:v>0.5457487668233334</c:v>
                </c:pt>
                <c:pt idx="1456">
                  <c:v>0.54958059113993651</c:v>
                </c:pt>
                <c:pt idx="1457">
                  <c:v>0.56114089305968662</c:v>
                </c:pt>
                <c:pt idx="1458">
                  <c:v>0.55365236908394544</c:v>
                </c:pt>
                <c:pt idx="1459">
                  <c:v>0.54759682465976423</c:v>
                </c:pt>
                <c:pt idx="1460">
                  <c:v>0.54748445444520111</c:v>
                </c:pt>
                <c:pt idx="1461">
                  <c:v>0.54748445444520111</c:v>
                </c:pt>
                <c:pt idx="1462">
                  <c:v>0.54748445444520111</c:v>
                </c:pt>
                <c:pt idx="1463">
                  <c:v>0.55581056871257051</c:v>
                </c:pt>
                <c:pt idx="1464">
                  <c:v>0.56546576330234233</c:v>
                </c:pt>
                <c:pt idx="1465">
                  <c:v>0.54790316315238852</c:v>
                </c:pt>
                <c:pt idx="1466">
                  <c:v>0.56087950265288744</c:v>
                </c:pt>
                <c:pt idx="1467">
                  <c:v>0.56760926836444758</c:v>
                </c:pt>
                <c:pt idx="1468">
                  <c:v>0.56760926836444758</c:v>
                </c:pt>
                <c:pt idx="1469">
                  <c:v>0.56760926836444758</c:v>
                </c:pt>
                <c:pt idx="1470">
                  <c:v>0.55164958610592385</c:v>
                </c:pt>
                <c:pt idx="1471">
                  <c:v>0.54248536291516647</c:v>
                </c:pt>
                <c:pt idx="1472">
                  <c:v>0.54239702263879441</c:v>
                </c:pt>
                <c:pt idx="1473">
                  <c:v>0.5440161909920227</c:v>
                </c:pt>
                <c:pt idx="1474">
                  <c:v>0.5506970324409346</c:v>
                </c:pt>
                <c:pt idx="1475">
                  <c:v>0.5506970324409346</c:v>
                </c:pt>
                <c:pt idx="1476">
                  <c:v>0.5506970324409346</c:v>
                </c:pt>
                <c:pt idx="1477">
                  <c:v>0.54184398830589031</c:v>
                </c:pt>
                <c:pt idx="1478">
                  <c:v>0.52526834439430758</c:v>
                </c:pt>
                <c:pt idx="1479">
                  <c:v>0.54244110633835363</c:v>
                </c:pt>
                <c:pt idx="1480">
                  <c:v>0.55036666401011902</c:v>
                </c:pt>
                <c:pt idx="1481">
                  <c:v>0.56217124148860398</c:v>
                </c:pt>
                <c:pt idx="1482">
                  <c:v>0.56217124148860398</c:v>
                </c:pt>
                <c:pt idx="1483">
                  <c:v>0.56217124148860398</c:v>
                </c:pt>
                <c:pt idx="1484">
                  <c:v>0.55132042781588053</c:v>
                </c:pt>
                <c:pt idx="1485">
                  <c:v>0.54141196805020853</c:v>
                </c:pt>
                <c:pt idx="1486">
                  <c:v>0.53721831164271183</c:v>
                </c:pt>
                <c:pt idx="1487">
                  <c:v>0.53018704800161598</c:v>
                </c:pt>
                <c:pt idx="1488">
                  <c:v>0.48872399472309391</c:v>
                </c:pt>
                <c:pt idx="1489">
                  <c:v>0.48872399472309391</c:v>
                </c:pt>
                <c:pt idx="1490">
                  <c:v>0.48872399472309391</c:v>
                </c:pt>
                <c:pt idx="1491">
                  <c:v>0.47423238609852447</c:v>
                </c:pt>
                <c:pt idx="1492">
                  <c:v>0.4706358477234911</c:v>
                </c:pt>
                <c:pt idx="1493">
                  <c:v>0.43373917421030894</c:v>
                </c:pt>
                <c:pt idx="1494">
                  <c:v>0.4445260232993582</c:v>
                </c:pt>
                <c:pt idx="1495">
                  <c:v>0.48088902473199169</c:v>
                </c:pt>
                <c:pt idx="1496">
                  <c:v>0.48088902473199169</c:v>
                </c:pt>
                <c:pt idx="1497">
                  <c:v>0.48088902473199169</c:v>
                </c:pt>
                <c:pt idx="1498">
                  <c:v>0.4458411005642533</c:v>
                </c:pt>
                <c:pt idx="1499">
                  <c:v>0.46268885327233233</c:v>
                </c:pt>
                <c:pt idx="1500">
                  <c:v>0.44008117624299969</c:v>
                </c:pt>
                <c:pt idx="1501">
                  <c:v>0.48187857412916024</c:v>
                </c:pt>
                <c:pt idx="1502">
                  <c:v>0.48113157151819519</c:v>
                </c:pt>
                <c:pt idx="1503">
                  <c:v>0.48113157151819519</c:v>
                </c:pt>
                <c:pt idx="1504">
                  <c:v>0.48113157151819519</c:v>
                </c:pt>
                <c:pt idx="1505">
                  <c:v>0.50139572450350012</c:v>
                </c:pt>
                <c:pt idx="1506">
                  <c:v>0.51176835969394441</c:v>
                </c:pt>
                <c:pt idx="1507">
                  <c:v>0.48901425563117318</c:v>
                </c:pt>
                <c:pt idx="1508">
                  <c:v>0.47609583001048783</c:v>
                </c:pt>
                <c:pt idx="1509">
                  <c:v>0.48412684280668916</c:v>
                </c:pt>
                <c:pt idx="1510">
                  <c:v>0.48412684280668916</c:v>
                </c:pt>
                <c:pt idx="1511">
                  <c:v>0.48412684280668916</c:v>
                </c:pt>
                <c:pt idx="1512">
                  <c:v>0.49343628289011288</c:v>
                </c:pt>
                <c:pt idx="1513">
                  <c:v>0.51030892992264887</c:v>
                </c:pt>
                <c:pt idx="1514">
                  <c:v>0.49025897185402667</c:v>
                </c:pt>
                <c:pt idx="1515">
                  <c:v>0.47288446215552615</c:v>
                </c:pt>
                <c:pt idx="1516">
                  <c:v>0.46547148553942219</c:v>
                </c:pt>
                <c:pt idx="1517">
                  <c:v>0.46547148553942219</c:v>
                </c:pt>
                <c:pt idx="1518">
                  <c:v>0.46547148553942219</c:v>
                </c:pt>
                <c:pt idx="1519">
                  <c:v>0.50263024096841602</c:v>
                </c:pt>
                <c:pt idx="1520">
                  <c:v>0.47582147380970019</c:v>
                </c:pt>
                <c:pt idx="1521">
                  <c:v>0.47007295938715643</c:v>
                </c:pt>
                <c:pt idx="1522">
                  <c:v>0.51590168194008301</c:v>
                </c:pt>
                <c:pt idx="1523">
                  <c:v>0.51590168194008301</c:v>
                </c:pt>
                <c:pt idx="1524">
                  <c:v>0.51590168194008301</c:v>
                </c:pt>
                <c:pt idx="1525">
                  <c:v>0.51590168194008301</c:v>
                </c:pt>
                <c:pt idx="1526">
                  <c:v>0.50166368424591967</c:v>
                </c:pt>
                <c:pt idx="1527">
                  <c:v>0.44983854128939749</c:v>
                </c:pt>
                <c:pt idx="1528">
                  <c:v>0.47509538934636963</c:v>
                </c:pt>
                <c:pt idx="1529">
                  <c:v>0.43138337588130615</c:v>
                </c:pt>
                <c:pt idx="1530">
                  <c:v>0.50151708433522857</c:v>
                </c:pt>
                <c:pt idx="1531">
                  <c:v>0.50151708433522857</c:v>
                </c:pt>
                <c:pt idx="1532">
                  <c:v>0.50151708433522857</c:v>
                </c:pt>
                <c:pt idx="1533">
                  <c:v>0.54459360101762422</c:v>
                </c:pt>
                <c:pt idx="1534">
                  <c:v>0.55177509499172817</c:v>
                </c:pt>
                <c:pt idx="1535">
                  <c:v>0.5816315152466498</c:v>
                </c:pt>
                <c:pt idx="1536">
                  <c:v>0.5876649313824247</c:v>
                </c:pt>
                <c:pt idx="1537">
                  <c:v>0.58797265289307421</c:v>
                </c:pt>
                <c:pt idx="1538">
                  <c:v>0.58797265289307421</c:v>
                </c:pt>
                <c:pt idx="1539">
                  <c:v>0.58797265289307421</c:v>
                </c:pt>
                <c:pt idx="1540">
                  <c:v>0.59252260931936274</c:v>
                </c:pt>
                <c:pt idx="1541">
                  <c:v>0.58544051976583367</c:v>
                </c:pt>
                <c:pt idx="1542">
                  <c:v>0.60734199321595028</c:v>
                </c:pt>
                <c:pt idx="1543">
                  <c:v>0.62485895377106604</c:v>
                </c:pt>
                <c:pt idx="1544">
                  <c:v>0.62077386427856296</c:v>
                </c:pt>
                <c:pt idx="1545">
                  <c:v>0.62077386427856296</c:v>
                </c:pt>
                <c:pt idx="1546">
                  <c:v>0.62077386427856296</c:v>
                </c:pt>
                <c:pt idx="1547">
                  <c:v>0.62786736373080121</c:v>
                </c:pt>
                <c:pt idx="1548">
                  <c:v>0.62676803727786723</c:v>
                </c:pt>
                <c:pt idx="1549">
                  <c:v>0.61121064038747974</c:v>
                </c:pt>
                <c:pt idx="1550">
                  <c:v>0.61175485798047191</c:v>
                </c:pt>
                <c:pt idx="1551">
                  <c:v>0.61404046814468627</c:v>
                </c:pt>
                <c:pt idx="1552">
                  <c:v>0.61404046814468627</c:v>
                </c:pt>
                <c:pt idx="1553">
                  <c:v>0.61404046814468627</c:v>
                </c:pt>
                <c:pt idx="1554">
                  <c:v>0.60738279224769953</c:v>
                </c:pt>
                <c:pt idx="1555">
                  <c:v>0.59794369422439586</c:v>
                </c:pt>
                <c:pt idx="1556">
                  <c:v>0.57971361499993668</c:v>
                </c:pt>
                <c:pt idx="1557">
                  <c:v>0.5675665676829138</c:v>
                </c:pt>
                <c:pt idx="1558">
                  <c:v>0.58537482640962768</c:v>
                </c:pt>
                <c:pt idx="1559">
                  <c:v>0.58537482640962768</c:v>
                </c:pt>
                <c:pt idx="1560">
                  <c:v>0.58537482640962768</c:v>
                </c:pt>
                <c:pt idx="1561">
                  <c:v>0.60389568517392567</c:v>
                </c:pt>
                <c:pt idx="1562">
                  <c:v>0.60667434126419217</c:v>
                </c:pt>
                <c:pt idx="1563">
                  <c:v>0.63190940678726437</c:v>
                </c:pt>
                <c:pt idx="1564">
                  <c:v>0.63611430021621707</c:v>
                </c:pt>
                <c:pt idx="1565">
                  <c:v>0.63338923607443443</c:v>
                </c:pt>
                <c:pt idx="1566">
                  <c:v>0.63338923607443443</c:v>
                </c:pt>
                <c:pt idx="1567">
                  <c:v>0.63338923607443443</c:v>
                </c:pt>
                <c:pt idx="1568">
                  <c:v>0.63873995993742483</c:v>
                </c:pt>
                <c:pt idx="1569">
                  <c:v>0.62838236506800715</c:v>
                </c:pt>
                <c:pt idx="1570">
                  <c:v>0.62851772795724248</c:v>
                </c:pt>
                <c:pt idx="1571">
                  <c:v>0.62503269541050654</c:v>
                </c:pt>
                <c:pt idx="1572">
                  <c:v>0.60949172185917044</c:v>
                </c:pt>
                <c:pt idx="1573">
                  <c:v>0.60949172185917044</c:v>
                </c:pt>
                <c:pt idx="1574">
                  <c:v>0.60949172185917044</c:v>
                </c:pt>
                <c:pt idx="1575">
                  <c:v>0.58789468525189359</c:v>
                </c:pt>
                <c:pt idx="1576">
                  <c:v>0.5664145136677623</c:v>
                </c:pt>
                <c:pt idx="1577">
                  <c:v>0.55254094122329001</c:v>
                </c:pt>
                <c:pt idx="1578">
                  <c:v>0.5778211277094405</c:v>
                </c:pt>
                <c:pt idx="1579">
                  <c:v>0.59002574315177014</c:v>
                </c:pt>
                <c:pt idx="1580">
                  <c:v>0.59002574315177014</c:v>
                </c:pt>
                <c:pt idx="1581">
                  <c:v>0.59002574315177014</c:v>
                </c:pt>
                <c:pt idx="1582">
                  <c:v>0.60098823553004443</c:v>
                </c:pt>
                <c:pt idx="1583">
                  <c:v>0.59495481939426931</c:v>
                </c:pt>
                <c:pt idx="1584">
                  <c:v>0.57426642562967523</c:v>
                </c:pt>
                <c:pt idx="1585">
                  <c:v>0.59824501927667817</c:v>
                </c:pt>
                <c:pt idx="1586">
                  <c:v>0.63007379611306247</c:v>
                </c:pt>
                <c:pt idx="1587">
                  <c:v>0.63007379611306247</c:v>
                </c:pt>
                <c:pt idx="1588">
                  <c:v>0.63007379611306247</c:v>
                </c:pt>
                <c:pt idx="1589">
                  <c:v>0.64326675081178863</c:v>
                </c:pt>
                <c:pt idx="1590">
                  <c:v>0.6515612285418273</c:v>
                </c:pt>
                <c:pt idx="1591">
                  <c:v>0.64903704776823279</c:v>
                </c:pt>
                <c:pt idx="1592">
                  <c:v>0.64660155302551647</c:v>
                </c:pt>
                <c:pt idx="1593">
                  <c:v>0.61938635144458853</c:v>
                </c:pt>
                <c:pt idx="1594">
                  <c:v>0.61938635144458853</c:v>
                </c:pt>
                <c:pt idx="1595">
                  <c:v>0.61938635144458853</c:v>
                </c:pt>
                <c:pt idx="1596">
                  <c:v>0.61914034711332167</c:v>
                </c:pt>
                <c:pt idx="1597">
                  <c:v>0.61280543304801105</c:v>
                </c:pt>
                <c:pt idx="1598">
                  <c:v>0.61979641628911719</c:v>
                </c:pt>
                <c:pt idx="1599">
                  <c:v>0.62013456419632562</c:v>
                </c:pt>
                <c:pt idx="1600">
                  <c:v>0.63828771304312193</c:v>
                </c:pt>
                <c:pt idx="1601">
                  <c:v>0.63828771304312193</c:v>
                </c:pt>
                <c:pt idx="1602">
                  <c:v>0.63828771304312193</c:v>
                </c:pt>
                <c:pt idx="1603">
                  <c:v>0.65303189533457884</c:v>
                </c:pt>
                <c:pt idx="1604">
                  <c:v>0.64732815612060657</c:v>
                </c:pt>
                <c:pt idx="1605">
                  <c:v>0.62879398580781465</c:v>
                </c:pt>
                <c:pt idx="1606">
                  <c:v>0.63722192477730366</c:v>
                </c:pt>
                <c:pt idx="1607">
                  <c:v>0.64076383394033387</c:v>
                </c:pt>
                <c:pt idx="1608">
                  <c:v>0.64076383394033387</c:v>
                </c:pt>
                <c:pt idx="1609">
                  <c:v>0.64076383394033387</c:v>
                </c:pt>
                <c:pt idx="1610">
                  <c:v>0.65410183265447297</c:v>
                </c:pt>
                <c:pt idx="1611">
                  <c:v>0.67443600092731315</c:v>
                </c:pt>
                <c:pt idx="1612">
                  <c:v>0.66924951045483794</c:v>
                </c:pt>
                <c:pt idx="1613">
                  <c:v>0.67482203583365097</c:v>
                </c:pt>
                <c:pt idx="1614">
                  <c:v>0.68248810474840194</c:v>
                </c:pt>
                <c:pt idx="1615">
                  <c:v>0.68248810474840194</c:v>
                </c:pt>
                <c:pt idx="1616">
                  <c:v>0.68248810474840194</c:v>
                </c:pt>
                <c:pt idx="1617">
                  <c:v>0.69574001059046009</c:v>
                </c:pt>
                <c:pt idx="1618">
                  <c:v>0.69348551833181715</c:v>
                </c:pt>
                <c:pt idx="1619">
                  <c:v>0.67378045038327716</c:v>
                </c:pt>
                <c:pt idx="1620">
                  <c:v>0.69371077739270293</c:v>
                </c:pt>
                <c:pt idx="1621">
                  <c:v>0.69371077739270293</c:v>
                </c:pt>
                <c:pt idx="1622">
                  <c:v>0.69371077739270293</c:v>
                </c:pt>
                <c:pt idx="1623">
                  <c:v>0.69371077739270293</c:v>
                </c:pt>
                <c:pt idx="1624">
                  <c:v>0.68901681421452055</c:v>
                </c:pt>
                <c:pt idx="1625">
                  <c:v>0.68533539310817893</c:v>
                </c:pt>
                <c:pt idx="1626">
                  <c:v>0.68254498136469621</c:v>
                </c:pt>
                <c:pt idx="1627">
                  <c:v>0.67692664351379217</c:v>
                </c:pt>
                <c:pt idx="1628">
                  <c:v>0.67511679155031268</c:v>
                </c:pt>
                <c:pt idx="1629">
                  <c:v>0.67511679155031268</c:v>
                </c:pt>
                <c:pt idx="1630">
                  <c:v>0.67511679155031268</c:v>
                </c:pt>
                <c:pt idx="1631">
                  <c:v>0.67831692238381791</c:v>
                </c:pt>
                <c:pt idx="1632">
                  <c:v>0.67038565976269804</c:v>
                </c:pt>
                <c:pt idx="1633">
                  <c:v>0.66655193379630995</c:v>
                </c:pt>
                <c:pt idx="1634">
                  <c:v>0.6892104367380758</c:v>
                </c:pt>
                <c:pt idx="1635">
                  <c:v>0.69312818104950646</c:v>
                </c:pt>
                <c:pt idx="1636">
                  <c:v>0.69312818104950646</c:v>
                </c:pt>
                <c:pt idx="1637">
                  <c:v>0.69312818104950646</c:v>
                </c:pt>
                <c:pt idx="1638">
                  <c:v>0.65543264174940696</c:v>
                </c:pt>
                <c:pt idx="1639">
                  <c:v>0.66611974066337454</c:v>
                </c:pt>
                <c:pt idx="1640">
                  <c:v>0.66519571174515946</c:v>
                </c:pt>
                <c:pt idx="1641">
                  <c:v>0.67863449789789865</c:v>
                </c:pt>
                <c:pt idx="1642">
                  <c:v>0.67863449789789865</c:v>
                </c:pt>
                <c:pt idx="1643">
                  <c:v>0.67863449789789865</c:v>
                </c:pt>
                <c:pt idx="1644">
                  <c:v>0.67863449789789865</c:v>
                </c:pt>
                <c:pt idx="1645">
                  <c:v>0.67264723998872133</c:v>
                </c:pt>
                <c:pt idx="1646">
                  <c:v>0.66843162817007151</c:v>
                </c:pt>
                <c:pt idx="1647">
                  <c:v>0.68796883230577954</c:v>
                </c:pt>
                <c:pt idx="1648">
                  <c:v>0.70487467177092489</c:v>
                </c:pt>
                <c:pt idx="1649">
                  <c:v>0.69674321729062916</c:v>
                </c:pt>
                <c:pt idx="1650">
                  <c:v>0.69674321729062916</c:v>
                </c:pt>
                <c:pt idx="1651">
                  <c:v>0.69674321729062916</c:v>
                </c:pt>
                <c:pt idx="1652">
                  <c:v>0.69316898008125527</c:v>
                </c:pt>
                <c:pt idx="1653">
                  <c:v>0.68409309716686972</c:v>
                </c:pt>
                <c:pt idx="1654">
                  <c:v>0.69227676057762388</c:v>
                </c:pt>
                <c:pt idx="1655">
                  <c:v>0.69010870694556803</c:v>
                </c:pt>
                <c:pt idx="1656">
                  <c:v>0.67677088110868211</c:v>
                </c:pt>
                <c:pt idx="1657">
                  <c:v>0.67677088110868211</c:v>
                </c:pt>
                <c:pt idx="1658">
                  <c:v>0.67677088110868211</c:v>
                </c:pt>
                <c:pt idx="1659">
                  <c:v>0.69243148571921465</c:v>
                </c:pt>
                <c:pt idx="1660">
                  <c:v>0.69968524238514518</c:v>
                </c:pt>
                <c:pt idx="1661">
                  <c:v>0.694306166652634</c:v>
                </c:pt>
                <c:pt idx="1662">
                  <c:v>0.6910491592028345</c:v>
                </c:pt>
                <c:pt idx="1663">
                  <c:v>0.69708620576092617</c:v>
                </c:pt>
                <c:pt idx="1664">
                  <c:v>0.69708620576092617</c:v>
                </c:pt>
                <c:pt idx="1665">
                  <c:v>0.69708620576092617</c:v>
                </c:pt>
                <c:pt idx="1666">
                  <c:v>0.67919721335697991</c:v>
                </c:pt>
                <c:pt idx="1667">
                  <c:v>0.6606416062647944</c:v>
                </c:pt>
                <c:pt idx="1668">
                  <c:v>0.66594651765569401</c:v>
                </c:pt>
                <c:pt idx="1669">
                  <c:v>0.63501808555384054</c:v>
                </c:pt>
                <c:pt idx="1670">
                  <c:v>0.63501808555384054</c:v>
                </c:pt>
                <c:pt idx="1671">
                  <c:v>0.63501808555384054</c:v>
                </c:pt>
                <c:pt idx="1672">
                  <c:v>0.63501808555384054</c:v>
                </c:pt>
                <c:pt idx="1673">
                  <c:v>0.63501808555384054</c:v>
                </c:pt>
                <c:pt idx="1674">
                  <c:v>0.62837475846886748</c:v>
                </c:pt>
                <c:pt idx="1675">
                  <c:v>0.61942853349436211</c:v>
                </c:pt>
                <c:pt idx="1676">
                  <c:v>0.64806668774616583</c:v>
                </c:pt>
                <c:pt idx="1677">
                  <c:v>0.63928504191668245</c:v>
                </c:pt>
                <c:pt idx="1678">
                  <c:v>0.63928504191668245</c:v>
                </c:pt>
                <c:pt idx="1679">
                  <c:v>0.63928504191668245</c:v>
                </c:pt>
                <c:pt idx="1680">
                  <c:v>0.64924692075358492</c:v>
                </c:pt>
                <c:pt idx="1681">
                  <c:v>0.67097171365095765</c:v>
                </c:pt>
                <c:pt idx="1682">
                  <c:v>0.67767848668784558</c:v>
                </c:pt>
                <c:pt idx="1683">
                  <c:v>0.68265251101616964</c:v>
                </c:pt>
                <c:pt idx="1684">
                  <c:v>0.67863173186184711</c:v>
                </c:pt>
                <c:pt idx="1685">
                  <c:v>0.67863173186184711</c:v>
                </c:pt>
                <c:pt idx="1686">
                  <c:v>0.67863173186184711</c:v>
                </c:pt>
                <c:pt idx="1687">
                  <c:v>0.66493968053320796</c:v>
                </c:pt>
                <c:pt idx="1688">
                  <c:v>0.65839143593748028</c:v>
                </c:pt>
                <c:pt idx="1689">
                  <c:v>0.63320581330881587</c:v>
                </c:pt>
                <c:pt idx="1690">
                  <c:v>0.6245958345917344</c:v>
                </c:pt>
                <c:pt idx="1691">
                  <c:v>0.60878880294776305</c:v>
                </c:pt>
                <c:pt idx="1692">
                  <c:v>0.60878880294776305</c:v>
                </c:pt>
                <c:pt idx="1693">
                  <c:v>0.60878880294776305</c:v>
                </c:pt>
                <c:pt idx="1694">
                  <c:v>0.61380691097564677</c:v>
                </c:pt>
                <c:pt idx="1695">
                  <c:v>0.60294589754498595</c:v>
                </c:pt>
                <c:pt idx="1696">
                  <c:v>0.59907776900521625</c:v>
                </c:pt>
                <c:pt idx="1697">
                  <c:v>0.6399708459800233</c:v>
                </c:pt>
                <c:pt idx="1698">
                  <c:v>0.64791939632646045</c:v>
                </c:pt>
                <c:pt idx="1699">
                  <c:v>0.64791939632646045</c:v>
                </c:pt>
                <c:pt idx="1700">
                  <c:v>0.64791939632646045</c:v>
                </c:pt>
                <c:pt idx="1701">
                  <c:v>0.6593972357964466</c:v>
                </c:pt>
                <c:pt idx="1702">
                  <c:v>0.64584400490210614</c:v>
                </c:pt>
                <c:pt idx="1703">
                  <c:v>0.63920845729352571</c:v>
                </c:pt>
                <c:pt idx="1704">
                  <c:v>0.65096272749133699</c:v>
                </c:pt>
                <c:pt idx="1705">
                  <c:v>0.65226656773477565</c:v>
                </c:pt>
                <c:pt idx="1706">
                  <c:v>0.65226656773477565</c:v>
                </c:pt>
                <c:pt idx="1707">
                  <c:v>0.65226656773477565</c:v>
                </c:pt>
                <c:pt idx="1708">
                  <c:v>0.65369349658247455</c:v>
                </c:pt>
                <c:pt idx="1709">
                  <c:v>0.64951954818183966</c:v>
                </c:pt>
                <c:pt idx="1710">
                  <c:v>0.65328896381004697</c:v>
                </c:pt>
                <c:pt idx="1711">
                  <c:v>0.64412819816435318</c:v>
                </c:pt>
                <c:pt idx="1712">
                  <c:v>0.6453397219545971</c:v>
                </c:pt>
                <c:pt idx="1713">
                  <c:v>0.6453397219545971</c:v>
                </c:pt>
                <c:pt idx="1714">
                  <c:v>0.6453397219545971</c:v>
                </c:pt>
                <c:pt idx="1715">
                  <c:v>0.638781969109945</c:v>
                </c:pt>
                <c:pt idx="1716">
                  <c:v>0.63827716753067687</c:v>
                </c:pt>
                <c:pt idx="1717">
                  <c:v>0.63814318765946698</c:v>
                </c:pt>
                <c:pt idx="1718">
                  <c:v>0.62813566922772623</c:v>
                </c:pt>
                <c:pt idx="1719">
                  <c:v>0.63210337506532444</c:v>
                </c:pt>
                <c:pt idx="1720">
                  <c:v>0.63210337506532444</c:v>
                </c:pt>
                <c:pt idx="1721">
                  <c:v>0.63210337506532444</c:v>
                </c:pt>
                <c:pt idx="1722">
                  <c:v>0.62084197791631257</c:v>
                </c:pt>
                <c:pt idx="1723">
                  <c:v>0.61581263286697219</c:v>
                </c:pt>
                <c:pt idx="1724">
                  <c:v>0.61887688217948256</c:v>
                </c:pt>
                <c:pt idx="1725">
                  <c:v>0.62156287606204819</c:v>
                </c:pt>
                <c:pt idx="1726">
                  <c:v>0.62541250673572835</c:v>
                </c:pt>
                <c:pt idx="1727">
                  <c:v>0.62541250673572835</c:v>
                </c:pt>
                <c:pt idx="1728">
                  <c:v>0.62541250673572835</c:v>
                </c:pt>
                <c:pt idx="1729">
                  <c:v>0.62843785866627466</c:v>
                </c:pt>
                <c:pt idx="1730">
                  <c:v>0.62545382439923713</c:v>
                </c:pt>
                <c:pt idx="1731">
                  <c:v>0.62896029372536666</c:v>
                </c:pt>
                <c:pt idx="1732">
                  <c:v>0.60749931151633763</c:v>
                </c:pt>
                <c:pt idx="1733">
                  <c:v>0.59982788340673809</c:v>
                </c:pt>
                <c:pt idx="1734">
                  <c:v>0.59982788340673809</c:v>
                </c:pt>
                <c:pt idx="1735">
                  <c:v>0.59982788340673809</c:v>
                </c:pt>
                <c:pt idx="1736">
                  <c:v>0.61386309608292811</c:v>
                </c:pt>
                <c:pt idx="1737">
                  <c:v>0.61837916856759434</c:v>
                </c:pt>
                <c:pt idx="1738">
                  <c:v>0.61488134310412335</c:v>
                </c:pt>
                <c:pt idx="1739">
                  <c:v>0.62486154692986262</c:v>
                </c:pt>
                <c:pt idx="1740">
                  <c:v>0.62019541698944125</c:v>
                </c:pt>
                <c:pt idx="1741">
                  <c:v>0.62019541698944125</c:v>
                </c:pt>
                <c:pt idx="1742">
                  <c:v>0.62019541698944125</c:v>
                </c:pt>
                <c:pt idx="1743">
                  <c:v>0.61232016659834954</c:v>
                </c:pt>
                <c:pt idx="1744">
                  <c:v>0.59598879824550144</c:v>
                </c:pt>
                <c:pt idx="1745">
                  <c:v>0.57048404420747811</c:v>
                </c:pt>
                <c:pt idx="1746">
                  <c:v>0.56268088363096003</c:v>
                </c:pt>
                <c:pt idx="1747">
                  <c:v>0.55476258680382795</c:v>
                </c:pt>
                <c:pt idx="1748">
                  <c:v>0.55476258680382795</c:v>
                </c:pt>
                <c:pt idx="1749">
                  <c:v>0.55476258680382795</c:v>
                </c:pt>
                <c:pt idx="1750">
                  <c:v>0.54246600066280948</c:v>
                </c:pt>
                <c:pt idx="1751">
                  <c:v>0.51532721082778443</c:v>
                </c:pt>
                <c:pt idx="1752">
                  <c:v>0.55173395020547145</c:v>
                </c:pt>
                <c:pt idx="1753">
                  <c:v>0.54246945820787307</c:v>
                </c:pt>
                <c:pt idx="1754">
                  <c:v>0.54277579670049758</c:v>
                </c:pt>
                <c:pt idx="1755">
                  <c:v>0.54277579670049758</c:v>
                </c:pt>
                <c:pt idx="1756">
                  <c:v>0.54277579670049758</c:v>
                </c:pt>
                <c:pt idx="1757">
                  <c:v>0.55836776904151986</c:v>
                </c:pt>
                <c:pt idx="1758">
                  <c:v>0.52261087525851435</c:v>
                </c:pt>
                <c:pt idx="1759">
                  <c:v>0.51001884189182123</c:v>
                </c:pt>
                <c:pt idx="1760">
                  <c:v>0.52145328917126088</c:v>
                </c:pt>
                <c:pt idx="1761">
                  <c:v>0.55261579707391228</c:v>
                </c:pt>
                <c:pt idx="1762">
                  <c:v>0.55261579707391228</c:v>
                </c:pt>
                <c:pt idx="1763">
                  <c:v>0.55261579707391228</c:v>
                </c:pt>
                <c:pt idx="1764">
                  <c:v>0.55672941131318909</c:v>
                </c:pt>
                <c:pt idx="1765">
                  <c:v>0.55672941131318909</c:v>
                </c:pt>
                <c:pt idx="1766">
                  <c:v>0.55256064923014914</c:v>
                </c:pt>
                <c:pt idx="1767">
                  <c:v>0.57323313828745159</c:v>
                </c:pt>
                <c:pt idx="1768">
                  <c:v>0.56715857736542108</c:v>
                </c:pt>
                <c:pt idx="1769">
                  <c:v>0.56715857736542108</c:v>
                </c:pt>
                <c:pt idx="1770">
                  <c:v>0.56715857736542108</c:v>
                </c:pt>
                <c:pt idx="1771">
                  <c:v>0.56715857736542108</c:v>
                </c:pt>
                <c:pt idx="1772">
                  <c:v>0.56715857736542108</c:v>
                </c:pt>
                <c:pt idx="1773">
                  <c:v>0.56453965985708732</c:v>
                </c:pt>
                <c:pt idx="1774">
                  <c:v>0.55924996166446705</c:v>
                </c:pt>
                <c:pt idx="1775">
                  <c:v>0.55173325869645806</c:v>
                </c:pt>
                <c:pt idx="1776">
                  <c:v>0.55173325869645806</c:v>
                </c:pt>
                <c:pt idx="1777">
                  <c:v>0.55173325869645806</c:v>
                </c:pt>
                <c:pt idx="1778">
                  <c:v>0.532927671096183</c:v>
                </c:pt>
                <c:pt idx="1779">
                  <c:v>0.50253757876071314</c:v>
                </c:pt>
                <c:pt idx="1780">
                  <c:v>0.50081537556459321</c:v>
                </c:pt>
                <c:pt idx="1781">
                  <c:v>0.4657000292681166</c:v>
                </c:pt>
                <c:pt idx="1782">
                  <c:v>0.49346221447808714</c:v>
                </c:pt>
                <c:pt idx="1783">
                  <c:v>0.49346221447808714</c:v>
                </c:pt>
                <c:pt idx="1784">
                  <c:v>0.49346221447808714</c:v>
                </c:pt>
                <c:pt idx="1785">
                  <c:v>0.53150696582959811</c:v>
                </c:pt>
                <c:pt idx="1786">
                  <c:v>0.540320248196412</c:v>
                </c:pt>
                <c:pt idx="1787">
                  <c:v>0.54742809646066415</c:v>
                </c:pt>
                <c:pt idx="1788">
                  <c:v>0.58061136657566692</c:v>
                </c:pt>
                <c:pt idx="1789">
                  <c:v>0.59701050281175916</c:v>
                </c:pt>
                <c:pt idx="1790">
                  <c:v>0.59701050281175916</c:v>
                </c:pt>
                <c:pt idx="1791">
                  <c:v>0.59701050281175916</c:v>
                </c:pt>
                <c:pt idx="1792">
                  <c:v>0.58248016968247862</c:v>
                </c:pt>
                <c:pt idx="1793">
                  <c:v>0.59123847708278343</c:v>
                </c:pt>
                <c:pt idx="1794">
                  <c:v>0.59740621884427458</c:v>
                </c:pt>
                <c:pt idx="1795">
                  <c:v>0.57703367182122944</c:v>
                </c:pt>
                <c:pt idx="1796">
                  <c:v>0.59284174072871965</c:v>
                </c:pt>
                <c:pt idx="1797">
                  <c:v>0.59284174072871965</c:v>
                </c:pt>
                <c:pt idx="1798">
                  <c:v>0.59284174072871965</c:v>
                </c:pt>
                <c:pt idx="1799">
                  <c:v>0.59350368773112328</c:v>
                </c:pt>
                <c:pt idx="1800">
                  <c:v>0.59517299048777228</c:v>
                </c:pt>
                <c:pt idx="1801">
                  <c:v>0.59544579079328086</c:v>
                </c:pt>
                <c:pt idx="1802">
                  <c:v>0.59476188837972432</c:v>
                </c:pt>
                <c:pt idx="1803">
                  <c:v>0.60025523597658359</c:v>
                </c:pt>
                <c:pt idx="1804">
                  <c:v>0.60025523597658359</c:v>
                </c:pt>
                <c:pt idx="1805">
                  <c:v>0.60025523597658359</c:v>
                </c:pt>
                <c:pt idx="1806">
                  <c:v>0.58331170927024623</c:v>
                </c:pt>
                <c:pt idx="1807">
                  <c:v>0.5864606684368121</c:v>
                </c:pt>
                <c:pt idx="1808">
                  <c:v>0.59005824407536434</c:v>
                </c:pt>
                <c:pt idx="1809">
                  <c:v>0.58136563003126596</c:v>
                </c:pt>
                <c:pt idx="1810">
                  <c:v>0.5772843438383326</c:v>
                </c:pt>
                <c:pt idx="1811">
                  <c:v>0.5772843438383326</c:v>
                </c:pt>
                <c:pt idx="1812">
                  <c:v>0.5772843438383326</c:v>
                </c:pt>
                <c:pt idx="1813">
                  <c:v>0.57275461405066563</c:v>
                </c:pt>
                <c:pt idx="1814">
                  <c:v>0.56546161424826424</c:v>
                </c:pt>
                <c:pt idx="1815">
                  <c:v>0.56898537129971127</c:v>
                </c:pt>
                <c:pt idx="1816">
                  <c:v>0.56525295140368348</c:v>
                </c:pt>
                <c:pt idx="1817">
                  <c:v>0.55486544876946597</c:v>
                </c:pt>
                <c:pt idx="1818">
                  <c:v>0.55486544876946597</c:v>
                </c:pt>
                <c:pt idx="1819">
                  <c:v>0.55486544876946597</c:v>
                </c:pt>
                <c:pt idx="1820">
                  <c:v>0.55062840017142256</c:v>
                </c:pt>
                <c:pt idx="1821">
                  <c:v>0.54511914786727123</c:v>
                </c:pt>
                <c:pt idx="1822">
                  <c:v>0.52518000411793353</c:v>
                </c:pt>
                <c:pt idx="1823">
                  <c:v>0.53335917272010502</c:v>
                </c:pt>
                <c:pt idx="1824">
                  <c:v>0.5472508972761605</c:v>
                </c:pt>
                <c:pt idx="1825">
                  <c:v>0.5472508972761605</c:v>
                </c:pt>
                <c:pt idx="1826">
                  <c:v>0.5472508972761605</c:v>
                </c:pt>
                <c:pt idx="1827">
                  <c:v>0.52788570600736096</c:v>
                </c:pt>
                <c:pt idx="1828">
                  <c:v>0.52604767505161432</c:v>
                </c:pt>
                <c:pt idx="1829">
                  <c:v>0.51316226898628514</c:v>
                </c:pt>
                <c:pt idx="1830">
                  <c:v>0.50462144117047347</c:v>
                </c:pt>
                <c:pt idx="1831">
                  <c:v>0.51075287870879826</c:v>
                </c:pt>
                <c:pt idx="1832">
                  <c:v>0.51075287870879826</c:v>
                </c:pt>
                <c:pt idx="1833">
                  <c:v>0.51075287870879826</c:v>
                </c:pt>
                <c:pt idx="1834">
                  <c:v>0.51795615521680216</c:v>
                </c:pt>
                <c:pt idx="1835">
                  <c:v>0.51246177035642404</c:v>
                </c:pt>
                <c:pt idx="1836">
                  <c:v>0.50592891183622912</c:v>
                </c:pt>
                <c:pt idx="1837">
                  <c:v>0.48125846342202339</c:v>
                </c:pt>
                <c:pt idx="1838">
                  <c:v>0.49130194032242414</c:v>
                </c:pt>
                <c:pt idx="1839">
                  <c:v>0.49130194032242414</c:v>
                </c:pt>
                <c:pt idx="1840">
                  <c:v>0.49130194032242414</c:v>
                </c:pt>
                <c:pt idx="1841">
                  <c:v>0.46460882804608228</c:v>
                </c:pt>
                <c:pt idx="1842">
                  <c:v>0.46845413678843295</c:v>
                </c:pt>
                <c:pt idx="1843">
                  <c:v>0.51096499909844284</c:v>
                </c:pt>
                <c:pt idx="1844">
                  <c:v>0.50521510165787342</c:v>
                </c:pt>
                <c:pt idx="1845">
                  <c:v>0.49903664150668514</c:v>
                </c:pt>
                <c:pt idx="1846">
                  <c:v>0.49903664150668514</c:v>
                </c:pt>
                <c:pt idx="1847">
                  <c:v>0.49903664150668514</c:v>
                </c:pt>
                <c:pt idx="1848">
                  <c:v>0.5205015998925373</c:v>
                </c:pt>
                <c:pt idx="1849">
                  <c:v>0.53160982779523724</c:v>
                </c:pt>
                <c:pt idx="1850">
                  <c:v>0.53461391582364293</c:v>
                </c:pt>
                <c:pt idx="1851">
                  <c:v>0.55005306467285964</c:v>
                </c:pt>
                <c:pt idx="1852">
                  <c:v>0.54143426921586624</c:v>
                </c:pt>
                <c:pt idx="1853">
                  <c:v>0.54143426921586624</c:v>
                </c:pt>
                <c:pt idx="1854">
                  <c:v>0.54143426921586624</c:v>
                </c:pt>
                <c:pt idx="1855">
                  <c:v>0.52260983799499483</c:v>
                </c:pt>
                <c:pt idx="1856">
                  <c:v>0.54834970509733516</c:v>
                </c:pt>
                <c:pt idx="1857">
                  <c:v>0.56358295713802153</c:v>
                </c:pt>
                <c:pt idx="1858">
                  <c:v>0.56925263953311833</c:v>
                </c:pt>
                <c:pt idx="1859">
                  <c:v>0.57003836664879448</c:v>
                </c:pt>
                <c:pt idx="1860">
                  <c:v>0.57003836664879448</c:v>
                </c:pt>
                <c:pt idx="1861">
                  <c:v>0.57003836664879448</c:v>
                </c:pt>
                <c:pt idx="1862">
                  <c:v>0.56774203809488344</c:v>
                </c:pt>
                <c:pt idx="1863">
                  <c:v>0.58350360302126969</c:v>
                </c:pt>
                <c:pt idx="1864">
                  <c:v>0.57598932033480565</c:v>
                </c:pt>
                <c:pt idx="1865">
                  <c:v>0.59941747280770241</c:v>
                </c:pt>
                <c:pt idx="1866">
                  <c:v>0.61443981459951602</c:v>
                </c:pt>
                <c:pt idx="1867">
                  <c:v>0.61443981459951602</c:v>
                </c:pt>
                <c:pt idx="1868">
                  <c:v>0.61443981459951602</c:v>
                </c:pt>
                <c:pt idx="1869">
                  <c:v>0.60994327724445863</c:v>
                </c:pt>
                <c:pt idx="1870">
                  <c:v>0.60091614571546814</c:v>
                </c:pt>
                <c:pt idx="1871">
                  <c:v>0.60385540477393373</c:v>
                </c:pt>
                <c:pt idx="1872">
                  <c:v>0.60647051898269755</c:v>
                </c:pt>
                <c:pt idx="1873">
                  <c:v>0.606953365150813</c:v>
                </c:pt>
                <c:pt idx="1874">
                  <c:v>0.606953365150813</c:v>
                </c:pt>
                <c:pt idx="1875">
                  <c:v>0.606953365150813</c:v>
                </c:pt>
                <c:pt idx="1876">
                  <c:v>0.60529322488858228</c:v>
                </c:pt>
                <c:pt idx="1877">
                  <c:v>0.61269738476477453</c:v>
                </c:pt>
                <c:pt idx="1878">
                  <c:v>0.61245068892449517</c:v>
                </c:pt>
                <c:pt idx="1879">
                  <c:v>0.61374087186493309</c:v>
                </c:pt>
                <c:pt idx="1880">
                  <c:v>0.61899772337945036</c:v>
                </c:pt>
                <c:pt idx="1881">
                  <c:v>0.61899772337945036</c:v>
                </c:pt>
                <c:pt idx="1882">
                  <c:v>0.61899772337945036</c:v>
                </c:pt>
                <c:pt idx="1883">
                  <c:v>0.62456488956341483</c:v>
                </c:pt>
                <c:pt idx="1884">
                  <c:v>0.62382082586575338</c:v>
                </c:pt>
                <c:pt idx="1885">
                  <c:v>0.61286559433211263</c:v>
                </c:pt>
                <c:pt idx="1886">
                  <c:v>0.6118770821984636</c:v>
                </c:pt>
                <c:pt idx="1887">
                  <c:v>0.61018755280319348</c:v>
                </c:pt>
                <c:pt idx="1888">
                  <c:v>0.61018755280319348</c:v>
                </c:pt>
                <c:pt idx="1889">
                  <c:v>0.61018755280319348</c:v>
                </c:pt>
                <c:pt idx="1890">
                  <c:v>0.60665325023930294</c:v>
                </c:pt>
                <c:pt idx="1891">
                  <c:v>0.61284450330722584</c:v>
                </c:pt>
                <c:pt idx="1892">
                  <c:v>0.61032464446496038</c:v>
                </c:pt>
                <c:pt idx="1893">
                  <c:v>0.59953364632183548</c:v>
                </c:pt>
                <c:pt idx="1894">
                  <c:v>0.59953364632183548</c:v>
                </c:pt>
                <c:pt idx="1895">
                  <c:v>0.59953364632183548</c:v>
                </c:pt>
                <c:pt idx="1896">
                  <c:v>0.59953364632183548</c:v>
                </c:pt>
                <c:pt idx="1897">
                  <c:v>0.60001528234917823</c:v>
                </c:pt>
                <c:pt idx="1898">
                  <c:v>0.59493718591444322</c:v>
                </c:pt>
                <c:pt idx="1899">
                  <c:v>0.59779277238237261</c:v>
                </c:pt>
                <c:pt idx="1900">
                  <c:v>0.58889996647909881</c:v>
                </c:pt>
                <c:pt idx="1901">
                  <c:v>0.57692977259207301</c:v>
                </c:pt>
                <c:pt idx="1902">
                  <c:v>0.57692977259207301</c:v>
                </c:pt>
                <c:pt idx="1903">
                  <c:v>0.57692977259207301</c:v>
                </c:pt>
                <c:pt idx="1904">
                  <c:v>0.57608111815624108</c:v>
                </c:pt>
                <c:pt idx="1905">
                  <c:v>0.56956796764290818</c:v>
                </c:pt>
                <c:pt idx="1906">
                  <c:v>0.55925912415888535</c:v>
                </c:pt>
                <c:pt idx="1907">
                  <c:v>0.55929750290909008</c:v>
                </c:pt>
                <c:pt idx="1908">
                  <c:v>0.5440118690606921</c:v>
                </c:pt>
                <c:pt idx="1909">
                  <c:v>0.5440118690606921</c:v>
                </c:pt>
                <c:pt idx="1910">
                  <c:v>0.5440118690606921</c:v>
                </c:pt>
                <c:pt idx="1911">
                  <c:v>0.55095755846146677</c:v>
                </c:pt>
                <c:pt idx="1912">
                  <c:v>0.55989790560936381</c:v>
                </c:pt>
                <c:pt idx="1913">
                  <c:v>0.56725521574994575</c:v>
                </c:pt>
                <c:pt idx="1914">
                  <c:v>0.56594843659320304</c:v>
                </c:pt>
                <c:pt idx="1915">
                  <c:v>0.56596036512367198</c:v>
                </c:pt>
                <c:pt idx="1916">
                  <c:v>0.56596036512367198</c:v>
                </c:pt>
                <c:pt idx="1917">
                  <c:v>0.56596036512367198</c:v>
                </c:pt>
                <c:pt idx="1918">
                  <c:v>0.57802131956861413</c:v>
                </c:pt>
                <c:pt idx="1919">
                  <c:v>0.58807223019090138</c:v>
                </c:pt>
                <c:pt idx="1920">
                  <c:v>0.59572965524299359</c:v>
                </c:pt>
                <c:pt idx="1921">
                  <c:v>0.5910218618845573</c:v>
                </c:pt>
                <c:pt idx="1922">
                  <c:v>0.59189420050407371</c:v>
                </c:pt>
                <c:pt idx="1923">
                  <c:v>0.59189420050407371</c:v>
                </c:pt>
                <c:pt idx="1924">
                  <c:v>0.59189420050407371</c:v>
                </c:pt>
                <c:pt idx="1925">
                  <c:v>0.59847010546030899</c:v>
                </c:pt>
                <c:pt idx="1926">
                  <c:v>0.59356004571565912</c:v>
                </c:pt>
                <c:pt idx="1927">
                  <c:v>0.59233296297262972</c:v>
                </c:pt>
                <c:pt idx="1928">
                  <c:v>0.5769152509028066</c:v>
                </c:pt>
                <c:pt idx="1929">
                  <c:v>0.58166816522432119</c:v>
                </c:pt>
                <c:pt idx="1930">
                  <c:v>0.58166816522432119</c:v>
                </c:pt>
                <c:pt idx="1931">
                  <c:v>0.58166816522432119</c:v>
                </c:pt>
                <c:pt idx="1932">
                  <c:v>0.57920570163010954</c:v>
                </c:pt>
                <c:pt idx="1933">
                  <c:v>0.58974308884282833</c:v>
                </c:pt>
                <c:pt idx="1934">
                  <c:v>0.57216890591691216</c:v>
                </c:pt>
                <c:pt idx="1935">
                  <c:v>0.58040581552164405</c:v>
                </c:pt>
                <c:pt idx="1936">
                  <c:v>0.56700108618777967</c:v>
                </c:pt>
                <c:pt idx="1937">
                  <c:v>0.56700108618777967</c:v>
                </c:pt>
                <c:pt idx="1938">
                  <c:v>0.56700108618777967</c:v>
                </c:pt>
                <c:pt idx="1939">
                  <c:v>0.56281227034337222</c:v>
                </c:pt>
                <c:pt idx="1940">
                  <c:v>0.57313477113039579</c:v>
                </c:pt>
                <c:pt idx="1941">
                  <c:v>0.57809946008704882</c:v>
                </c:pt>
                <c:pt idx="1942">
                  <c:v>0.59755662205453697</c:v>
                </c:pt>
                <c:pt idx="1943">
                  <c:v>0.60725175128979214</c:v>
                </c:pt>
                <c:pt idx="1944">
                  <c:v>0.60725175128979214</c:v>
                </c:pt>
                <c:pt idx="1945">
                  <c:v>0.60725175128979214</c:v>
                </c:pt>
                <c:pt idx="1946">
                  <c:v>0.6070090316263359</c:v>
                </c:pt>
                <c:pt idx="1947">
                  <c:v>0.59552704310227367</c:v>
                </c:pt>
                <c:pt idx="1948">
                  <c:v>0.59154982901575104</c:v>
                </c:pt>
                <c:pt idx="1949">
                  <c:v>0.57807283699005985</c:v>
                </c:pt>
                <c:pt idx="1950">
                  <c:v>0.58066340262887328</c:v>
                </c:pt>
                <c:pt idx="1951">
                  <c:v>0.58066340262887328</c:v>
                </c:pt>
                <c:pt idx="1952">
                  <c:v>0.58066340262887328</c:v>
                </c:pt>
                <c:pt idx="1953">
                  <c:v>0.57530731957103431</c:v>
                </c:pt>
                <c:pt idx="1954">
                  <c:v>0.57496830727755976</c:v>
                </c:pt>
                <c:pt idx="1955">
                  <c:v>0.58756068639875902</c:v>
                </c:pt>
                <c:pt idx="1956">
                  <c:v>0.5909954116648215</c:v>
                </c:pt>
                <c:pt idx="1957">
                  <c:v>0.59637880932866194</c:v>
                </c:pt>
                <c:pt idx="1958">
                  <c:v>0.59637880932866194</c:v>
                </c:pt>
                <c:pt idx="1959">
                  <c:v>0.59637880932866194</c:v>
                </c:pt>
                <c:pt idx="1960">
                  <c:v>0.5922498090138526</c:v>
                </c:pt>
                <c:pt idx="1961">
                  <c:v>0.58584591692452559</c:v>
                </c:pt>
                <c:pt idx="1962">
                  <c:v>0.58296664627291173</c:v>
                </c:pt>
                <c:pt idx="1963">
                  <c:v>0.58002790584620545</c:v>
                </c:pt>
                <c:pt idx="1964">
                  <c:v>0.58526574086287342</c:v>
                </c:pt>
                <c:pt idx="1965">
                  <c:v>0.58526574086287342</c:v>
                </c:pt>
                <c:pt idx="1966">
                  <c:v>0.58526574086287342</c:v>
                </c:pt>
                <c:pt idx="1967">
                  <c:v>0.6000740606152577</c:v>
                </c:pt>
                <c:pt idx="1968">
                  <c:v>0.59900516055888242</c:v>
                </c:pt>
                <c:pt idx="1969">
                  <c:v>0.6047809895874281</c:v>
                </c:pt>
                <c:pt idx="1970">
                  <c:v>0.60487140439083809</c:v>
                </c:pt>
                <c:pt idx="1971">
                  <c:v>0.6010796875969715</c:v>
                </c:pt>
                <c:pt idx="1972">
                  <c:v>0.6010796875969715</c:v>
                </c:pt>
                <c:pt idx="1973">
                  <c:v>0.6010796875969715</c:v>
                </c:pt>
                <c:pt idx="1974">
                  <c:v>0.5908469101043452</c:v>
                </c:pt>
                <c:pt idx="1975">
                  <c:v>0.59298056116301967</c:v>
                </c:pt>
                <c:pt idx="1976">
                  <c:v>0.596143869141599</c:v>
                </c:pt>
                <c:pt idx="1977">
                  <c:v>0.60268675454247789</c:v>
                </c:pt>
                <c:pt idx="1978">
                  <c:v>0.59845783117533347</c:v>
                </c:pt>
                <c:pt idx="1979">
                  <c:v>0.59845783117533347</c:v>
                </c:pt>
                <c:pt idx="1980">
                  <c:v>0.59845783117533347</c:v>
                </c:pt>
                <c:pt idx="1981">
                  <c:v>0.60442831999095326</c:v>
                </c:pt>
                <c:pt idx="1982">
                  <c:v>0.59918270549789265</c:v>
                </c:pt>
                <c:pt idx="1983">
                  <c:v>0.59730473989666288</c:v>
                </c:pt>
                <c:pt idx="1984">
                  <c:v>0.59122845020210057</c:v>
                </c:pt>
                <c:pt idx="1985">
                  <c:v>0.59122845020210057</c:v>
                </c:pt>
                <c:pt idx="1986">
                  <c:v>0.59122845020210057</c:v>
                </c:pt>
                <c:pt idx="1987">
                  <c:v>0.59122845020210057</c:v>
                </c:pt>
                <c:pt idx="1988">
                  <c:v>0.5926666160712557</c:v>
                </c:pt>
                <c:pt idx="1989">
                  <c:v>0.59250082678546212</c:v>
                </c:pt>
                <c:pt idx="1990">
                  <c:v>0.58692830140664909</c:v>
                </c:pt>
                <c:pt idx="1991">
                  <c:v>0.59708449427611932</c:v>
                </c:pt>
                <c:pt idx="1992">
                  <c:v>0.60009238560409517</c:v>
                </c:pt>
                <c:pt idx="1993">
                  <c:v>0.60009238560409517</c:v>
                </c:pt>
                <c:pt idx="1994">
                  <c:v>0.60009238560409517</c:v>
                </c:pt>
                <c:pt idx="1995">
                  <c:v>0.59644173664881817</c:v>
                </c:pt>
                <c:pt idx="1996">
                  <c:v>0.60383673403059213</c:v>
                </c:pt>
                <c:pt idx="1997">
                  <c:v>0.59843345548263627</c:v>
                </c:pt>
                <c:pt idx="1998">
                  <c:v>0.59328102182903608</c:v>
                </c:pt>
                <c:pt idx="1999">
                  <c:v>0.5849860254672381</c:v>
                </c:pt>
                <c:pt idx="2000">
                  <c:v>0.5849860254672381</c:v>
                </c:pt>
                <c:pt idx="2001">
                  <c:v>0.5849860254672381</c:v>
                </c:pt>
                <c:pt idx="2002">
                  <c:v>0.59021417935772824</c:v>
                </c:pt>
                <c:pt idx="2003">
                  <c:v>0.58040166646756797</c:v>
                </c:pt>
                <c:pt idx="2004">
                  <c:v>0.57865958238733306</c:v>
                </c:pt>
                <c:pt idx="2005">
                  <c:v>0.58464251836518133</c:v>
                </c:pt>
                <c:pt idx="2006">
                  <c:v>0.58464251836518133</c:v>
                </c:pt>
                <c:pt idx="2007">
                  <c:v>0.58464251836518133</c:v>
                </c:pt>
                <c:pt idx="2008">
                  <c:v>0.58464251836518133</c:v>
                </c:pt>
                <c:pt idx="2009">
                  <c:v>0.58125274118494397</c:v>
                </c:pt>
                <c:pt idx="2010">
                  <c:v>0.57509347040885817</c:v>
                </c:pt>
                <c:pt idx="2011">
                  <c:v>0.57170179157883605</c:v>
                </c:pt>
                <c:pt idx="2012">
                  <c:v>0.55593936226618346</c:v>
                </c:pt>
                <c:pt idx="2013">
                  <c:v>0.55251310798552655</c:v>
                </c:pt>
                <c:pt idx="2014">
                  <c:v>0.55251310798552655</c:v>
                </c:pt>
                <c:pt idx="2015">
                  <c:v>0.55251310798552655</c:v>
                </c:pt>
                <c:pt idx="2016">
                  <c:v>0.55594160967047479</c:v>
                </c:pt>
                <c:pt idx="2017">
                  <c:v>0.54921668452200367</c:v>
                </c:pt>
                <c:pt idx="2018">
                  <c:v>0.54863668133760468</c:v>
                </c:pt>
                <c:pt idx="2019">
                  <c:v>0.53550613532727431</c:v>
                </c:pt>
                <c:pt idx="2020">
                  <c:v>0.53550613532727431</c:v>
                </c:pt>
                <c:pt idx="2021">
                  <c:v>0.53550613532727431</c:v>
                </c:pt>
                <c:pt idx="2022">
                  <c:v>0.53550613532727431</c:v>
                </c:pt>
                <c:pt idx="2023">
                  <c:v>0.53550613532727431</c:v>
                </c:pt>
                <c:pt idx="2024">
                  <c:v>0.52637164702406269</c:v>
                </c:pt>
                <c:pt idx="2025">
                  <c:v>0.51639403635712133</c:v>
                </c:pt>
                <c:pt idx="2026">
                  <c:v>0.52615624196660793</c:v>
                </c:pt>
                <c:pt idx="2027">
                  <c:v>0.52018246848317795</c:v>
                </c:pt>
                <c:pt idx="2028">
                  <c:v>0.52018246848317795</c:v>
                </c:pt>
                <c:pt idx="2029">
                  <c:v>0.52018246848317795</c:v>
                </c:pt>
                <c:pt idx="2030">
                  <c:v>0.538048468212452</c:v>
                </c:pt>
                <c:pt idx="2031">
                  <c:v>0.53667634145400944</c:v>
                </c:pt>
                <c:pt idx="2032">
                  <c:v>0.52619894264814193</c:v>
                </c:pt>
                <c:pt idx="2033">
                  <c:v>0.53222492506203056</c:v>
                </c:pt>
                <c:pt idx="2034">
                  <c:v>0.54837269777200781</c:v>
                </c:pt>
                <c:pt idx="2035">
                  <c:v>0.54837269777200781</c:v>
                </c:pt>
                <c:pt idx="2036">
                  <c:v>0.54837269777200781</c:v>
                </c:pt>
                <c:pt idx="2037">
                  <c:v>0.53803411940043899</c:v>
                </c:pt>
                <c:pt idx="2038">
                  <c:v>0.54030434348912082</c:v>
                </c:pt>
                <c:pt idx="2039">
                  <c:v>0.53825211761669123</c:v>
                </c:pt>
                <c:pt idx="2040">
                  <c:v>0.52612183939322632</c:v>
                </c:pt>
                <c:pt idx="2041">
                  <c:v>0.53004321412697353</c:v>
                </c:pt>
                <c:pt idx="2042">
                  <c:v>0.53004321412697353</c:v>
                </c:pt>
                <c:pt idx="2043">
                  <c:v>0.53004321412697353</c:v>
                </c:pt>
                <c:pt idx="2044">
                  <c:v>0.52367320597926859</c:v>
                </c:pt>
                <c:pt idx="2045">
                  <c:v>0.52730466555944333</c:v>
                </c:pt>
                <c:pt idx="2046">
                  <c:v>0.52654348701371778</c:v>
                </c:pt>
                <c:pt idx="2047">
                  <c:v>0.50739145339808167</c:v>
                </c:pt>
                <c:pt idx="2048">
                  <c:v>0.51579501667487282</c:v>
                </c:pt>
                <c:pt idx="2049">
                  <c:v>0.51579501667487282</c:v>
                </c:pt>
                <c:pt idx="2050">
                  <c:v>0.51579501667487282</c:v>
                </c:pt>
                <c:pt idx="2051">
                  <c:v>0.51213935427925406</c:v>
                </c:pt>
                <c:pt idx="2052">
                  <c:v>0.51908694532981348</c:v>
                </c:pt>
                <c:pt idx="2053">
                  <c:v>0.52587618081646537</c:v>
                </c:pt>
                <c:pt idx="2054">
                  <c:v>0.51769130726493917</c:v>
                </c:pt>
                <c:pt idx="2055">
                  <c:v>0.50842301196777062</c:v>
                </c:pt>
                <c:pt idx="2056">
                  <c:v>0.50842301196777062</c:v>
                </c:pt>
                <c:pt idx="2057">
                  <c:v>0.50842301196777062</c:v>
                </c:pt>
                <c:pt idx="2058">
                  <c:v>0.51424344332763527</c:v>
                </c:pt>
                <c:pt idx="2059">
                  <c:v>0.52946960740094151</c:v>
                </c:pt>
                <c:pt idx="2060">
                  <c:v>0.54016241126426401</c:v>
                </c:pt>
                <c:pt idx="2061">
                  <c:v>0.54148958993688123</c:v>
                </c:pt>
                <c:pt idx="2062">
                  <c:v>0.54698241890198096</c:v>
                </c:pt>
                <c:pt idx="2063">
                  <c:v>0.54698241890198096</c:v>
                </c:pt>
                <c:pt idx="2064">
                  <c:v>0.54698241890198096</c:v>
                </c:pt>
                <c:pt idx="2065">
                  <c:v>0.56422225722025865</c:v>
                </c:pt>
                <c:pt idx="2066">
                  <c:v>0.56116993643821744</c:v>
                </c:pt>
                <c:pt idx="2067">
                  <c:v>0.57055457812677179</c:v>
                </c:pt>
                <c:pt idx="2068">
                  <c:v>0.5449023597917908</c:v>
                </c:pt>
                <c:pt idx="2069">
                  <c:v>0.56793531486393167</c:v>
                </c:pt>
                <c:pt idx="2070">
                  <c:v>0.56793531486393167</c:v>
                </c:pt>
                <c:pt idx="2071">
                  <c:v>0.56793531486393167</c:v>
                </c:pt>
                <c:pt idx="2072">
                  <c:v>0.56764055914726974</c:v>
                </c:pt>
                <c:pt idx="2073">
                  <c:v>0.56509200268097759</c:v>
                </c:pt>
                <c:pt idx="2074">
                  <c:v>0.57165459608871849</c:v>
                </c:pt>
                <c:pt idx="2075">
                  <c:v>0.5800654202101434</c:v>
                </c:pt>
                <c:pt idx="2076">
                  <c:v>0.57444137740988466</c:v>
                </c:pt>
                <c:pt idx="2077">
                  <c:v>0.57444137740988466</c:v>
                </c:pt>
                <c:pt idx="2078">
                  <c:v>0.57444137740988466</c:v>
                </c:pt>
                <c:pt idx="2079">
                  <c:v>0.56863633212555276</c:v>
                </c:pt>
                <c:pt idx="2080">
                  <c:v>0.5650888908904208</c:v>
                </c:pt>
                <c:pt idx="2081">
                  <c:v>0.56202533308692315</c:v>
                </c:pt>
                <c:pt idx="2082">
                  <c:v>0.54820310518664317</c:v>
                </c:pt>
                <c:pt idx="2083">
                  <c:v>0.53147688518754577</c:v>
                </c:pt>
                <c:pt idx="2084">
                  <c:v>0.53147688518754577</c:v>
                </c:pt>
                <c:pt idx="2085">
                  <c:v>0.53147688518754577</c:v>
                </c:pt>
                <c:pt idx="2086">
                  <c:v>0.53054645981096282</c:v>
                </c:pt>
                <c:pt idx="2087">
                  <c:v>0.53437811125031298</c:v>
                </c:pt>
                <c:pt idx="2088">
                  <c:v>0.5313665895000208</c:v>
                </c:pt>
                <c:pt idx="2089">
                  <c:v>0.51255132077356791</c:v>
                </c:pt>
                <c:pt idx="2090">
                  <c:v>0.50772337772417586</c:v>
                </c:pt>
                <c:pt idx="2091">
                  <c:v>0.50772337772417586</c:v>
                </c:pt>
                <c:pt idx="2092">
                  <c:v>0.50772337772417586</c:v>
                </c:pt>
                <c:pt idx="2093">
                  <c:v>0.50511120242871566</c:v>
                </c:pt>
                <c:pt idx="2094">
                  <c:v>0.48232701772389253</c:v>
                </c:pt>
                <c:pt idx="2095">
                  <c:v>0.47998124627557393</c:v>
                </c:pt>
                <c:pt idx="2096">
                  <c:v>0.48365696243256084</c:v>
                </c:pt>
                <c:pt idx="2097">
                  <c:v>0.49400556768481385</c:v>
                </c:pt>
                <c:pt idx="2098">
                  <c:v>0.49400556768481385</c:v>
                </c:pt>
                <c:pt idx="2099">
                  <c:v>0.49400556768481385</c:v>
                </c:pt>
                <c:pt idx="2100">
                  <c:v>0.5003313192557064</c:v>
                </c:pt>
                <c:pt idx="2101">
                  <c:v>0.50254553111435962</c:v>
                </c:pt>
                <c:pt idx="2102">
                  <c:v>0.50899074086719542</c:v>
                </c:pt>
                <c:pt idx="2103">
                  <c:v>0.50434985100573715</c:v>
                </c:pt>
                <c:pt idx="2104">
                  <c:v>0.53000725565831375</c:v>
                </c:pt>
                <c:pt idx="2105">
                  <c:v>0.53000725565831375</c:v>
                </c:pt>
                <c:pt idx="2106">
                  <c:v>0.53000725565831375</c:v>
                </c:pt>
                <c:pt idx="2107">
                  <c:v>0.55459472299099577</c:v>
                </c:pt>
                <c:pt idx="2108">
                  <c:v>0.56666034512177355</c:v>
                </c:pt>
                <c:pt idx="2109">
                  <c:v>0.56816161118833719</c:v>
                </c:pt>
                <c:pt idx="2110">
                  <c:v>0.56878742684482742</c:v>
                </c:pt>
                <c:pt idx="2111">
                  <c:v>0.56691412892943305</c:v>
                </c:pt>
                <c:pt idx="2112">
                  <c:v>0.56691412892943305</c:v>
                </c:pt>
                <c:pt idx="2113">
                  <c:v>0.56691412892943305</c:v>
                </c:pt>
                <c:pt idx="2114">
                  <c:v>0.56340039875867043</c:v>
                </c:pt>
                <c:pt idx="2115">
                  <c:v>0.56408101650441678</c:v>
                </c:pt>
                <c:pt idx="2116">
                  <c:v>0.55128083892490265</c:v>
                </c:pt>
                <c:pt idx="2117">
                  <c:v>0.54901372662677761</c:v>
                </c:pt>
                <c:pt idx="2118">
                  <c:v>0.54524361948955757</c:v>
                </c:pt>
                <c:pt idx="2119">
                  <c:v>0.54524361948955757</c:v>
                </c:pt>
                <c:pt idx="2120">
                  <c:v>0.54524361948955757</c:v>
                </c:pt>
                <c:pt idx="2121">
                  <c:v>0.53397133107359562</c:v>
                </c:pt>
                <c:pt idx="2122">
                  <c:v>0.54125188371376831</c:v>
                </c:pt>
                <c:pt idx="2123">
                  <c:v>0.54899989644652369</c:v>
                </c:pt>
                <c:pt idx="2124">
                  <c:v>0.54374183479123439</c:v>
                </c:pt>
                <c:pt idx="2125">
                  <c:v>0.54394859598603063</c:v>
                </c:pt>
                <c:pt idx="2126">
                  <c:v>0.54394859598603063</c:v>
                </c:pt>
                <c:pt idx="2127">
                  <c:v>0.54394859598603063</c:v>
                </c:pt>
                <c:pt idx="2128">
                  <c:v>0.54115161490692754</c:v>
                </c:pt>
                <c:pt idx="2129">
                  <c:v>0.54899574739244761</c:v>
                </c:pt>
                <c:pt idx="2130">
                  <c:v>0.54899574739244761</c:v>
                </c:pt>
                <c:pt idx="2131">
                  <c:v>0.54485948623300495</c:v>
                </c:pt>
                <c:pt idx="2132">
                  <c:v>0.54901908582162617</c:v>
                </c:pt>
                <c:pt idx="2133">
                  <c:v>0.54901908582162617</c:v>
                </c:pt>
                <c:pt idx="2134">
                  <c:v>0.54901908582162617</c:v>
                </c:pt>
                <c:pt idx="2135">
                  <c:v>0.53619729858546528</c:v>
                </c:pt>
                <c:pt idx="2136">
                  <c:v>0.53619729858546528</c:v>
                </c:pt>
                <c:pt idx="2137">
                  <c:v>0.53619729858546528</c:v>
                </c:pt>
                <c:pt idx="2138">
                  <c:v>0.53274061790824967</c:v>
                </c:pt>
                <c:pt idx="2139">
                  <c:v>0.51562058352642137</c:v>
                </c:pt>
                <c:pt idx="2140">
                  <c:v>0.51562058352642137</c:v>
                </c:pt>
                <c:pt idx="2141">
                  <c:v>0.51562058352642137</c:v>
                </c:pt>
                <c:pt idx="2142">
                  <c:v>0.51078572538690237</c:v>
                </c:pt>
                <c:pt idx="2143">
                  <c:v>0.48959909937866075</c:v>
                </c:pt>
                <c:pt idx="2144">
                  <c:v>0.48805513263056288</c:v>
                </c:pt>
                <c:pt idx="2145">
                  <c:v>0.49619315644647921</c:v>
                </c:pt>
                <c:pt idx="2146">
                  <c:v>0.47784171739029224</c:v>
                </c:pt>
                <c:pt idx="2147">
                  <c:v>0.47784171739029224</c:v>
                </c:pt>
                <c:pt idx="2148">
                  <c:v>0.47784171739029224</c:v>
                </c:pt>
                <c:pt idx="2149">
                  <c:v>0.47902385204749653</c:v>
                </c:pt>
                <c:pt idx="2150">
                  <c:v>0.49317904153738934</c:v>
                </c:pt>
                <c:pt idx="2151">
                  <c:v>0.49644607586787304</c:v>
                </c:pt>
                <c:pt idx="2152">
                  <c:v>0.50482941250604307</c:v>
                </c:pt>
                <c:pt idx="2153">
                  <c:v>0.50307609140435172</c:v>
                </c:pt>
                <c:pt idx="2154">
                  <c:v>0.50307609140435172</c:v>
                </c:pt>
                <c:pt idx="2155">
                  <c:v>0.50307609140435172</c:v>
                </c:pt>
                <c:pt idx="2156">
                  <c:v>0.4907145034161402</c:v>
                </c:pt>
                <c:pt idx="2157">
                  <c:v>0.49317679413309867</c:v>
                </c:pt>
                <c:pt idx="2158">
                  <c:v>0.49780091490099854</c:v>
                </c:pt>
                <c:pt idx="2159">
                  <c:v>0.51177423752055229</c:v>
                </c:pt>
                <c:pt idx="2160">
                  <c:v>0.52450716584858204</c:v>
                </c:pt>
                <c:pt idx="2161">
                  <c:v>0.52450716584858204</c:v>
                </c:pt>
                <c:pt idx="2162">
                  <c:v>0.52450716584858204</c:v>
                </c:pt>
                <c:pt idx="2163">
                  <c:v>0.52525555147757252</c:v>
                </c:pt>
                <c:pt idx="2164">
                  <c:v>0.52380407405992324</c:v>
                </c:pt>
                <c:pt idx="2165">
                  <c:v>0.52076195303581896</c:v>
                </c:pt>
                <c:pt idx="2166">
                  <c:v>0.53411602933450331</c:v>
                </c:pt>
                <c:pt idx="2167">
                  <c:v>0.52971526597770424</c:v>
                </c:pt>
                <c:pt idx="2168">
                  <c:v>0.52971526597770424</c:v>
                </c:pt>
                <c:pt idx="2169">
                  <c:v>0.52971526597770424</c:v>
                </c:pt>
                <c:pt idx="2170">
                  <c:v>0.5311734856082273</c:v>
                </c:pt>
                <c:pt idx="2171">
                  <c:v>0.5312623445163589</c:v>
                </c:pt>
                <c:pt idx="2172">
                  <c:v>0.53379879957492871</c:v>
                </c:pt>
                <c:pt idx="2173">
                  <c:v>0.53953797862580144</c:v>
                </c:pt>
                <c:pt idx="2174">
                  <c:v>0.53237498251778725</c:v>
                </c:pt>
                <c:pt idx="2175">
                  <c:v>0.53237498251778725</c:v>
                </c:pt>
                <c:pt idx="2176">
                  <c:v>0.53237498251778725</c:v>
                </c:pt>
                <c:pt idx="2177">
                  <c:v>0.52580668416069165</c:v>
                </c:pt>
                <c:pt idx="2178">
                  <c:v>0.51822065741416057</c:v>
                </c:pt>
                <c:pt idx="2179">
                  <c:v>0.53759777721342905</c:v>
                </c:pt>
                <c:pt idx="2180">
                  <c:v>0.53836690811280041</c:v>
                </c:pt>
                <c:pt idx="2181">
                  <c:v>0.53442824565373548</c:v>
                </c:pt>
                <c:pt idx="2182">
                  <c:v>0.53442824565373548</c:v>
                </c:pt>
                <c:pt idx="2183">
                  <c:v>0.53442824565373548</c:v>
                </c:pt>
                <c:pt idx="2184">
                  <c:v>0.53230392996673226</c:v>
                </c:pt>
                <c:pt idx="2185">
                  <c:v>0.54241500187312397</c:v>
                </c:pt>
                <c:pt idx="2186">
                  <c:v>0.54229104888259849</c:v>
                </c:pt>
                <c:pt idx="2187">
                  <c:v>0.54603297702755094</c:v>
                </c:pt>
                <c:pt idx="2188">
                  <c:v>0.53956062554596729</c:v>
                </c:pt>
                <c:pt idx="2189">
                  <c:v>0.53956062554596729</c:v>
                </c:pt>
                <c:pt idx="2190">
                  <c:v>0.53956062554596729</c:v>
                </c:pt>
                <c:pt idx="2191">
                  <c:v>0.53882900901053454</c:v>
                </c:pt>
                <c:pt idx="2192">
                  <c:v>0.54942915066615572</c:v>
                </c:pt>
                <c:pt idx="2193">
                  <c:v>0.54865483344918919</c:v>
                </c:pt>
                <c:pt idx="2194">
                  <c:v>0.53757893359283249</c:v>
                </c:pt>
                <c:pt idx="2195">
                  <c:v>0.53642359490987057</c:v>
                </c:pt>
                <c:pt idx="2196">
                  <c:v>0.53642359490987057</c:v>
                </c:pt>
                <c:pt idx="2197">
                  <c:v>0.53642359490987057</c:v>
                </c:pt>
                <c:pt idx="2198">
                  <c:v>0.53434215278165453</c:v>
                </c:pt>
                <c:pt idx="2199">
                  <c:v>0.52530620451275234</c:v>
                </c:pt>
                <c:pt idx="2200">
                  <c:v>0.52879918941313453</c:v>
                </c:pt>
                <c:pt idx="2201">
                  <c:v>0.51912031063967823</c:v>
                </c:pt>
                <c:pt idx="2202">
                  <c:v>0.51193121006643438</c:v>
                </c:pt>
                <c:pt idx="2203">
                  <c:v>0.51193121006643438</c:v>
                </c:pt>
                <c:pt idx="2204">
                  <c:v>0.51193121006643438</c:v>
                </c:pt>
                <c:pt idx="2205">
                  <c:v>0.50120746117479364</c:v>
                </c:pt>
                <c:pt idx="2206">
                  <c:v>0.499924711956242</c:v>
                </c:pt>
                <c:pt idx="2207">
                  <c:v>0.49486061857901409</c:v>
                </c:pt>
                <c:pt idx="2208">
                  <c:v>0.48567962629469874</c:v>
                </c:pt>
                <c:pt idx="2209">
                  <c:v>0.48137723009495548</c:v>
                </c:pt>
                <c:pt idx="2210">
                  <c:v>0.48137723009495548</c:v>
                </c:pt>
                <c:pt idx="2211">
                  <c:v>0.48137723009495548</c:v>
                </c:pt>
                <c:pt idx="2212">
                  <c:v>0.46824305366230878</c:v>
                </c:pt>
                <c:pt idx="2213">
                  <c:v>0.44746372646254517</c:v>
                </c:pt>
                <c:pt idx="2214">
                  <c:v>0.4528466054946263</c:v>
                </c:pt>
                <c:pt idx="2215">
                  <c:v>0.46884656815313952</c:v>
                </c:pt>
                <c:pt idx="2216">
                  <c:v>0.47248978338653003</c:v>
                </c:pt>
                <c:pt idx="2217">
                  <c:v>0.47248978338653003</c:v>
                </c:pt>
                <c:pt idx="2218">
                  <c:v>0.47248978338653003</c:v>
                </c:pt>
                <c:pt idx="2219">
                  <c:v>0.47169402939016969</c:v>
                </c:pt>
                <c:pt idx="2220">
                  <c:v>0.46894891148701867</c:v>
                </c:pt>
                <c:pt idx="2221">
                  <c:v>0.47410998900327739</c:v>
                </c:pt>
                <c:pt idx="2222">
                  <c:v>0.47500480166570647</c:v>
                </c:pt>
                <c:pt idx="2223">
                  <c:v>0.48661627525239592</c:v>
                </c:pt>
                <c:pt idx="2224">
                  <c:v>0.48661627525239592</c:v>
                </c:pt>
                <c:pt idx="2225">
                  <c:v>0.48661627525239592</c:v>
                </c:pt>
                <c:pt idx="2226">
                  <c:v>0.49864818631880481</c:v>
                </c:pt>
                <c:pt idx="2227">
                  <c:v>0.49550009153850527</c:v>
                </c:pt>
                <c:pt idx="2228">
                  <c:v>0.49984034785669351</c:v>
                </c:pt>
                <c:pt idx="2229">
                  <c:v>0.49670055118454592</c:v>
                </c:pt>
                <c:pt idx="2230">
                  <c:v>0.50539662277370789</c:v>
                </c:pt>
                <c:pt idx="2231">
                  <c:v>0.50539662277370789</c:v>
                </c:pt>
                <c:pt idx="2232">
                  <c:v>0.50539662277370789</c:v>
                </c:pt>
                <c:pt idx="2233">
                  <c:v>0.51234127491096348</c:v>
                </c:pt>
                <c:pt idx="2234">
                  <c:v>0.4972807272461981</c:v>
                </c:pt>
                <c:pt idx="2235">
                  <c:v>0.4997442281039286</c:v>
                </c:pt>
                <c:pt idx="2236">
                  <c:v>0.51200502865354003</c:v>
                </c:pt>
                <c:pt idx="2237">
                  <c:v>0.50339677870899058</c:v>
                </c:pt>
                <c:pt idx="2238">
                  <c:v>0.50339677870899058</c:v>
                </c:pt>
                <c:pt idx="2239">
                  <c:v>0.50339677870899058</c:v>
                </c:pt>
                <c:pt idx="2240">
                  <c:v>0.50456681195847275</c:v>
                </c:pt>
                <c:pt idx="2241">
                  <c:v>0.50433619370273841</c:v>
                </c:pt>
                <c:pt idx="2242">
                  <c:v>0.50285169672973296</c:v>
                </c:pt>
                <c:pt idx="2243">
                  <c:v>0.49073161826420519</c:v>
                </c:pt>
                <c:pt idx="2244">
                  <c:v>0.49449325441601988</c:v>
                </c:pt>
                <c:pt idx="2245">
                  <c:v>0.49449325441601988</c:v>
                </c:pt>
                <c:pt idx="2246">
                  <c:v>0.49449325441601988</c:v>
                </c:pt>
                <c:pt idx="2247">
                  <c:v>0.49109120295080744</c:v>
                </c:pt>
                <c:pt idx="2248">
                  <c:v>0.47795927392245208</c:v>
                </c:pt>
                <c:pt idx="2249">
                  <c:v>0.47547554642610024</c:v>
                </c:pt>
                <c:pt idx="2250">
                  <c:v>0.48404680063847061</c:v>
                </c:pt>
                <c:pt idx="2251">
                  <c:v>0.46264857287234373</c:v>
                </c:pt>
                <c:pt idx="2252">
                  <c:v>0.46264857287234373</c:v>
                </c:pt>
                <c:pt idx="2253">
                  <c:v>0.46264857287234373</c:v>
                </c:pt>
                <c:pt idx="2254">
                  <c:v>0.47844333023133934</c:v>
                </c:pt>
                <c:pt idx="2255">
                  <c:v>0.46686504907725901</c:v>
                </c:pt>
                <c:pt idx="2256">
                  <c:v>0.46857376784763161</c:v>
                </c:pt>
                <c:pt idx="2257">
                  <c:v>0.48018904473389101</c:v>
                </c:pt>
                <c:pt idx="2258">
                  <c:v>0.48018904473389101</c:v>
                </c:pt>
                <c:pt idx="2259">
                  <c:v>0.48018904473389101</c:v>
                </c:pt>
                <c:pt idx="2260">
                  <c:v>0.48018904473389101</c:v>
                </c:pt>
                <c:pt idx="2261">
                  <c:v>0.46988728921724832</c:v>
                </c:pt>
                <c:pt idx="2262">
                  <c:v>0.45708227107464516</c:v>
                </c:pt>
                <c:pt idx="2263">
                  <c:v>0.46897951076083122</c:v>
                </c:pt>
                <c:pt idx="2264">
                  <c:v>0.4715180403464394</c:v>
                </c:pt>
                <c:pt idx="2265">
                  <c:v>0.47949165789458692</c:v>
                </c:pt>
                <c:pt idx="2266">
                  <c:v>0.47949165789458692</c:v>
                </c:pt>
                <c:pt idx="2267">
                  <c:v>0.47949165789458692</c:v>
                </c:pt>
                <c:pt idx="2268">
                  <c:v>0.47552032163467239</c:v>
                </c:pt>
                <c:pt idx="2269">
                  <c:v>0.4994852579786746</c:v>
                </c:pt>
                <c:pt idx="2270">
                  <c:v>0.50032267539304964</c:v>
                </c:pt>
                <c:pt idx="2271">
                  <c:v>0.49201350309649117</c:v>
                </c:pt>
                <c:pt idx="2272">
                  <c:v>0.49373276737930749</c:v>
                </c:pt>
                <c:pt idx="2273">
                  <c:v>0.49373276737930749</c:v>
                </c:pt>
                <c:pt idx="2274">
                  <c:v>0.49373276737930749</c:v>
                </c:pt>
                <c:pt idx="2275">
                  <c:v>0.48138950437993211</c:v>
                </c:pt>
                <c:pt idx="2276">
                  <c:v>0.4772018986762967</c:v>
                </c:pt>
                <c:pt idx="2277">
                  <c:v>0.49491230887771431</c:v>
                </c:pt>
                <c:pt idx="2278">
                  <c:v>0.49867083323897177</c:v>
                </c:pt>
                <c:pt idx="2279">
                  <c:v>0.50507714560984351</c:v>
                </c:pt>
                <c:pt idx="2280">
                  <c:v>0.50507714560984351</c:v>
                </c:pt>
                <c:pt idx="2281">
                  <c:v>0.50507714560984351</c:v>
                </c:pt>
                <c:pt idx="2282">
                  <c:v>0.51292905757175644</c:v>
                </c:pt>
                <c:pt idx="2283">
                  <c:v>0.49886722179857768</c:v>
                </c:pt>
                <c:pt idx="2284">
                  <c:v>0.48705538347545962</c:v>
                </c:pt>
                <c:pt idx="2285">
                  <c:v>0.48456750692503148</c:v>
                </c:pt>
                <c:pt idx="2286">
                  <c:v>0.48327887987987195</c:v>
                </c:pt>
                <c:pt idx="2287">
                  <c:v>0.48327887987987195</c:v>
                </c:pt>
                <c:pt idx="2288">
                  <c:v>0.48327887987987195</c:v>
                </c:pt>
                <c:pt idx="2289">
                  <c:v>0.49070292064017917</c:v>
                </c:pt>
                <c:pt idx="2290">
                  <c:v>0.49811676164254926</c:v>
                </c:pt>
                <c:pt idx="2291">
                  <c:v>0.49309312154256424</c:v>
                </c:pt>
                <c:pt idx="2292">
                  <c:v>0.49864870495056612</c:v>
                </c:pt>
                <c:pt idx="2293">
                  <c:v>0.50026009382740178</c:v>
                </c:pt>
                <c:pt idx="2294">
                  <c:v>0.50026009382740178</c:v>
                </c:pt>
                <c:pt idx="2295">
                  <c:v>0.50026009382740178</c:v>
                </c:pt>
                <c:pt idx="2296">
                  <c:v>0.50127851372585019</c:v>
                </c:pt>
                <c:pt idx="2297">
                  <c:v>0.48757384235772916</c:v>
                </c:pt>
                <c:pt idx="2298">
                  <c:v>0.4835795134231422</c:v>
                </c:pt>
                <c:pt idx="2299">
                  <c:v>0.49040920218703721</c:v>
                </c:pt>
                <c:pt idx="2300">
                  <c:v>0.48095281643841536</c:v>
                </c:pt>
                <c:pt idx="2301">
                  <c:v>0.48095281643841536</c:v>
                </c:pt>
                <c:pt idx="2302">
                  <c:v>0.48095281643841536</c:v>
                </c:pt>
                <c:pt idx="2303">
                  <c:v>0.48039200262911863</c:v>
                </c:pt>
                <c:pt idx="2304">
                  <c:v>0.47143108308809389</c:v>
                </c:pt>
                <c:pt idx="2305">
                  <c:v>0.47319425819321626</c:v>
                </c:pt>
                <c:pt idx="2306">
                  <c:v>0.45891390557202505</c:v>
                </c:pt>
                <c:pt idx="2307">
                  <c:v>0.44208620662531439</c:v>
                </c:pt>
                <c:pt idx="2308">
                  <c:v>0.44208620662531439</c:v>
                </c:pt>
                <c:pt idx="2309">
                  <c:v>0.44208620662531439</c:v>
                </c:pt>
                <c:pt idx="2310">
                  <c:v>0.45260596035820977</c:v>
                </c:pt>
                <c:pt idx="2311">
                  <c:v>0.40943920174965731</c:v>
                </c:pt>
                <c:pt idx="2312">
                  <c:v>0.42559769284933102</c:v>
                </c:pt>
                <c:pt idx="2313">
                  <c:v>0.42663340047309672</c:v>
                </c:pt>
                <c:pt idx="2314">
                  <c:v>0.40560737743305375</c:v>
                </c:pt>
                <c:pt idx="2315">
                  <c:v>0.40560737743305375</c:v>
                </c:pt>
                <c:pt idx="2316">
                  <c:v>0.40560737743305375</c:v>
                </c:pt>
                <c:pt idx="2317">
                  <c:v>0.41175005199283476</c:v>
                </c:pt>
                <c:pt idx="2318">
                  <c:v>0.39407663752359645</c:v>
                </c:pt>
                <c:pt idx="2319">
                  <c:v>0.37965815597711949</c:v>
                </c:pt>
                <c:pt idx="2320">
                  <c:v>0.36322254264060749</c:v>
                </c:pt>
                <c:pt idx="2321">
                  <c:v>0.3828963198063231</c:v>
                </c:pt>
                <c:pt idx="2322">
                  <c:v>0.3828963198063231</c:v>
                </c:pt>
                <c:pt idx="2323">
                  <c:v>0.3828963198063231</c:v>
                </c:pt>
                <c:pt idx="2324">
                  <c:v>0.39293322737110326</c:v>
                </c:pt>
                <c:pt idx="2325">
                  <c:v>0.43578344772909383</c:v>
                </c:pt>
                <c:pt idx="2326">
                  <c:v>0.4408546290737021</c:v>
                </c:pt>
                <c:pt idx="2327">
                  <c:v>0.43089154009602715</c:v>
                </c:pt>
                <c:pt idx="2328">
                  <c:v>0.42586254080119357</c:v>
                </c:pt>
                <c:pt idx="2329">
                  <c:v>0.42586254080119357</c:v>
                </c:pt>
                <c:pt idx="2330">
                  <c:v>0.42586254080119357</c:v>
                </c:pt>
                <c:pt idx="2331">
                  <c:v>0.42484826995682123</c:v>
                </c:pt>
                <c:pt idx="2332">
                  <c:v>0.42403920441196652</c:v>
                </c:pt>
                <c:pt idx="2333">
                  <c:v>0.42979186788858681</c:v>
                </c:pt>
                <c:pt idx="2334">
                  <c:v>0.44356499864896493</c:v>
                </c:pt>
                <c:pt idx="2335">
                  <c:v>0.44592563754105696</c:v>
                </c:pt>
                <c:pt idx="2336">
                  <c:v>0.44592563754105696</c:v>
                </c:pt>
                <c:pt idx="2337">
                  <c:v>0.44592563754105696</c:v>
                </c:pt>
                <c:pt idx="2338">
                  <c:v>0.42886783897037151</c:v>
                </c:pt>
                <c:pt idx="2339">
                  <c:v>0.44750366110802964</c:v>
                </c:pt>
                <c:pt idx="2340">
                  <c:v>0.47742888650971427</c:v>
                </c:pt>
                <c:pt idx="2341">
                  <c:v>0.47007105773737257</c:v>
                </c:pt>
                <c:pt idx="2342">
                  <c:v>0.48325830748674359</c:v>
                </c:pt>
                <c:pt idx="2343">
                  <c:v>0.48325830748674359</c:v>
                </c:pt>
                <c:pt idx="2344">
                  <c:v>0.48325830748674359</c:v>
                </c:pt>
                <c:pt idx="2345">
                  <c:v>0.49992367469272403</c:v>
                </c:pt>
                <c:pt idx="2346">
                  <c:v>0.49339582961287132</c:v>
                </c:pt>
                <c:pt idx="2347">
                  <c:v>0.523138323757951</c:v>
                </c:pt>
                <c:pt idx="2348">
                  <c:v>0.49959261475289596</c:v>
                </c:pt>
                <c:pt idx="2349">
                  <c:v>0.49959261475289596</c:v>
                </c:pt>
                <c:pt idx="2350">
                  <c:v>0.49959261475289596</c:v>
                </c:pt>
                <c:pt idx="2351">
                  <c:v>0.49959261475289596</c:v>
                </c:pt>
                <c:pt idx="2352">
                  <c:v>0.50913941530492757</c:v>
                </c:pt>
                <c:pt idx="2353">
                  <c:v>0.5417639461376722</c:v>
                </c:pt>
                <c:pt idx="2354">
                  <c:v>0.53192532878228271</c:v>
                </c:pt>
                <c:pt idx="2355">
                  <c:v>0.52068104648133517</c:v>
                </c:pt>
                <c:pt idx="2356">
                  <c:v>0.51363042058788388</c:v>
                </c:pt>
                <c:pt idx="2357">
                  <c:v>0.51363042058788388</c:v>
                </c:pt>
                <c:pt idx="2358">
                  <c:v>0.51363042058788388</c:v>
                </c:pt>
                <c:pt idx="2359">
                  <c:v>0.50583884278732838</c:v>
                </c:pt>
                <c:pt idx="2360">
                  <c:v>0.50726127682644484</c:v>
                </c:pt>
                <c:pt idx="2361">
                  <c:v>0.50370432734238824</c:v>
                </c:pt>
                <c:pt idx="2362">
                  <c:v>0.49132631601512511</c:v>
                </c:pt>
                <c:pt idx="2363">
                  <c:v>0.4899815038626838</c:v>
                </c:pt>
                <c:pt idx="2364">
                  <c:v>0.4899815038626838</c:v>
                </c:pt>
                <c:pt idx="2365">
                  <c:v>0.4899815038626838</c:v>
                </c:pt>
                <c:pt idx="2366">
                  <c:v>0.48278877286712341</c:v>
                </c:pt>
                <c:pt idx="2367">
                  <c:v>0.4805628053552542</c:v>
                </c:pt>
                <c:pt idx="2368">
                  <c:v>0.47216926895914657</c:v>
                </c:pt>
                <c:pt idx="2369">
                  <c:v>0.46404058051490171</c:v>
                </c:pt>
                <c:pt idx="2370">
                  <c:v>0.46404058051490171</c:v>
                </c:pt>
                <c:pt idx="2371">
                  <c:v>0.46404058051490171</c:v>
                </c:pt>
                <c:pt idx="2372">
                  <c:v>0.46404058051490171</c:v>
                </c:pt>
                <c:pt idx="2373">
                  <c:v>0.45048562084802946</c:v>
                </c:pt>
                <c:pt idx="2374">
                  <c:v>0.44843028318504286</c:v>
                </c:pt>
                <c:pt idx="2375">
                  <c:v>0.4430840541306349</c:v>
                </c:pt>
                <c:pt idx="2376">
                  <c:v>0.44907113916255925</c:v>
                </c:pt>
                <c:pt idx="2377">
                  <c:v>0.4421895872227124</c:v>
                </c:pt>
                <c:pt idx="2378">
                  <c:v>0.4421895872227124</c:v>
                </c:pt>
                <c:pt idx="2379">
                  <c:v>0.4421895872227124</c:v>
                </c:pt>
                <c:pt idx="2380">
                  <c:v>0.44564782379520662</c:v>
                </c:pt>
                <c:pt idx="2381">
                  <c:v>0.44302786902335356</c:v>
                </c:pt>
                <c:pt idx="2382">
                  <c:v>0.43526395158330611</c:v>
                </c:pt>
                <c:pt idx="2383">
                  <c:v>0.40768778229775071</c:v>
                </c:pt>
                <c:pt idx="2384">
                  <c:v>0.40925335870249491</c:v>
                </c:pt>
                <c:pt idx="2385">
                  <c:v>0.40925335870249491</c:v>
                </c:pt>
                <c:pt idx="2386">
                  <c:v>0.40925335870249491</c:v>
                </c:pt>
                <c:pt idx="2387">
                  <c:v>0.39940799913423186</c:v>
                </c:pt>
                <c:pt idx="2388">
                  <c:v>0.39943151044066361</c:v>
                </c:pt>
                <c:pt idx="2389">
                  <c:v>0.4116703555791219</c:v>
                </c:pt>
                <c:pt idx="2390">
                  <c:v>0.42020495981381911</c:v>
                </c:pt>
                <c:pt idx="2391">
                  <c:v>0.4298324940430831</c:v>
                </c:pt>
                <c:pt idx="2392">
                  <c:v>0.4298324940430831</c:v>
                </c:pt>
                <c:pt idx="2393">
                  <c:v>0.4298324940430831</c:v>
                </c:pt>
                <c:pt idx="2394">
                  <c:v>0.43673271672627267</c:v>
                </c:pt>
                <c:pt idx="2395">
                  <c:v>0.43044067621974946</c:v>
                </c:pt>
                <c:pt idx="2396">
                  <c:v>0.41428581554239208</c:v>
                </c:pt>
                <c:pt idx="2397">
                  <c:v>0.40575829927507456</c:v>
                </c:pt>
                <c:pt idx="2398">
                  <c:v>0.39969532112900685</c:v>
                </c:pt>
                <c:pt idx="2399">
                  <c:v>0.39969532112900685</c:v>
                </c:pt>
                <c:pt idx="2400">
                  <c:v>0.39969532112900685</c:v>
                </c:pt>
                <c:pt idx="2401">
                  <c:v>0.42055140582917994</c:v>
                </c:pt>
                <c:pt idx="2402">
                  <c:v>0.43718945842915868</c:v>
                </c:pt>
                <c:pt idx="2403">
                  <c:v>0.45236324069475287</c:v>
                </c:pt>
                <c:pt idx="2404">
                  <c:v>0.43493928810184479</c:v>
                </c:pt>
                <c:pt idx="2405">
                  <c:v>0.43493928810184479</c:v>
                </c:pt>
                <c:pt idx="2406">
                  <c:v>0.43493928810184479</c:v>
                </c:pt>
                <c:pt idx="2407">
                  <c:v>0.43493928810184479</c:v>
                </c:pt>
                <c:pt idx="2408">
                  <c:v>0.43493928810184479</c:v>
                </c:pt>
                <c:pt idx="2409">
                  <c:v>0.42969419224054328</c:v>
                </c:pt>
                <c:pt idx="2410">
                  <c:v>0.43175730937992274</c:v>
                </c:pt>
                <c:pt idx="2411">
                  <c:v>0.42736605427204832</c:v>
                </c:pt>
                <c:pt idx="2412">
                  <c:v>0.43051311178882901</c:v>
                </c:pt>
                <c:pt idx="2413">
                  <c:v>0.43051311178882901</c:v>
                </c:pt>
                <c:pt idx="2414">
                  <c:v>0.43051311178882901</c:v>
                </c:pt>
                <c:pt idx="2415">
                  <c:v>0.42962798025257776</c:v>
                </c:pt>
                <c:pt idx="2416">
                  <c:v>0.43938361652644375</c:v>
                </c:pt>
                <c:pt idx="2417">
                  <c:v>0.43878390533518319</c:v>
                </c:pt>
                <c:pt idx="2418">
                  <c:v>0.44262333625092598</c:v>
                </c:pt>
                <c:pt idx="2419">
                  <c:v>0.44976818024735699</c:v>
                </c:pt>
                <c:pt idx="2420">
                  <c:v>0.44976818024735699</c:v>
                </c:pt>
                <c:pt idx="2421">
                  <c:v>0.44976818024735699</c:v>
                </c:pt>
                <c:pt idx="2422">
                  <c:v>0.4586571828510615</c:v>
                </c:pt>
                <c:pt idx="2423">
                  <c:v>0.44822542364003182</c:v>
                </c:pt>
                <c:pt idx="2424">
                  <c:v>0.45244380149473229</c:v>
                </c:pt>
                <c:pt idx="2425">
                  <c:v>0.45118732961866326</c:v>
                </c:pt>
                <c:pt idx="2426">
                  <c:v>0.44664290526447648</c:v>
                </c:pt>
                <c:pt idx="2427">
                  <c:v>0.44664290526447648</c:v>
                </c:pt>
                <c:pt idx="2428">
                  <c:v>0.44664290526447648</c:v>
                </c:pt>
                <c:pt idx="2429">
                  <c:v>0.43684491406358306</c:v>
                </c:pt>
                <c:pt idx="2430">
                  <c:v>0.43443880845390637</c:v>
                </c:pt>
                <c:pt idx="2431">
                  <c:v>0.43385292744289927</c:v>
                </c:pt>
                <c:pt idx="2432">
                  <c:v>0.41457192739639526</c:v>
                </c:pt>
                <c:pt idx="2433">
                  <c:v>0.42222243735836051</c:v>
                </c:pt>
                <c:pt idx="2434">
                  <c:v>0.42222243735836051</c:v>
                </c:pt>
                <c:pt idx="2435">
                  <c:v>0.42222243735836051</c:v>
                </c:pt>
                <c:pt idx="2436">
                  <c:v>0.41854257214729751</c:v>
                </c:pt>
                <c:pt idx="2437">
                  <c:v>0.41096622652694403</c:v>
                </c:pt>
                <c:pt idx="2438">
                  <c:v>0.39805800066419561</c:v>
                </c:pt>
                <c:pt idx="2439">
                  <c:v>0.41709524378372431</c:v>
                </c:pt>
                <c:pt idx="2440">
                  <c:v>0.41265385427242918</c:v>
                </c:pt>
                <c:pt idx="2441">
                  <c:v>0.41265385427242918</c:v>
                </c:pt>
                <c:pt idx="2442">
                  <c:v>0.41265385427242918</c:v>
                </c:pt>
                <c:pt idx="2443">
                  <c:v>0.4030838881684724</c:v>
                </c:pt>
                <c:pt idx="2444">
                  <c:v>0.42608019326294055</c:v>
                </c:pt>
                <c:pt idx="2445">
                  <c:v>0.42071079865660699</c:v>
                </c:pt>
                <c:pt idx="2446">
                  <c:v>0.407059892114223</c:v>
                </c:pt>
                <c:pt idx="2447">
                  <c:v>0.40926909053253446</c:v>
                </c:pt>
                <c:pt idx="2448">
                  <c:v>0.40926909053253446</c:v>
                </c:pt>
                <c:pt idx="2449">
                  <c:v>0.40926909053253446</c:v>
                </c:pt>
                <c:pt idx="2450">
                  <c:v>0.40894321691030111</c:v>
                </c:pt>
                <c:pt idx="2451">
                  <c:v>0.41569580241928028</c:v>
                </c:pt>
                <c:pt idx="2452">
                  <c:v>0.40749139373814525</c:v>
                </c:pt>
                <c:pt idx="2453">
                  <c:v>0.39410222335706679</c:v>
                </c:pt>
                <c:pt idx="2454">
                  <c:v>0.39114636808229641</c:v>
                </c:pt>
                <c:pt idx="2455">
                  <c:v>0.39114636808229641</c:v>
                </c:pt>
                <c:pt idx="2456">
                  <c:v>0.39114636808229641</c:v>
                </c:pt>
                <c:pt idx="2457">
                  <c:v>0.38333594666114501</c:v>
                </c:pt>
                <c:pt idx="2458">
                  <c:v>0.39805333297835999</c:v>
                </c:pt>
                <c:pt idx="2459">
                  <c:v>0.39474843852943131</c:v>
                </c:pt>
                <c:pt idx="2460">
                  <c:v>0.38671984601477427</c:v>
                </c:pt>
                <c:pt idx="2461">
                  <c:v>0.40874648259618884</c:v>
                </c:pt>
                <c:pt idx="2462">
                  <c:v>0.40874648259618884</c:v>
                </c:pt>
                <c:pt idx="2463">
                  <c:v>0.40874648259618884</c:v>
                </c:pt>
                <c:pt idx="2464">
                  <c:v>0.39294066109298997</c:v>
                </c:pt>
                <c:pt idx="2465">
                  <c:v>0.40321596638989732</c:v>
                </c:pt>
                <c:pt idx="2466">
                  <c:v>0.40667057254007477</c:v>
                </c:pt>
                <c:pt idx="2467">
                  <c:v>0.39658767962595021</c:v>
                </c:pt>
                <c:pt idx="2468">
                  <c:v>0.39439663331922192</c:v>
                </c:pt>
                <c:pt idx="2469">
                  <c:v>0.39439663331922192</c:v>
                </c:pt>
                <c:pt idx="2470">
                  <c:v>0.39439663331922192</c:v>
                </c:pt>
                <c:pt idx="2471">
                  <c:v>0.3902508639108544</c:v>
                </c:pt>
                <c:pt idx="2472">
                  <c:v>0.37577291258928547</c:v>
                </c:pt>
                <c:pt idx="2473">
                  <c:v>0.37129176130976038</c:v>
                </c:pt>
                <c:pt idx="2474">
                  <c:v>0.37185689705038638</c:v>
                </c:pt>
                <c:pt idx="2475">
                  <c:v>0.36596247422616313</c:v>
                </c:pt>
                <c:pt idx="2476">
                  <c:v>0.36596247422616313</c:v>
                </c:pt>
                <c:pt idx="2477">
                  <c:v>0.36596247422616313</c:v>
                </c:pt>
                <c:pt idx="2478">
                  <c:v>0.3611777504900644</c:v>
                </c:pt>
                <c:pt idx="2479">
                  <c:v>0.35502332027706762</c:v>
                </c:pt>
                <c:pt idx="2480">
                  <c:v>0.35766799649612446</c:v>
                </c:pt>
                <c:pt idx="2481">
                  <c:v>0.3554721096263076</c:v>
                </c:pt>
                <c:pt idx="2482">
                  <c:v>0.35839667411825316</c:v>
                </c:pt>
                <c:pt idx="2483">
                  <c:v>0.35839667411825316</c:v>
                </c:pt>
                <c:pt idx="2484">
                  <c:v>0.35839667411825316</c:v>
                </c:pt>
                <c:pt idx="2485">
                  <c:v>0.35406385152195141</c:v>
                </c:pt>
                <c:pt idx="2486">
                  <c:v>0.3534387273744739</c:v>
                </c:pt>
                <c:pt idx="2487">
                  <c:v>0.34319177394708733</c:v>
                </c:pt>
                <c:pt idx="2488">
                  <c:v>0.34567671158421143</c:v>
                </c:pt>
                <c:pt idx="2489">
                  <c:v>0.35111715874159932</c:v>
                </c:pt>
                <c:pt idx="2490">
                  <c:v>0.35111715874159932</c:v>
                </c:pt>
                <c:pt idx="2491">
                  <c:v>0.35111715874159932</c:v>
                </c:pt>
                <c:pt idx="2492">
                  <c:v>0.34152575585824874</c:v>
                </c:pt>
                <c:pt idx="2493">
                  <c:v>0.33702109327229191</c:v>
                </c:pt>
                <c:pt idx="2494">
                  <c:v>0.30797788761630129</c:v>
                </c:pt>
                <c:pt idx="2495">
                  <c:v>0.30797788761630129</c:v>
                </c:pt>
                <c:pt idx="2496">
                  <c:v>0.3140901357795236</c:v>
                </c:pt>
                <c:pt idx="2497">
                  <c:v>0.3140901357795236</c:v>
                </c:pt>
                <c:pt idx="2498">
                  <c:v>0.3140901357795236</c:v>
                </c:pt>
                <c:pt idx="2499">
                  <c:v>0.32051096983966176</c:v>
                </c:pt>
                <c:pt idx="2500">
                  <c:v>0.3204706894396725</c:v>
                </c:pt>
                <c:pt idx="2501">
                  <c:v>0.3204706894396725</c:v>
                </c:pt>
                <c:pt idx="2502">
                  <c:v>0.3204706894396725</c:v>
                </c:pt>
                <c:pt idx="2503">
                  <c:v>0.31688884563115893</c:v>
                </c:pt>
                <c:pt idx="2504">
                  <c:v>0.31688884563115893</c:v>
                </c:pt>
                <c:pt idx="2505">
                  <c:v>0.31688884563115893</c:v>
                </c:pt>
                <c:pt idx="2506">
                  <c:v>0.32106556006784448</c:v>
                </c:pt>
                <c:pt idx="2507">
                  <c:v>0.32178922424963097</c:v>
                </c:pt>
                <c:pt idx="2508">
                  <c:v>0.31621030241245052</c:v>
                </c:pt>
                <c:pt idx="2509">
                  <c:v>0.31085473798637087</c:v>
                </c:pt>
                <c:pt idx="2510">
                  <c:v>0.31291578059871217</c:v>
                </c:pt>
                <c:pt idx="2511">
                  <c:v>0.31291578059871217</c:v>
                </c:pt>
                <c:pt idx="2512">
                  <c:v>0.31291578059871217</c:v>
                </c:pt>
                <c:pt idx="2513">
                  <c:v>0.31467204061370735</c:v>
                </c:pt>
                <c:pt idx="2514">
                  <c:v>0.31801030037249878</c:v>
                </c:pt>
                <c:pt idx="2515">
                  <c:v>0.31333172326984871</c:v>
                </c:pt>
                <c:pt idx="2516">
                  <c:v>0.31268948427430687</c:v>
                </c:pt>
                <c:pt idx="2517">
                  <c:v>0.3110338388206586</c:v>
                </c:pt>
                <c:pt idx="2518">
                  <c:v>0.3110338388206586</c:v>
                </c:pt>
                <c:pt idx="2519">
                  <c:v>0.3110338388206586</c:v>
                </c:pt>
                <c:pt idx="2520">
                  <c:v>0.30829736478016634</c:v>
                </c:pt>
                <c:pt idx="2521">
                  <c:v>0.30597787067432969</c:v>
                </c:pt>
                <c:pt idx="2522">
                  <c:v>0.30034034344832339</c:v>
                </c:pt>
                <c:pt idx="2523">
                  <c:v>0.30080590189112111</c:v>
                </c:pt>
                <c:pt idx="2524">
                  <c:v>0.29977382468967195</c:v>
                </c:pt>
                <c:pt idx="2525">
                  <c:v>0.29977382468967195</c:v>
                </c:pt>
                <c:pt idx="2526">
                  <c:v>0.29977382468967195</c:v>
                </c:pt>
                <c:pt idx="2527">
                  <c:v>0.30063250600618763</c:v>
                </c:pt>
                <c:pt idx="2528">
                  <c:v>0.28511487088402987</c:v>
                </c:pt>
                <c:pt idx="2529">
                  <c:v>0.283484119754839</c:v>
                </c:pt>
                <c:pt idx="2530">
                  <c:v>0.28076925537099329</c:v>
                </c:pt>
                <c:pt idx="2531">
                  <c:v>0.28779688858977259</c:v>
                </c:pt>
                <c:pt idx="2532">
                  <c:v>0.28779688858977259</c:v>
                </c:pt>
                <c:pt idx="2533">
                  <c:v>0.28779688858977259</c:v>
                </c:pt>
                <c:pt idx="2534">
                  <c:v>0.28163260437334459</c:v>
                </c:pt>
                <c:pt idx="2535">
                  <c:v>0.27284058590867089</c:v>
                </c:pt>
                <c:pt idx="2536">
                  <c:v>0.27052887127922709</c:v>
                </c:pt>
                <c:pt idx="2537">
                  <c:v>0.2679533459614396</c:v>
                </c:pt>
                <c:pt idx="2538">
                  <c:v>0.23890979455094263</c:v>
                </c:pt>
                <c:pt idx="2539">
                  <c:v>0.23890979455094263</c:v>
                </c:pt>
                <c:pt idx="2540">
                  <c:v>0.23890979455094263</c:v>
                </c:pt>
                <c:pt idx="2541">
                  <c:v>0.25467343400436704</c:v>
                </c:pt>
                <c:pt idx="2542">
                  <c:v>0.26401139883456448</c:v>
                </c:pt>
                <c:pt idx="2543">
                  <c:v>0.27594995618425933</c:v>
                </c:pt>
                <c:pt idx="2544">
                  <c:v>0.27178171273297957</c:v>
                </c:pt>
                <c:pt idx="2545">
                  <c:v>0.27264748201687516</c:v>
                </c:pt>
                <c:pt idx="2546">
                  <c:v>0.27264748201687516</c:v>
                </c:pt>
                <c:pt idx="2547">
                  <c:v>0.27264748201687516</c:v>
                </c:pt>
                <c:pt idx="2548">
                  <c:v>0.27428532111344639</c:v>
                </c:pt>
                <c:pt idx="2549">
                  <c:v>0.27788583566530267</c:v>
                </c:pt>
                <c:pt idx="2550">
                  <c:v>0.29708039708521961</c:v>
                </c:pt>
                <c:pt idx="2551">
                  <c:v>0.28704469966121149</c:v>
                </c:pt>
                <c:pt idx="2552">
                  <c:v>0.29368664372815934</c:v>
                </c:pt>
                <c:pt idx="2553">
                  <c:v>0.29368664372815934</c:v>
                </c:pt>
                <c:pt idx="2554">
                  <c:v>0.29368664372815934</c:v>
                </c:pt>
                <c:pt idx="2555">
                  <c:v>0.2924071791774181</c:v>
                </c:pt>
                <c:pt idx="2556">
                  <c:v>0.27491424856049362</c:v>
                </c:pt>
                <c:pt idx="2557">
                  <c:v>0.28982249136521276</c:v>
                </c:pt>
                <c:pt idx="2558">
                  <c:v>0.27783985031595848</c:v>
                </c:pt>
                <c:pt idx="2559">
                  <c:v>0.28046637442343214</c:v>
                </c:pt>
                <c:pt idx="2560">
                  <c:v>0.28046637442343214</c:v>
                </c:pt>
                <c:pt idx="2561">
                  <c:v>0.28046637442343214</c:v>
                </c:pt>
                <c:pt idx="2562">
                  <c:v>0.28004196076688981</c:v>
                </c:pt>
                <c:pt idx="2563">
                  <c:v>0.2799894060819248</c:v>
                </c:pt>
                <c:pt idx="2564">
                  <c:v>0.27727592471610452</c:v>
                </c:pt>
                <c:pt idx="2565">
                  <c:v>0.29585002967437957</c:v>
                </c:pt>
                <c:pt idx="2566">
                  <c:v>0.29865565461614163</c:v>
                </c:pt>
                <c:pt idx="2567">
                  <c:v>0.29865565461614163</c:v>
                </c:pt>
                <c:pt idx="2568">
                  <c:v>0.29865565461614163</c:v>
                </c:pt>
                <c:pt idx="2569">
                  <c:v>0.30325539969134407</c:v>
                </c:pt>
                <c:pt idx="2570">
                  <c:v>0.30223697979289543</c:v>
                </c:pt>
                <c:pt idx="2571">
                  <c:v>0.29281171194984501</c:v>
                </c:pt>
                <c:pt idx="2572">
                  <c:v>0.2783930575261151</c:v>
                </c:pt>
                <c:pt idx="2573">
                  <c:v>0.27575425913366614</c:v>
                </c:pt>
                <c:pt idx="2574">
                  <c:v>0.27575425913366614</c:v>
                </c:pt>
                <c:pt idx="2575">
                  <c:v>0.27575425913366614</c:v>
                </c:pt>
                <c:pt idx="2576">
                  <c:v>0.28353148812220796</c:v>
                </c:pt>
                <c:pt idx="2577">
                  <c:v>0.27210257291487028</c:v>
                </c:pt>
                <c:pt idx="2578">
                  <c:v>0.27874918466765375</c:v>
                </c:pt>
                <c:pt idx="2579">
                  <c:v>0.28545215440497196</c:v>
                </c:pt>
                <c:pt idx="2580">
                  <c:v>0.29200696833632001</c:v>
                </c:pt>
                <c:pt idx="2581">
                  <c:v>0.29200696833632001</c:v>
                </c:pt>
                <c:pt idx="2582">
                  <c:v>0.29200696833632001</c:v>
                </c:pt>
                <c:pt idx="2583">
                  <c:v>0.28264324479539971</c:v>
                </c:pt>
                <c:pt idx="2584">
                  <c:v>0.28219203516461544</c:v>
                </c:pt>
                <c:pt idx="2585">
                  <c:v>0.27864027199815422</c:v>
                </c:pt>
                <c:pt idx="2586">
                  <c:v>0.28124795248503198</c:v>
                </c:pt>
                <c:pt idx="2587">
                  <c:v>0.26391164865948302</c:v>
                </c:pt>
                <c:pt idx="2588">
                  <c:v>0.26391164865948302</c:v>
                </c:pt>
                <c:pt idx="2589">
                  <c:v>0.26391164865948302</c:v>
                </c:pt>
                <c:pt idx="2590">
                  <c:v>0.27243121257315428</c:v>
                </c:pt>
                <c:pt idx="2591">
                  <c:v>0.26982923703563144</c:v>
                </c:pt>
                <c:pt idx="2592">
                  <c:v>0.28977512299784269</c:v>
                </c:pt>
                <c:pt idx="2593">
                  <c:v>0.2852529998093154</c:v>
                </c:pt>
                <c:pt idx="2594">
                  <c:v>0.28841457901536272</c:v>
                </c:pt>
                <c:pt idx="2595">
                  <c:v>0.28841457901536272</c:v>
                </c:pt>
                <c:pt idx="2596">
                  <c:v>0.28841457901536272</c:v>
                </c:pt>
                <c:pt idx="2597">
                  <c:v>0.28890572329163033</c:v>
                </c:pt>
                <c:pt idx="2598">
                  <c:v>0.29669868411021083</c:v>
                </c:pt>
                <c:pt idx="2599">
                  <c:v>0.29185950403936234</c:v>
                </c:pt>
                <c:pt idx="2600">
                  <c:v>0.29773473748848289</c:v>
                </c:pt>
                <c:pt idx="2601">
                  <c:v>0.30241590774993043</c:v>
                </c:pt>
                <c:pt idx="2602">
                  <c:v>0.30241590774993043</c:v>
                </c:pt>
                <c:pt idx="2603">
                  <c:v>0.30241590774993043</c:v>
                </c:pt>
                <c:pt idx="2604">
                  <c:v>0.2809056555237468</c:v>
                </c:pt>
                <c:pt idx="2605">
                  <c:v>0.27263901103146915</c:v>
                </c:pt>
                <c:pt idx="2606">
                  <c:v>0.2748514941175908</c:v>
                </c:pt>
                <c:pt idx="2607">
                  <c:v>0.2752434068505365</c:v>
                </c:pt>
                <c:pt idx="2608">
                  <c:v>0.27571207708389145</c:v>
                </c:pt>
                <c:pt idx="2609">
                  <c:v>0.27571207708389145</c:v>
                </c:pt>
                <c:pt idx="2610">
                  <c:v>0.27571207708389145</c:v>
                </c:pt>
                <c:pt idx="2611">
                  <c:v>0.2715230883622306</c:v>
                </c:pt>
                <c:pt idx="2612">
                  <c:v>0.2451045051639289</c:v>
                </c:pt>
                <c:pt idx="2613">
                  <c:v>0.24669186410257327</c:v>
                </c:pt>
                <c:pt idx="2614">
                  <c:v>0.26564370585903374</c:v>
                </c:pt>
                <c:pt idx="2615">
                  <c:v>0.25535837368144243</c:v>
                </c:pt>
                <c:pt idx="2616">
                  <c:v>0.25535837368144243</c:v>
                </c:pt>
                <c:pt idx="2617">
                  <c:v>0.25535837368144243</c:v>
                </c:pt>
                <c:pt idx="2618">
                  <c:v>0.25750844807916828</c:v>
                </c:pt>
                <c:pt idx="2619">
                  <c:v>0.2627385036194434</c:v>
                </c:pt>
                <c:pt idx="2620">
                  <c:v>0.26920999071476159</c:v>
                </c:pt>
                <c:pt idx="2621">
                  <c:v>0.269990185758336</c:v>
                </c:pt>
                <c:pt idx="2622">
                  <c:v>0.269990185758336</c:v>
                </c:pt>
                <c:pt idx="2623">
                  <c:v>0.269990185758336</c:v>
                </c:pt>
                <c:pt idx="2624">
                  <c:v>0.269990185758336</c:v>
                </c:pt>
                <c:pt idx="2625">
                  <c:v>0.27004170317978193</c:v>
                </c:pt>
                <c:pt idx="2626">
                  <c:v>0.26967140010348323</c:v>
                </c:pt>
                <c:pt idx="2627">
                  <c:v>0.2877173650533118</c:v>
                </c:pt>
                <c:pt idx="2628">
                  <c:v>0.28058047341052661</c:v>
                </c:pt>
                <c:pt idx="2629">
                  <c:v>0.28682860309474378</c:v>
                </c:pt>
                <c:pt idx="2630">
                  <c:v>0.28682860309474378</c:v>
                </c:pt>
                <c:pt idx="2631">
                  <c:v>0.28682860309474378</c:v>
                </c:pt>
                <c:pt idx="2632">
                  <c:v>0.28297568775325321</c:v>
                </c:pt>
                <c:pt idx="2633">
                  <c:v>0.28280557653612992</c:v>
                </c:pt>
                <c:pt idx="2634">
                  <c:v>0.28679731231191918</c:v>
                </c:pt>
                <c:pt idx="2635">
                  <c:v>0.27919503510358945</c:v>
                </c:pt>
                <c:pt idx="2636">
                  <c:v>0.28240225390447482</c:v>
                </c:pt>
                <c:pt idx="2637">
                  <c:v>0.28240225390447482</c:v>
                </c:pt>
                <c:pt idx="2638">
                  <c:v>0.28240225390447482</c:v>
                </c:pt>
                <c:pt idx="2639">
                  <c:v>0.28341047404498587</c:v>
                </c:pt>
                <c:pt idx="2640">
                  <c:v>0.28224891178090927</c:v>
                </c:pt>
                <c:pt idx="2641">
                  <c:v>0.27540297255521606</c:v>
                </c:pt>
                <c:pt idx="2642">
                  <c:v>0.26947518442113028</c:v>
                </c:pt>
                <c:pt idx="2643">
                  <c:v>0.26518316085657778</c:v>
                </c:pt>
                <c:pt idx="2644">
                  <c:v>0.26518316085657778</c:v>
                </c:pt>
                <c:pt idx="2645">
                  <c:v>0.26518316085657778</c:v>
                </c:pt>
                <c:pt idx="2646">
                  <c:v>0.23737913935133892</c:v>
                </c:pt>
                <c:pt idx="2647">
                  <c:v>0.2483988541004134</c:v>
                </c:pt>
                <c:pt idx="2648">
                  <c:v>0.23110283067485415</c:v>
                </c:pt>
                <c:pt idx="2649">
                  <c:v>0.24363919756602503</c:v>
                </c:pt>
                <c:pt idx="2650">
                  <c:v>0.22945375455682671</c:v>
                </c:pt>
                <c:pt idx="2651">
                  <c:v>0.22945375455682671</c:v>
                </c:pt>
                <c:pt idx="2652">
                  <c:v>0.22945375455682671</c:v>
                </c:pt>
                <c:pt idx="2653">
                  <c:v>0.21770173176330654</c:v>
                </c:pt>
                <c:pt idx="2654">
                  <c:v>0.20116204632038381</c:v>
                </c:pt>
                <c:pt idx="2655">
                  <c:v>0.20092918066035836</c:v>
                </c:pt>
                <c:pt idx="2656">
                  <c:v>0.20830896484385297</c:v>
                </c:pt>
                <c:pt idx="2657">
                  <c:v>0.23406127910842178</c:v>
                </c:pt>
                <c:pt idx="2658">
                  <c:v>0.23406127910842178</c:v>
                </c:pt>
                <c:pt idx="2659">
                  <c:v>0.23406127910842178</c:v>
                </c:pt>
                <c:pt idx="2660">
                  <c:v>0.2476732882688415</c:v>
                </c:pt>
                <c:pt idx="2661">
                  <c:v>0.24119246580185205</c:v>
                </c:pt>
                <c:pt idx="2662">
                  <c:v>0.2285663756162839</c:v>
                </c:pt>
                <c:pt idx="2663">
                  <c:v>0.23588167658434456</c:v>
                </c:pt>
                <c:pt idx="2664">
                  <c:v>0.23677234019269733</c:v>
                </c:pt>
                <c:pt idx="2665">
                  <c:v>0.23677234019269733</c:v>
                </c:pt>
                <c:pt idx="2666">
                  <c:v>0.23677234019269733</c:v>
                </c:pt>
                <c:pt idx="2667">
                  <c:v>0.22399359939257657</c:v>
                </c:pt>
                <c:pt idx="2668">
                  <c:v>0.23617522216023423</c:v>
                </c:pt>
                <c:pt idx="2669">
                  <c:v>0.23625872187351726</c:v>
                </c:pt>
                <c:pt idx="2670">
                  <c:v>0.22824378666186096</c:v>
                </c:pt>
                <c:pt idx="2671">
                  <c:v>0.23609708164179932</c:v>
                </c:pt>
                <c:pt idx="2672">
                  <c:v>0.23609708164179932</c:v>
                </c:pt>
                <c:pt idx="2673">
                  <c:v>0.23609708164179932</c:v>
                </c:pt>
                <c:pt idx="2674">
                  <c:v>0.24236543796463783</c:v>
                </c:pt>
                <c:pt idx="2675">
                  <c:v>0.2404672457247865</c:v>
                </c:pt>
                <c:pt idx="2676">
                  <c:v>0.24123585799239855</c:v>
                </c:pt>
                <c:pt idx="2677">
                  <c:v>0.23077764856163308</c:v>
                </c:pt>
                <c:pt idx="2678">
                  <c:v>0.21558052786686033</c:v>
                </c:pt>
                <c:pt idx="2679">
                  <c:v>0.21558052786686033</c:v>
                </c:pt>
                <c:pt idx="2680">
                  <c:v>0.21558052786686033</c:v>
                </c:pt>
                <c:pt idx="2681">
                  <c:v>0.19867693580600609</c:v>
                </c:pt>
                <c:pt idx="2682">
                  <c:v>0.20521065871246691</c:v>
                </c:pt>
                <c:pt idx="2683">
                  <c:v>0.18795647158217577</c:v>
                </c:pt>
                <c:pt idx="2684">
                  <c:v>0.18886061961627609</c:v>
                </c:pt>
                <c:pt idx="2685">
                  <c:v>0.20274836799550844</c:v>
                </c:pt>
                <c:pt idx="2686">
                  <c:v>0.20274836799550844</c:v>
                </c:pt>
                <c:pt idx="2687">
                  <c:v>0.20274836799550844</c:v>
                </c:pt>
                <c:pt idx="2688">
                  <c:v>0.21387025320120912</c:v>
                </c:pt>
                <c:pt idx="2689">
                  <c:v>0.22624480698340887</c:v>
                </c:pt>
                <c:pt idx="2690">
                  <c:v>0.21770276902682495</c:v>
                </c:pt>
                <c:pt idx="2691">
                  <c:v>0.19681643080734657</c:v>
                </c:pt>
                <c:pt idx="2692">
                  <c:v>0.19396188160293604</c:v>
                </c:pt>
                <c:pt idx="2693">
                  <c:v>0.19396188160293604</c:v>
                </c:pt>
                <c:pt idx="2694">
                  <c:v>0.19396188160293604</c:v>
                </c:pt>
                <c:pt idx="2695">
                  <c:v>0.19177705887732222</c:v>
                </c:pt>
                <c:pt idx="2696">
                  <c:v>0.19541612505663641</c:v>
                </c:pt>
                <c:pt idx="2697">
                  <c:v>0.19322663464518675</c:v>
                </c:pt>
                <c:pt idx="2698">
                  <c:v>0.18405964541837871</c:v>
                </c:pt>
                <c:pt idx="2699">
                  <c:v>0.184666790331526</c:v>
                </c:pt>
                <c:pt idx="2700">
                  <c:v>0.184666790331526</c:v>
                </c:pt>
                <c:pt idx="2701">
                  <c:v>0.184666790331526</c:v>
                </c:pt>
                <c:pt idx="2702">
                  <c:v>0.18746342565612295</c:v>
                </c:pt>
                <c:pt idx="2703">
                  <c:v>0.17322940413878296</c:v>
                </c:pt>
                <c:pt idx="2704">
                  <c:v>0.14362711344602741</c:v>
                </c:pt>
                <c:pt idx="2705">
                  <c:v>0.14362711344602741</c:v>
                </c:pt>
                <c:pt idx="2706">
                  <c:v>0.14362711344602741</c:v>
                </c:pt>
                <c:pt idx="2707">
                  <c:v>0.14362711344602741</c:v>
                </c:pt>
                <c:pt idx="2708">
                  <c:v>0.14362711344602741</c:v>
                </c:pt>
                <c:pt idx="2709">
                  <c:v>0.15662367958514767</c:v>
                </c:pt>
                <c:pt idx="2710">
                  <c:v>0.15133346276076809</c:v>
                </c:pt>
                <c:pt idx="2711">
                  <c:v>0.17027009131894921</c:v>
                </c:pt>
                <c:pt idx="2712">
                  <c:v>0.16303448676460164</c:v>
                </c:pt>
                <c:pt idx="2713">
                  <c:v>0.16198097278375889</c:v>
                </c:pt>
                <c:pt idx="2714">
                  <c:v>0.16198097278375889</c:v>
                </c:pt>
                <c:pt idx="2715">
                  <c:v>0.16198097278375889</c:v>
                </c:pt>
                <c:pt idx="2716">
                  <c:v>0.1614386568405517</c:v>
                </c:pt>
                <c:pt idx="2717">
                  <c:v>0.14302135155090556</c:v>
                </c:pt>
                <c:pt idx="2718">
                  <c:v>0.17256278945054349</c:v>
                </c:pt>
                <c:pt idx="2719">
                  <c:v>0.15112013223035103</c:v>
                </c:pt>
                <c:pt idx="2720">
                  <c:v>0.1433512013499616</c:v>
                </c:pt>
                <c:pt idx="2721">
                  <c:v>0.1433512013499616</c:v>
                </c:pt>
                <c:pt idx="2722">
                  <c:v>0.1433512013499616</c:v>
                </c:pt>
                <c:pt idx="2723">
                  <c:v>0.15879000444467195</c:v>
                </c:pt>
                <c:pt idx="2724">
                  <c:v>0.1730131346950623</c:v>
                </c:pt>
                <c:pt idx="2725">
                  <c:v>0.17895129546433841</c:v>
                </c:pt>
                <c:pt idx="2726">
                  <c:v>0.18481632915552182</c:v>
                </c:pt>
                <c:pt idx="2727">
                  <c:v>0.20836359405585547</c:v>
                </c:pt>
                <c:pt idx="2728">
                  <c:v>0.20836359405585547</c:v>
                </c:pt>
                <c:pt idx="2729">
                  <c:v>0.20836359405585547</c:v>
                </c:pt>
                <c:pt idx="2730">
                  <c:v>0.20148428952029973</c:v>
                </c:pt>
                <c:pt idx="2731">
                  <c:v>0.19871496880170447</c:v>
                </c:pt>
                <c:pt idx="2732">
                  <c:v>0.2005827346449971</c:v>
                </c:pt>
                <c:pt idx="2733">
                  <c:v>0.22169778947042462</c:v>
                </c:pt>
                <c:pt idx="2734">
                  <c:v>0.22169778947042462</c:v>
                </c:pt>
                <c:pt idx="2735">
                  <c:v>0.22169778947042462</c:v>
                </c:pt>
                <c:pt idx="2736">
                  <c:v>0.22169778947042462</c:v>
                </c:pt>
                <c:pt idx="2737">
                  <c:v>0.24564612959812226</c:v>
                </c:pt>
                <c:pt idx="2738">
                  <c:v>0.24339077295321321</c:v>
                </c:pt>
                <c:pt idx="2739">
                  <c:v>0.25437971555122307</c:v>
                </c:pt>
                <c:pt idx="2740">
                  <c:v>0.23834604182834096</c:v>
                </c:pt>
                <c:pt idx="2741">
                  <c:v>0.24673491053861252</c:v>
                </c:pt>
                <c:pt idx="2742">
                  <c:v>0.24673491053861252</c:v>
                </c:pt>
                <c:pt idx="2743">
                  <c:v>0.24673491053861252</c:v>
                </c:pt>
                <c:pt idx="2744">
                  <c:v>0.24086555491609962</c:v>
                </c:pt>
                <c:pt idx="2745">
                  <c:v>0.23400250084234209</c:v>
                </c:pt>
                <c:pt idx="2746">
                  <c:v>0.23066994603290558</c:v>
                </c:pt>
                <c:pt idx="2747">
                  <c:v>0.22130743263275754</c:v>
                </c:pt>
                <c:pt idx="2748">
                  <c:v>0.24400811762429786</c:v>
                </c:pt>
                <c:pt idx="2749">
                  <c:v>0.24400811762429786</c:v>
                </c:pt>
                <c:pt idx="2750">
                  <c:v>0.24400811762429786</c:v>
                </c:pt>
                <c:pt idx="2751">
                  <c:v>0.23827447064552665</c:v>
                </c:pt>
                <c:pt idx="2752">
                  <c:v>0.23846999481886644</c:v>
                </c:pt>
                <c:pt idx="2753">
                  <c:v>0.2420017042239595</c:v>
                </c:pt>
                <c:pt idx="2754">
                  <c:v>0.2204141758656073</c:v>
                </c:pt>
                <c:pt idx="2755">
                  <c:v>0.21751571583889096</c:v>
                </c:pt>
                <c:pt idx="2756">
                  <c:v>0.21751571583889096</c:v>
                </c:pt>
                <c:pt idx="2757">
                  <c:v>0.21751571583889096</c:v>
                </c:pt>
                <c:pt idx="2758">
                  <c:v>0.2302987785703412</c:v>
                </c:pt>
                <c:pt idx="2759">
                  <c:v>0.21433978782083019</c:v>
                </c:pt>
                <c:pt idx="2760">
                  <c:v>0.20572600580417899</c:v>
                </c:pt>
                <c:pt idx="2761">
                  <c:v>0.23337651230859913</c:v>
                </c:pt>
                <c:pt idx="2762">
                  <c:v>0.23337651230859913</c:v>
                </c:pt>
                <c:pt idx="2763">
                  <c:v>0.23337651230859913</c:v>
                </c:pt>
                <c:pt idx="2764">
                  <c:v>0.23337651230859913</c:v>
                </c:pt>
                <c:pt idx="2765">
                  <c:v>0.23337651230859913</c:v>
                </c:pt>
                <c:pt idx="2766">
                  <c:v>0.22921829573800312</c:v>
                </c:pt>
                <c:pt idx="2767">
                  <c:v>0.25771019583362142</c:v>
                </c:pt>
                <c:pt idx="2768">
                  <c:v>0.26547791657323883</c:v>
                </c:pt>
                <c:pt idx="2769">
                  <c:v>0.2426244080898925</c:v>
                </c:pt>
                <c:pt idx="2770">
                  <c:v>0.2426244080898925</c:v>
                </c:pt>
                <c:pt idx="2771">
                  <c:v>0.2426244080898925</c:v>
                </c:pt>
                <c:pt idx="2772">
                  <c:v>0.23696924738406233</c:v>
                </c:pt>
                <c:pt idx="2773">
                  <c:v>0.25136819380093067</c:v>
                </c:pt>
                <c:pt idx="2774">
                  <c:v>0.26306299422364998</c:v>
                </c:pt>
                <c:pt idx="2775">
                  <c:v>0.27012796892911473</c:v>
                </c:pt>
                <c:pt idx="2776">
                  <c:v>0.25981065445968632</c:v>
                </c:pt>
                <c:pt idx="2777">
                  <c:v>0.25981065445968632</c:v>
                </c:pt>
                <c:pt idx="2778">
                  <c:v>0.25981065445968632</c:v>
                </c:pt>
                <c:pt idx="2779">
                  <c:v>0.25776015735978874</c:v>
                </c:pt>
                <c:pt idx="2780">
                  <c:v>0.26774191708080619</c:v>
                </c:pt>
                <c:pt idx="2781">
                  <c:v>0.26693959374882548</c:v>
                </c:pt>
                <c:pt idx="2782">
                  <c:v>0.28169414867547271</c:v>
                </c:pt>
                <c:pt idx="2783">
                  <c:v>0.28228953793540423</c:v>
                </c:pt>
                <c:pt idx="2784">
                  <c:v>0.28228953793540423</c:v>
                </c:pt>
                <c:pt idx="2785">
                  <c:v>0.28228953793540423</c:v>
                </c:pt>
                <c:pt idx="2786">
                  <c:v>0.27684442309218049</c:v>
                </c:pt>
                <c:pt idx="2787">
                  <c:v>0.27810971170816146</c:v>
                </c:pt>
                <c:pt idx="2788">
                  <c:v>0.27885170087878453</c:v>
                </c:pt>
                <c:pt idx="2789">
                  <c:v>0.26530279191577333</c:v>
                </c:pt>
                <c:pt idx="2790">
                  <c:v>0.26425048807570284</c:v>
                </c:pt>
                <c:pt idx="2791">
                  <c:v>0.26425048807570284</c:v>
                </c:pt>
                <c:pt idx="2792">
                  <c:v>0.26425048807570284</c:v>
                </c:pt>
                <c:pt idx="2793">
                  <c:v>0.25816002244638048</c:v>
                </c:pt>
                <c:pt idx="2794">
                  <c:v>0.24367014259434239</c:v>
                </c:pt>
                <c:pt idx="2795">
                  <c:v>0.23568615241100432</c:v>
                </c:pt>
                <c:pt idx="2796">
                  <c:v>0.25890010996721857</c:v>
                </c:pt>
                <c:pt idx="2797">
                  <c:v>0.26642355514810068</c:v>
                </c:pt>
                <c:pt idx="2798">
                  <c:v>0.26642355514810068</c:v>
                </c:pt>
                <c:pt idx="2799">
                  <c:v>0.26642355514810068</c:v>
                </c:pt>
                <c:pt idx="2800">
                  <c:v>0.27078974305426495</c:v>
                </c:pt>
                <c:pt idx="2801">
                  <c:v>0.25785593135804707</c:v>
                </c:pt>
                <c:pt idx="2802">
                  <c:v>0.26840127092441213</c:v>
                </c:pt>
                <c:pt idx="2803">
                  <c:v>0.2656775898006547</c:v>
                </c:pt>
                <c:pt idx="2804">
                  <c:v>0.26984099268884587</c:v>
                </c:pt>
                <c:pt idx="2805">
                  <c:v>0.26984099268884587</c:v>
                </c:pt>
                <c:pt idx="2806">
                  <c:v>0.26984099268884587</c:v>
                </c:pt>
                <c:pt idx="2807">
                  <c:v>0.27051504109897162</c:v>
                </c:pt>
                <c:pt idx="2808">
                  <c:v>0.26594347501603632</c:v>
                </c:pt>
                <c:pt idx="2809">
                  <c:v>0.26744162929204296</c:v>
                </c:pt>
                <c:pt idx="2810">
                  <c:v>0.27103021531343052</c:v>
                </c:pt>
                <c:pt idx="2811">
                  <c:v>0.26262284873706898</c:v>
                </c:pt>
                <c:pt idx="2812">
                  <c:v>0.26262284873706898</c:v>
                </c:pt>
                <c:pt idx="2813">
                  <c:v>0.26262284873706898</c:v>
                </c:pt>
                <c:pt idx="2814">
                  <c:v>0.25873622233120952</c:v>
                </c:pt>
                <c:pt idx="2815">
                  <c:v>0.26022884453511441</c:v>
                </c:pt>
                <c:pt idx="2816">
                  <c:v>0.25735510595560185</c:v>
                </c:pt>
                <c:pt idx="2817">
                  <c:v>0.25859688326515129</c:v>
                </c:pt>
                <c:pt idx="2818">
                  <c:v>0.24693181772997752</c:v>
                </c:pt>
                <c:pt idx="2819">
                  <c:v>0.24693181772997752</c:v>
                </c:pt>
                <c:pt idx="2820">
                  <c:v>0.24693181772997752</c:v>
                </c:pt>
                <c:pt idx="2821">
                  <c:v>0.25602446973792081</c:v>
                </c:pt>
                <c:pt idx="2822">
                  <c:v>0.25177635699567436</c:v>
                </c:pt>
                <c:pt idx="2823">
                  <c:v>0.25454602346877597</c:v>
                </c:pt>
                <c:pt idx="2824">
                  <c:v>0.25492133998541688</c:v>
                </c:pt>
                <c:pt idx="2825">
                  <c:v>0.25644006665455099</c:v>
                </c:pt>
                <c:pt idx="2826">
                  <c:v>0.25644006665455099</c:v>
                </c:pt>
                <c:pt idx="2827">
                  <c:v>0.25644006665455099</c:v>
                </c:pt>
                <c:pt idx="2828">
                  <c:v>0.23418384908092138</c:v>
                </c:pt>
                <c:pt idx="2829">
                  <c:v>0.2333154866382281</c:v>
                </c:pt>
                <c:pt idx="2830">
                  <c:v>0.21025417969656668</c:v>
                </c:pt>
                <c:pt idx="2831">
                  <c:v>0.20786830072551132</c:v>
                </c:pt>
                <c:pt idx="2832">
                  <c:v>0.22120439778986545</c:v>
                </c:pt>
                <c:pt idx="2833">
                  <c:v>0.22120439778986545</c:v>
                </c:pt>
                <c:pt idx="2834">
                  <c:v>0.22120439778986545</c:v>
                </c:pt>
                <c:pt idx="2835">
                  <c:v>0.23428913132810436</c:v>
                </c:pt>
                <c:pt idx="2836">
                  <c:v>0.21944986654740184</c:v>
                </c:pt>
                <c:pt idx="2837">
                  <c:v>0.22522655996221319</c:v>
                </c:pt>
                <c:pt idx="2838">
                  <c:v>0.23166381736140274</c:v>
                </c:pt>
                <c:pt idx="2839">
                  <c:v>0.22015347696782017</c:v>
                </c:pt>
                <c:pt idx="2840">
                  <c:v>0.22015347696782017</c:v>
                </c:pt>
                <c:pt idx="2841">
                  <c:v>0.22015347696782017</c:v>
                </c:pt>
                <c:pt idx="2842">
                  <c:v>0.22279988195940881</c:v>
                </c:pt>
                <c:pt idx="2843">
                  <c:v>0.21480379036834862</c:v>
                </c:pt>
                <c:pt idx="2844">
                  <c:v>0.2125268240667928</c:v>
                </c:pt>
                <c:pt idx="2845">
                  <c:v>0.20474752055121281</c:v>
                </c:pt>
                <c:pt idx="2846">
                  <c:v>0.20020568935582372</c:v>
                </c:pt>
                <c:pt idx="2847">
                  <c:v>0.20020568935582372</c:v>
                </c:pt>
                <c:pt idx="2848">
                  <c:v>0.20020568935582372</c:v>
                </c:pt>
                <c:pt idx="2849">
                  <c:v>0.20607936690966588</c:v>
                </c:pt>
                <c:pt idx="2850">
                  <c:v>0.2077377783993648</c:v>
                </c:pt>
                <c:pt idx="2851">
                  <c:v>0.21334989266915461</c:v>
                </c:pt>
                <c:pt idx="2852">
                  <c:v>0.19565970910635833</c:v>
                </c:pt>
                <c:pt idx="2853">
                  <c:v>0.20371959240383997</c:v>
                </c:pt>
                <c:pt idx="2854">
                  <c:v>0.20371959240383997</c:v>
                </c:pt>
                <c:pt idx="2855">
                  <c:v>0.20371959240383997</c:v>
                </c:pt>
                <c:pt idx="2856">
                  <c:v>0.19795102421992761</c:v>
                </c:pt>
                <c:pt idx="2857">
                  <c:v>0.2073979017196248</c:v>
                </c:pt>
                <c:pt idx="2858">
                  <c:v>0.21393266188960469</c:v>
                </c:pt>
                <c:pt idx="2859">
                  <c:v>0.18699665707255297</c:v>
                </c:pt>
                <c:pt idx="2860">
                  <c:v>0.18699665707255297</c:v>
                </c:pt>
                <c:pt idx="2861">
                  <c:v>0.18699665707255297</c:v>
                </c:pt>
                <c:pt idx="2862">
                  <c:v>0.18699665707255297</c:v>
                </c:pt>
                <c:pt idx="2863">
                  <c:v>0.18584512168916034</c:v>
                </c:pt>
                <c:pt idx="2864">
                  <c:v>0.17315230088386713</c:v>
                </c:pt>
                <c:pt idx="2865">
                  <c:v>0.17357135534556112</c:v>
                </c:pt>
                <c:pt idx="2866">
                  <c:v>0.17357135534556112</c:v>
                </c:pt>
                <c:pt idx="2867">
                  <c:v>0.17357135534556112</c:v>
                </c:pt>
                <c:pt idx="2868">
                  <c:v>0.17357135534556112</c:v>
                </c:pt>
                <c:pt idx="2869">
                  <c:v>0.17357135534556112</c:v>
                </c:pt>
                <c:pt idx="2870">
                  <c:v>0.16188225987219629</c:v>
                </c:pt>
                <c:pt idx="2871">
                  <c:v>0.14768730861407353</c:v>
                </c:pt>
                <c:pt idx="2872">
                  <c:v>0.15442502667927971</c:v>
                </c:pt>
                <c:pt idx="2873">
                  <c:v>0.14278364532779109</c:v>
                </c:pt>
                <c:pt idx="2874">
                  <c:v>0.14748072029653048</c:v>
                </c:pt>
                <c:pt idx="2875">
                  <c:v>0.14748072029653048</c:v>
                </c:pt>
                <c:pt idx="2876">
                  <c:v>0.14748072029653048</c:v>
                </c:pt>
                <c:pt idx="2877">
                  <c:v>0.15028202330696305</c:v>
                </c:pt>
                <c:pt idx="2878">
                  <c:v>0.14309966494659321</c:v>
                </c:pt>
                <c:pt idx="2879">
                  <c:v>0.16909573613813755</c:v>
                </c:pt>
                <c:pt idx="2880">
                  <c:v>0.15587304655186562</c:v>
                </c:pt>
                <c:pt idx="2881">
                  <c:v>0.17732019858064052</c:v>
                </c:pt>
                <c:pt idx="2882">
                  <c:v>0.17732019858064052</c:v>
                </c:pt>
                <c:pt idx="2883">
                  <c:v>0.17732019858064052</c:v>
                </c:pt>
                <c:pt idx="2884">
                  <c:v>0.16761936439603087</c:v>
                </c:pt>
                <c:pt idx="2885">
                  <c:v>0.1810382696646553</c:v>
                </c:pt>
                <c:pt idx="2886">
                  <c:v>0.18551319736306593</c:v>
                </c:pt>
                <c:pt idx="2887">
                  <c:v>0.18523797677601284</c:v>
                </c:pt>
                <c:pt idx="2888">
                  <c:v>0.18197924055368153</c:v>
                </c:pt>
                <c:pt idx="2889">
                  <c:v>0.18197924055368153</c:v>
                </c:pt>
                <c:pt idx="2890">
                  <c:v>0.18197924055368153</c:v>
                </c:pt>
                <c:pt idx="2891">
                  <c:v>0.16859266333140077</c:v>
                </c:pt>
                <c:pt idx="2892">
                  <c:v>0.17202133789360197</c:v>
                </c:pt>
                <c:pt idx="2893">
                  <c:v>0.13530583974174637</c:v>
                </c:pt>
                <c:pt idx="2894">
                  <c:v>0.13005434742207744</c:v>
                </c:pt>
                <c:pt idx="2895">
                  <c:v>9.8676088707464915E-2</c:v>
                </c:pt>
                <c:pt idx="2896">
                  <c:v>9.8676088707464915E-2</c:v>
                </c:pt>
                <c:pt idx="2897">
                  <c:v>9.8676088707464915E-2</c:v>
                </c:pt>
                <c:pt idx="2898">
                  <c:v>9.0751395421965642E-2</c:v>
                </c:pt>
                <c:pt idx="2899">
                  <c:v>9.3610785189464751E-2</c:v>
                </c:pt>
                <c:pt idx="2900">
                  <c:v>0.10670883027619826</c:v>
                </c:pt>
                <c:pt idx="2901">
                  <c:v>0.11007336737747186</c:v>
                </c:pt>
                <c:pt idx="2902">
                  <c:v>0.13984455914657845</c:v>
                </c:pt>
                <c:pt idx="2903">
                  <c:v>0.13984455914657845</c:v>
                </c:pt>
                <c:pt idx="2904">
                  <c:v>0.13984455914657845</c:v>
                </c:pt>
                <c:pt idx="2905">
                  <c:v>0.15274950034151646</c:v>
                </c:pt>
                <c:pt idx="2906">
                  <c:v>0.17090973715569269</c:v>
                </c:pt>
                <c:pt idx="2907">
                  <c:v>0.1711052613290327</c:v>
                </c:pt>
                <c:pt idx="2908">
                  <c:v>0.17166503787481036</c:v>
                </c:pt>
                <c:pt idx="2909">
                  <c:v>0.17704808978414444</c:v>
                </c:pt>
                <c:pt idx="2910">
                  <c:v>0.17704808978414444</c:v>
                </c:pt>
                <c:pt idx="2911">
                  <c:v>0.17704808978414444</c:v>
                </c:pt>
                <c:pt idx="2912">
                  <c:v>0.15589845950808212</c:v>
                </c:pt>
                <c:pt idx="2913">
                  <c:v>0.15910913585403108</c:v>
                </c:pt>
                <c:pt idx="2914">
                  <c:v>0.18131694779677199</c:v>
                </c:pt>
                <c:pt idx="2915">
                  <c:v>0.16925996952865274</c:v>
                </c:pt>
                <c:pt idx="2916">
                  <c:v>0.1726832848960056</c:v>
                </c:pt>
                <c:pt idx="2917">
                  <c:v>0.1726832848960056</c:v>
                </c:pt>
                <c:pt idx="2918">
                  <c:v>0.1726832848960056</c:v>
                </c:pt>
                <c:pt idx="2919">
                  <c:v>0.17635692652595458</c:v>
                </c:pt>
                <c:pt idx="2920">
                  <c:v>0.16363298781509017</c:v>
                </c:pt>
                <c:pt idx="2921">
                  <c:v>0.14798863366635606</c:v>
                </c:pt>
                <c:pt idx="2922">
                  <c:v>0.17383326438411983</c:v>
                </c:pt>
                <c:pt idx="2923">
                  <c:v>0.20712371839609078</c:v>
                </c:pt>
                <c:pt idx="2924">
                  <c:v>0.20712371839609078</c:v>
                </c:pt>
                <c:pt idx="2925">
                  <c:v>0.20712371839609078</c:v>
                </c:pt>
                <c:pt idx="2926">
                  <c:v>0.20951028887615886</c:v>
                </c:pt>
                <c:pt idx="2927">
                  <c:v>0.17594893620846408</c:v>
                </c:pt>
                <c:pt idx="2928">
                  <c:v>0.16997602711129978</c:v>
                </c:pt>
                <c:pt idx="2929">
                  <c:v>0.17461173065516267</c:v>
                </c:pt>
                <c:pt idx="2930">
                  <c:v>0.1619529666687447</c:v>
                </c:pt>
                <c:pt idx="2931">
                  <c:v>0.1619529666687447</c:v>
                </c:pt>
                <c:pt idx="2932">
                  <c:v>0.1619529666687447</c:v>
                </c:pt>
                <c:pt idx="2933">
                  <c:v>0.14008572291475674</c:v>
                </c:pt>
                <c:pt idx="2934">
                  <c:v>0.15398764722874958</c:v>
                </c:pt>
                <c:pt idx="2935">
                  <c:v>0.14522259761557121</c:v>
                </c:pt>
                <c:pt idx="2936">
                  <c:v>0.15083453900810784</c:v>
                </c:pt>
                <c:pt idx="2937">
                  <c:v>0.15693589590438028</c:v>
                </c:pt>
                <c:pt idx="2938">
                  <c:v>0.15693589590438028</c:v>
                </c:pt>
                <c:pt idx="2939">
                  <c:v>0.15693589590438028</c:v>
                </c:pt>
                <c:pt idx="2940">
                  <c:v>0.14366601082799191</c:v>
                </c:pt>
                <c:pt idx="2941">
                  <c:v>0.15181890208768123</c:v>
                </c:pt>
                <c:pt idx="2942">
                  <c:v>0.14161776113238567</c:v>
                </c:pt>
                <c:pt idx="2943">
                  <c:v>0.14229474845581547</c:v>
                </c:pt>
                <c:pt idx="2944">
                  <c:v>0.12207208601127228</c:v>
                </c:pt>
                <c:pt idx="2945">
                  <c:v>0.12207208601127228</c:v>
                </c:pt>
                <c:pt idx="2946">
                  <c:v>0.12207208601127228</c:v>
                </c:pt>
                <c:pt idx="2947">
                  <c:v>0.11938816665574503</c:v>
                </c:pt>
                <c:pt idx="2948">
                  <c:v>7.9790286061717897E-2</c:v>
                </c:pt>
                <c:pt idx="2949">
                  <c:v>4.6599755102081586E-2</c:v>
                </c:pt>
                <c:pt idx="2950">
                  <c:v>7.415137581768616E-2</c:v>
                </c:pt>
                <c:pt idx="2951">
                  <c:v>8.540551212206493E-2</c:v>
                </c:pt>
                <c:pt idx="2952">
                  <c:v>8.540551212206493E-2</c:v>
                </c:pt>
                <c:pt idx="2953">
                  <c:v>8.540551212206493E-2</c:v>
                </c:pt>
                <c:pt idx="2954">
                  <c:v>9.9933770724307314E-2</c:v>
                </c:pt>
                <c:pt idx="2955">
                  <c:v>0.10439331234718563</c:v>
                </c:pt>
                <c:pt idx="2956">
                  <c:v>0.12007051317402295</c:v>
                </c:pt>
                <c:pt idx="2957">
                  <c:v>7.7016124780033612E-2</c:v>
                </c:pt>
                <c:pt idx="2958">
                  <c:v>7.2249034523758526E-2</c:v>
                </c:pt>
                <c:pt idx="2959">
                  <c:v>7.2249034523758526E-2</c:v>
                </c:pt>
                <c:pt idx="2960">
                  <c:v>7.2249034523758526E-2</c:v>
                </c:pt>
                <c:pt idx="2961">
                  <c:v>6.6796140204142151E-2</c:v>
                </c:pt>
                <c:pt idx="2962">
                  <c:v>0.11853691906111563</c:v>
                </c:pt>
                <c:pt idx="2963">
                  <c:v>0.1339836745094718</c:v>
                </c:pt>
                <c:pt idx="2964">
                  <c:v>0.11187976179588821</c:v>
                </c:pt>
                <c:pt idx="2965">
                  <c:v>0.13479049265003518</c:v>
                </c:pt>
                <c:pt idx="2966">
                  <c:v>0.13479049265003518</c:v>
                </c:pt>
                <c:pt idx="2967">
                  <c:v>0.13479049265003518</c:v>
                </c:pt>
                <c:pt idx="2968">
                  <c:v>0.12805951679770278</c:v>
                </c:pt>
                <c:pt idx="2969">
                  <c:v>0.10457068440894202</c:v>
                </c:pt>
                <c:pt idx="2970">
                  <c:v>9.3304446696841126E-2</c:v>
                </c:pt>
                <c:pt idx="2971">
                  <c:v>8.3934499574806587E-2</c:v>
                </c:pt>
                <c:pt idx="2972">
                  <c:v>0.10178269294700359</c:v>
                </c:pt>
                <c:pt idx="2973">
                  <c:v>0.10178269294700359</c:v>
                </c:pt>
                <c:pt idx="2974">
                  <c:v>0.10178269294700359</c:v>
                </c:pt>
                <c:pt idx="2975">
                  <c:v>0.12836101472723827</c:v>
                </c:pt>
                <c:pt idx="2976">
                  <c:v>0.12378823850353093</c:v>
                </c:pt>
                <c:pt idx="2977">
                  <c:v>8.8232400965966962E-2</c:v>
                </c:pt>
                <c:pt idx="2978">
                  <c:v>7.681766169338955E-2</c:v>
                </c:pt>
                <c:pt idx="2979">
                  <c:v>0.11670563031824277</c:v>
                </c:pt>
                <c:pt idx="2980">
                  <c:v>0.11670563031824277</c:v>
                </c:pt>
                <c:pt idx="2981">
                  <c:v>0.11670563031824277</c:v>
                </c:pt>
                <c:pt idx="2982">
                  <c:v>0.14342069800573798</c:v>
                </c:pt>
                <c:pt idx="2983">
                  <c:v>0.13848972011345384</c:v>
                </c:pt>
                <c:pt idx="2984">
                  <c:v>0.11181700735298628</c:v>
                </c:pt>
                <c:pt idx="2985">
                  <c:v>8.2615100378581996E-2</c:v>
                </c:pt>
                <c:pt idx="2986">
                  <c:v>8.2615100378581996E-2</c:v>
                </c:pt>
                <c:pt idx="2987">
                  <c:v>8.2615100378581996E-2</c:v>
                </c:pt>
                <c:pt idx="2988">
                  <c:v>8.2615100378581996E-2</c:v>
                </c:pt>
                <c:pt idx="2989">
                  <c:v>8.2914350903826373E-2</c:v>
                </c:pt>
                <c:pt idx="2990">
                  <c:v>9.8793472362371126E-2</c:v>
                </c:pt>
                <c:pt idx="2991">
                  <c:v>8.2643106493596408E-2</c:v>
                </c:pt>
                <c:pt idx="2992">
                  <c:v>7.5190713863768632E-2</c:v>
                </c:pt>
                <c:pt idx="2993">
                  <c:v>6.3422959240209575E-2</c:v>
                </c:pt>
                <c:pt idx="2994">
                  <c:v>6.3422959240209575E-2</c:v>
                </c:pt>
                <c:pt idx="2995">
                  <c:v>6.3422959240209575E-2</c:v>
                </c:pt>
                <c:pt idx="2996">
                  <c:v>7.4293135165288682E-2</c:v>
                </c:pt>
                <c:pt idx="2997">
                  <c:v>0.12460370050675329</c:v>
                </c:pt>
                <c:pt idx="2998">
                  <c:v>0.12828166406803154</c:v>
                </c:pt>
                <c:pt idx="2999">
                  <c:v>0.12682776636883775</c:v>
                </c:pt>
                <c:pt idx="3000">
                  <c:v>0.12046588345203202</c:v>
                </c:pt>
                <c:pt idx="3001">
                  <c:v>0.12046588345203202</c:v>
                </c:pt>
                <c:pt idx="3002">
                  <c:v>0.12046588345203202</c:v>
                </c:pt>
                <c:pt idx="3003">
                  <c:v>8.7358852205678739E-2</c:v>
                </c:pt>
                <c:pt idx="3004">
                  <c:v>5.4789814971203166E-2</c:v>
                </c:pt>
                <c:pt idx="3005">
                  <c:v>8.6652821503715671E-2</c:v>
                </c:pt>
                <c:pt idx="3006">
                  <c:v>6.6436728394793088E-2</c:v>
                </c:pt>
                <c:pt idx="3007">
                  <c:v>0.10364475384094174</c:v>
                </c:pt>
                <c:pt idx="3008">
                  <c:v>0.10364475384094174</c:v>
                </c:pt>
                <c:pt idx="3009">
                  <c:v>0.10364475384094174</c:v>
                </c:pt>
                <c:pt idx="3010">
                  <c:v>0.13423348214030839</c:v>
                </c:pt>
                <c:pt idx="3011">
                  <c:v>0.17434394378999651</c:v>
                </c:pt>
                <c:pt idx="3012">
                  <c:v>0.19815553801043317</c:v>
                </c:pt>
                <c:pt idx="3013">
                  <c:v>0.20966086496367398</c:v>
                </c:pt>
                <c:pt idx="3014">
                  <c:v>0.21838528842235649</c:v>
                </c:pt>
                <c:pt idx="3015">
                  <c:v>0.21838528842235649</c:v>
                </c:pt>
                <c:pt idx="3016">
                  <c:v>0.21838528842235649</c:v>
                </c:pt>
                <c:pt idx="3017">
                  <c:v>0.23035271627333165</c:v>
                </c:pt>
                <c:pt idx="3018">
                  <c:v>0.22677381137812214</c:v>
                </c:pt>
                <c:pt idx="3019">
                  <c:v>0.24164039076482613</c:v>
                </c:pt>
                <c:pt idx="3020">
                  <c:v>0.2405211834277774</c:v>
                </c:pt>
                <c:pt idx="3021">
                  <c:v>0.24255231827531953</c:v>
                </c:pt>
                <c:pt idx="3022">
                  <c:v>0.24255231827531953</c:v>
                </c:pt>
                <c:pt idx="3023">
                  <c:v>0.24255231827531953</c:v>
                </c:pt>
                <c:pt idx="3024">
                  <c:v>0.23525689819137385</c:v>
                </c:pt>
                <c:pt idx="3025">
                  <c:v>0.22561397788657733</c:v>
                </c:pt>
                <c:pt idx="3026">
                  <c:v>0.2120521031295779</c:v>
                </c:pt>
                <c:pt idx="3027">
                  <c:v>0.20422007205178017</c:v>
                </c:pt>
                <c:pt idx="3028">
                  <c:v>0.22326025408461248</c:v>
                </c:pt>
                <c:pt idx="3029">
                  <c:v>0.22326025408461248</c:v>
                </c:pt>
                <c:pt idx="3030">
                  <c:v>0.22326025408461248</c:v>
                </c:pt>
                <c:pt idx="3031">
                  <c:v>0.22418895068866362</c:v>
                </c:pt>
                <c:pt idx="3032">
                  <c:v>0.23674813737725331</c:v>
                </c:pt>
                <c:pt idx="3033">
                  <c:v>0.22899199941359871</c:v>
                </c:pt>
                <c:pt idx="3034">
                  <c:v>0.2416317469021676</c:v>
                </c:pt>
                <c:pt idx="3035">
                  <c:v>0.25446805582759513</c:v>
                </c:pt>
                <c:pt idx="3036">
                  <c:v>0.25446805582759513</c:v>
                </c:pt>
                <c:pt idx="3037">
                  <c:v>0.25446805582759513</c:v>
                </c:pt>
                <c:pt idx="3038">
                  <c:v>0.26767207467052434</c:v>
                </c:pt>
                <c:pt idx="3039">
                  <c:v>0.25684200626818154</c:v>
                </c:pt>
                <c:pt idx="3040">
                  <c:v>0.26084930099675652</c:v>
                </c:pt>
                <c:pt idx="3041">
                  <c:v>0.25973770025884724</c:v>
                </c:pt>
                <c:pt idx="3042">
                  <c:v>0.25408478695730841</c:v>
                </c:pt>
                <c:pt idx="3043">
                  <c:v>0.25408478695730841</c:v>
                </c:pt>
                <c:pt idx="3044">
                  <c:v>0.25408478695730841</c:v>
                </c:pt>
                <c:pt idx="3045">
                  <c:v>0.24490275740947398</c:v>
                </c:pt>
                <c:pt idx="3046">
                  <c:v>0.22604530663324662</c:v>
                </c:pt>
                <c:pt idx="3047">
                  <c:v>0.20720860112740014</c:v>
                </c:pt>
                <c:pt idx="3048">
                  <c:v>0.19819080497008112</c:v>
                </c:pt>
                <c:pt idx="3049">
                  <c:v>0.19320744527008538</c:v>
                </c:pt>
                <c:pt idx="3050">
                  <c:v>0.19320744527008538</c:v>
                </c:pt>
                <c:pt idx="3051">
                  <c:v>0.19320744527008538</c:v>
                </c:pt>
                <c:pt idx="3052">
                  <c:v>0.18831484612800597</c:v>
                </c:pt>
                <c:pt idx="3053">
                  <c:v>0.20892458074240583</c:v>
                </c:pt>
                <c:pt idx="3054">
                  <c:v>0.20902847997156337</c:v>
                </c:pt>
                <c:pt idx="3055">
                  <c:v>0.19171758910223091</c:v>
                </c:pt>
                <c:pt idx="3056">
                  <c:v>0.19636314664952459</c:v>
                </c:pt>
                <c:pt idx="3057">
                  <c:v>0.19636314664952459</c:v>
                </c:pt>
                <c:pt idx="3058">
                  <c:v>0.19636314664952459</c:v>
                </c:pt>
                <c:pt idx="3059">
                  <c:v>0.19299722653022555</c:v>
                </c:pt>
                <c:pt idx="3060">
                  <c:v>0.20204216441629308</c:v>
                </c:pt>
                <c:pt idx="3061">
                  <c:v>0.21467516969198819</c:v>
                </c:pt>
                <c:pt idx="3062">
                  <c:v>0.2084303246755812</c:v>
                </c:pt>
                <c:pt idx="3063">
                  <c:v>0.20686630416611562</c:v>
                </c:pt>
                <c:pt idx="3064">
                  <c:v>0.20686630416611562</c:v>
                </c:pt>
                <c:pt idx="3065">
                  <c:v>0.20686630416611562</c:v>
                </c:pt>
                <c:pt idx="3066">
                  <c:v>0.22574017828139459</c:v>
                </c:pt>
                <c:pt idx="3067">
                  <c:v>0.21599301299293416</c:v>
                </c:pt>
                <c:pt idx="3068">
                  <c:v>0.22752582742942962</c:v>
                </c:pt>
                <c:pt idx="3069">
                  <c:v>0.22731837472562089</c:v>
                </c:pt>
                <c:pt idx="3070">
                  <c:v>0.22564803470545303</c:v>
                </c:pt>
                <c:pt idx="3071">
                  <c:v>0.22564803470545303</c:v>
                </c:pt>
                <c:pt idx="3072">
                  <c:v>0.22564803470545303</c:v>
                </c:pt>
                <c:pt idx="3073">
                  <c:v>0.22399014184751365</c:v>
                </c:pt>
                <c:pt idx="3074">
                  <c:v>0.24086520916159415</c:v>
                </c:pt>
                <c:pt idx="3075">
                  <c:v>0.25026731145271897</c:v>
                </c:pt>
                <c:pt idx="3076">
                  <c:v>0.23954702010614182</c:v>
                </c:pt>
                <c:pt idx="3077">
                  <c:v>0.23954702010614182</c:v>
                </c:pt>
                <c:pt idx="3078">
                  <c:v>0.23954702010614182</c:v>
                </c:pt>
                <c:pt idx="3079">
                  <c:v>0.23954702010614182</c:v>
                </c:pt>
                <c:pt idx="3080">
                  <c:v>0.2274834725024022</c:v>
                </c:pt>
                <c:pt idx="3081">
                  <c:v>0.22532838466433414</c:v>
                </c:pt>
                <c:pt idx="3082">
                  <c:v>0.22271638224612733</c:v>
                </c:pt>
                <c:pt idx="3083">
                  <c:v>0.21797245754177763</c:v>
                </c:pt>
                <c:pt idx="3084">
                  <c:v>0.24112625381388719</c:v>
                </c:pt>
                <c:pt idx="3085">
                  <c:v>0.24112625381388719</c:v>
                </c:pt>
                <c:pt idx="3086">
                  <c:v>0.24112625381388719</c:v>
                </c:pt>
                <c:pt idx="3087">
                  <c:v>0.24278846860315584</c:v>
                </c:pt>
                <c:pt idx="3088">
                  <c:v>0.23601894112336552</c:v>
                </c:pt>
                <c:pt idx="3089">
                  <c:v>0.22209782743427042</c:v>
                </c:pt>
                <c:pt idx="3090">
                  <c:v>0.23491633000262135</c:v>
                </c:pt>
                <c:pt idx="3091">
                  <c:v>0.23544153109776422</c:v>
                </c:pt>
                <c:pt idx="3092">
                  <c:v>0.23544153109776422</c:v>
                </c:pt>
                <c:pt idx="3093">
                  <c:v>0.23544153109776422</c:v>
                </c:pt>
                <c:pt idx="3094">
                  <c:v>0.23921544153455421</c:v>
                </c:pt>
                <c:pt idx="3095">
                  <c:v>0.24531697130808006</c:v>
                </c:pt>
                <c:pt idx="3096">
                  <c:v>0.25171100939397606</c:v>
                </c:pt>
                <c:pt idx="3097">
                  <c:v>0.23598177251393326</c:v>
                </c:pt>
                <c:pt idx="3098">
                  <c:v>0.24301943261339654</c:v>
                </c:pt>
                <c:pt idx="3099">
                  <c:v>0.24301943261339654</c:v>
                </c:pt>
                <c:pt idx="3100">
                  <c:v>0.24301943261339654</c:v>
                </c:pt>
                <c:pt idx="3101">
                  <c:v>0.23128936523102928</c:v>
                </c:pt>
                <c:pt idx="3102">
                  <c:v>0.24440089474351034</c:v>
                </c:pt>
                <c:pt idx="3103">
                  <c:v>0.26384941284833996</c:v>
                </c:pt>
                <c:pt idx="3104">
                  <c:v>0.26128737195630025</c:v>
                </c:pt>
                <c:pt idx="3105">
                  <c:v>0.26128737195630025</c:v>
                </c:pt>
                <c:pt idx="3106">
                  <c:v>0.26128737195630025</c:v>
                </c:pt>
                <c:pt idx="3107">
                  <c:v>0.26128737195630025</c:v>
                </c:pt>
                <c:pt idx="3108">
                  <c:v>0.26128737195630025</c:v>
                </c:pt>
                <c:pt idx="3109">
                  <c:v>0.26095475612119334</c:v>
                </c:pt>
                <c:pt idx="3110">
                  <c:v>0.26007757693858813</c:v>
                </c:pt>
                <c:pt idx="3111">
                  <c:v>0.2496124524176957</c:v>
                </c:pt>
                <c:pt idx="3112">
                  <c:v>0.2496124524176957</c:v>
                </c:pt>
                <c:pt idx="3113">
                  <c:v>0.2496124524176957</c:v>
                </c:pt>
                <c:pt idx="3114">
                  <c:v>0.2496124524176957</c:v>
                </c:pt>
                <c:pt idx="3115">
                  <c:v>0.2496124524176957</c:v>
                </c:pt>
                <c:pt idx="3116">
                  <c:v>0.2507705571367087</c:v>
                </c:pt>
                <c:pt idx="3117">
                  <c:v>0.22372771417719539</c:v>
                </c:pt>
                <c:pt idx="3118">
                  <c:v>0.21850474660430041</c:v>
                </c:pt>
                <c:pt idx="3119">
                  <c:v>0.2444748862078685</c:v>
                </c:pt>
                <c:pt idx="3120">
                  <c:v>0.2444748862078685</c:v>
                </c:pt>
                <c:pt idx="3121">
                  <c:v>0.2444748862078685</c:v>
                </c:pt>
                <c:pt idx="3122">
                  <c:v>0.23772299220790205</c:v>
                </c:pt>
                <c:pt idx="3123">
                  <c:v>0.24723296990500754</c:v>
                </c:pt>
                <c:pt idx="3124">
                  <c:v>0.23727575875394069</c:v>
                </c:pt>
                <c:pt idx="3125">
                  <c:v>0.25578105856545252</c:v>
                </c:pt>
                <c:pt idx="3126">
                  <c:v>0.25624419672670595</c:v>
                </c:pt>
                <c:pt idx="3127">
                  <c:v>0.25624419672670595</c:v>
                </c:pt>
                <c:pt idx="3128">
                  <c:v>0.25624419672670595</c:v>
                </c:pt>
                <c:pt idx="3129">
                  <c:v>0.24620936368896396</c:v>
                </c:pt>
                <c:pt idx="3130">
                  <c:v>0.25316473421591623</c:v>
                </c:pt>
                <c:pt idx="3131">
                  <c:v>0.24585928725128658</c:v>
                </c:pt>
                <c:pt idx="3132">
                  <c:v>0.24794574281984438</c:v>
                </c:pt>
                <c:pt idx="3133">
                  <c:v>0.24645000882538248</c:v>
                </c:pt>
                <c:pt idx="3134">
                  <c:v>0.24645000882538248</c:v>
                </c:pt>
                <c:pt idx="3135">
                  <c:v>0.24645000882538248</c:v>
                </c:pt>
                <c:pt idx="3136">
                  <c:v>0.22566411228999805</c:v>
                </c:pt>
                <c:pt idx="3137">
                  <c:v>0.23398158269470892</c:v>
                </c:pt>
                <c:pt idx="3138">
                  <c:v>0.22988058849491355</c:v>
                </c:pt>
                <c:pt idx="3139">
                  <c:v>0.22417045282257408</c:v>
                </c:pt>
                <c:pt idx="3140">
                  <c:v>0.22332006961421058</c:v>
                </c:pt>
                <c:pt idx="3141">
                  <c:v>0.22332006961421058</c:v>
                </c:pt>
                <c:pt idx="3142">
                  <c:v>0.22332006961421058</c:v>
                </c:pt>
                <c:pt idx="3143">
                  <c:v>0.21950380425039318</c:v>
                </c:pt>
                <c:pt idx="3144">
                  <c:v>0.20228401969348364</c:v>
                </c:pt>
                <c:pt idx="3145">
                  <c:v>0.19485029780699881</c:v>
                </c:pt>
                <c:pt idx="3146">
                  <c:v>0.19969500994994904</c:v>
                </c:pt>
                <c:pt idx="3147">
                  <c:v>0.1856131204154019</c:v>
                </c:pt>
                <c:pt idx="3148">
                  <c:v>0.1856131204154019</c:v>
                </c:pt>
                <c:pt idx="3149">
                  <c:v>0.1856131204154019</c:v>
                </c:pt>
                <c:pt idx="3150">
                  <c:v>0.18097465083548836</c:v>
                </c:pt>
                <c:pt idx="3151">
                  <c:v>0.16056337930773235</c:v>
                </c:pt>
                <c:pt idx="3152">
                  <c:v>0.17943258573717569</c:v>
                </c:pt>
                <c:pt idx="3153">
                  <c:v>0.19589378490715736</c:v>
                </c:pt>
                <c:pt idx="3154">
                  <c:v>0.20711645755145836</c:v>
                </c:pt>
                <c:pt idx="3155">
                  <c:v>0.20711645755145836</c:v>
                </c:pt>
                <c:pt idx="3156">
                  <c:v>0.20711645755145836</c:v>
                </c:pt>
                <c:pt idx="3157">
                  <c:v>0.2107534492037344</c:v>
                </c:pt>
                <c:pt idx="3158">
                  <c:v>0.22988681207602779</c:v>
                </c:pt>
                <c:pt idx="3159">
                  <c:v>0.23519310648495262</c:v>
                </c:pt>
                <c:pt idx="3160">
                  <c:v>0.2349369023957486</c:v>
                </c:pt>
                <c:pt idx="3161">
                  <c:v>0.23823937656313277</c:v>
                </c:pt>
                <c:pt idx="3162">
                  <c:v>0.23823937656313277</c:v>
                </c:pt>
                <c:pt idx="3163">
                  <c:v>0.23823937656313277</c:v>
                </c:pt>
                <c:pt idx="3164">
                  <c:v>0.24090652682510227</c:v>
                </c:pt>
                <c:pt idx="3165">
                  <c:v>0.22255733517320664</c:v>
                </c:pt>
                <c:pt idx="3166">
                  <c:v>0.22596457295601446</c:v>
                </c:pt>
                <c:pt idx="3167">
                  <c:v>0.23806649930995882</c:v>
                </c:pt>
                <c:pt idx="3168">
                  <c:v>0.23976968600822968</c:v>
                </c:pt>
                <c:pt idx="3169">
                  <c:v>0.23976968600822968</c:v>
                </c:pt>
                <c:pt idx="3170">
                  <c:v>0.23976968600822968</c:v>
                </c:pt>
                <c:pt idx="3171">
                  <c:v>0.22298071156622989</c:v>
                </c:pt>
                <c:pt idx="3172">
                  <c:v>0.22354066098926073</c:v>
                </c:pt>
                <c:pt idx="3173">
                  <c:v>0.23784245038984508</c:v>
                </c:pt>
                <c:pt idx="3174">
                  <c:v>0.24163330279744621</c:v>
                </c:pt>
                <c:pt idx="3175">
                  <c:v>0.25562287587879817</c:v>
                </c:pt>
                <c:pt idx="3176">
                  <c:v>0.25562287587879817</c:v>
                </c:pt>
                <c:pt idx="3177">
                  <c:v>0.25562287587879817</c:v>
                </c:pt>
                <c:pt idx="3178">
                  <c:v>0.25649607888458048</c:v>
                </c:pt>
                <c:pt idx="3179">
                  <c:v>0.25568545744444715</c:v>
                </c:pt>
                <c:pt idx="3180">
                  <c:v>0.24583975212167752</c:v>
                </c:pt>
                <c:pt idx="3181">
                  <c:v>0.25066164446720873</c:v>
                </c:pt>
                <c:pt idx="3182">
                  <c:v>0.25122850898036653</c:v>
                </c:pt>
                <c:pt idx="3183">
                  <c:v>0.25122850898036653</c:v>
                </c:pt>
                <c:pt idx="3184">
                  <c:v>0.25122850898036653</c:v>
                </c:pt>
                <c:pt idx="3185">
                  <c:v>0.24223232247969428</c:v>
                </c:pt>
                <c:pt idx="3186">
                  <c:v>0.2486429567818953</c:v>
                </c:pt>
                <c:pt idx="3187">
                  <c:v>0.2534911264699089</c:v>
                </c:pt>
                <c:pt idx="3188">
                  <c:v>0.24527133171324156</c:v>
                </c:pt>
                <c:pt idx="3189">
                  <c:v>0.23433459804569057</c:v>
                </c:pt>
                <c:pt idx="3190">
                  <c:v>0.23433459804569057</c:v>
                </c:pt>
                <c:pt idx="3191">
                  <c:v>0.23433459804569057</c:v>
                </c:pt>
                <c:pt idx="3192">
                  <c:v>0.23110507807914571</c:v>
                </c:pt>
                <c:pt idx="3193">
                  <c:v>0.23453478990486598</c:v>
                </c:pt>
                <c:pt idx="3194">
                  <c:v>0.22457152804993807</c:v>
                </c:pt>
                <c:pt idx="3195">
                  <c:v>0.20527081999657226</c:v>
                </c:pt>
                <c:pt idx="3196">
                  <c:v>0.20902346653122184</c:v>
                </c:pt>
                <c:pt idx="3197">
                  <c:v>0.20902346653122184</c:v>
                </c:pt>
                <c:pt idx="3198">
                  <c:v>0.20902346653122184</c:v>
                </c:pt>
                <c:pt idx="3199">
                  <c:v>0.22588107324273166</c:v>
                </c:pt>
                <c:pt idx="3200">
                  <c:v>0.22654734217646455</c:v>
                </c:pt>
                <c:pt idx="3201">
                  <c:v>0.21579506853805031</c:v>
                </c:pt>
                <c:pt idx="3202">
                  <c:v>0.22100022975386824</c:v>
                </c:pt>
                <c:pt idx="3203">
                  <c:v>0.21086754819082976</c:v>
                </c:pt>
                <c:pt idx="3204">
                  <c:v>0.21086754819082976</c:v>
                </c:pt>
                <c:pt idx="3205">
                  <c:v>0.21086754819082976</c:v>
                </c:pt>
                <c:pt idx="3206">
                  <c:v>0.20498280649278433</c:v>
                </c:pt>
                <c:pt idx="3207">
                  <c:v>0.22718612362694279</c:v>
                </c:pt>
                <c:pt idx="3208">
                  <c:v>0.24270358587184737</c:v>
                </c:pt>
                <c:pt idx="3209">
                  <c:v>0.22828787036142106</c:v>
                </c:pt>
                <c:pt idx="3210">
                  <c:v>0.23162025229360439</c:v>
                </c:pt>
                <c:pt idx="3211">
                  <c:v>0.23162025229360439</c:v>
                </c:pt>
                <c:pt idx="3212">
                  <c:v>0.23162025229360439</c:v>
                </c:pt>
                <c:pt idx="3213">
                  <c:v>0.23583828439379828</c:v>
                </c:pt>
                <c:pt idx="3214">
                  <c:v>0.24114406017096379</c:v>
                </c:pt>
                <c:pt idx="3215">
                  <c:v>0.23332689653693861</c:v>
                </c:pt>
                <c:pt idx="3216">
                  <c:v>0.22150745161468066</c:v>
                </c:pt>
                <c:pt idx="3217">
                  <c:v>0.22716641562008077</c:v>
                </c:pt>
                <c:pt idx="3218">
                  <c:v>0.22716641562008077</c:v>
                </c:pt>
                <c:pt idx="3219">
                  <c:v>0.22716641562008077</c:v>
                </c:pt>
                <c:pt idx="3220">
                  <c:v>0.23464249243359347</c:v>
                </c:pt>
                <c:pt idx="3221">
                  <c:v>0.23945332063492142</c:v>
                </c:pt>
                <c:pt idx="3222">
                  <c:v>0.23304666250954353</c:v>
                </c:pt>
                <c:pt idx="3223">
                  <c:v>0.20919789967967439</c:v>
                </c:pt>
                <c:pt idx="3224">
                  <c:v>0.20919789967967439</c:v>
                </c:pt>
                <c:pt idx="3225">
                  <c:v>0.20919789967967439</c:v>
                </c:pt>
                <c:pt idx="3226">
                  <c:v>0.20919789967967439</c:v>
                </c:pt>
                <c:pt idx="3227">
                  <c:v>0.22390629637972403</c:v>
                </c:pt>
                <c:pt idx="3228">
                  <c:v>0.22916504954402606</c:v>
                </c:pt>
                <c:pt idx="3229">
                  <c:v>0.23163511973737716</c:v>
                </c:pt>
                <c:pt idx="3230">
                  <c:v>0.23163511973737716</c:v>
                </c:pt>
                <c:pt idx="3231">
                  <c:v>0.23163511973737716</c:v>
                </c:pt>
                <c:pt idx="3232">
                  <c:v>0.23163511973737716</c:v>
                </c:pt>
                <c:pt idx="3233">
                  <c:v>0.23163511973737716</c:v>
                </c:pt>
                <c:pt idx="3234">
                  <c:v>0.22896710508914175</c:v>
                </c:pt>
                <c:pt idx="3235">
                  <c:v>0.22634887908982049</c:v>
                </c:pt>
                <c:pt idx="3236">
                  <c:v>0.22000601267086362</c:v>
                </c:pt>
                <c:pt idx="3237">
                  <c:v>0.20780779368690139</c:v>
                </c:pt>
                <c:pt idx="3238">
                  <c:v>0.20373878177894311</c:v>
                </c:pt>
                <c:pt idx="3239">
                  <c:v>0.20373878177894311</c:v>
                </c:pt>
                <c:pt idx="3240">
                  <c:v>0.20373878177894311</c:v>
                </c:pt>
                <c:pt idx="3241">
                  <c:v>0.20558044315700652</c:v>
                </c:pt>
                <c:pt idx="3242">
                  <c:v>0.2058959441440491</c:v>
                </c:pt>
                <c:pt idx="3243">
                  <c:v>0.20781228849548361</c:v>
                </c:pt>
                <c:pt idx="3244">
                  <c:v>0.20150088573660474</c:v>
                </c:pt>
                <c:pt idx="3245">
                  <c:v>0.19181837654083145</c:v>
                </c:pt>
                <c:pt idx="3246">
                  <c:v>0.19181837654083145</c:v>
                </c:pt>
                <c:pt idx="3247">
                  <c:v>0.19181837654083145</c:v>
                </c:pt>
                <c:pt idx="3248">
                  <c:v>0.19091059808441435</c:v>
                </c:pt>
                <c:pt idx="3249">
                  <c:v>0.18804705926283893</c:v>
                </c:pt>
                <c:pt idx="3250">
                  <c:v>0.19067375624756577</c:v>
                </c:pt>
                <c:pt idx="3251">
                  <c:v>0.18276756082815604</c:v>
                </c:pt>
                <c:pt idx="3252">
                  <c:v>0.17767286817711603</c:v>
                </c:pt>
                <c:pt idx="3253">
                  <c:v>0.17767286817711603</c:v>
                </c:pt>
                <c:pt idx="3254">
                  <c:v>0.17767286817711603</c:v>
                </c:pt>
                <c:pt idx="3255">
                  <c:v>0.18225152222743124</c:v>
                </c:pt>
                <c:pt idx="3256">
                  <c:v>0.15670994533448135</c:v>
                </c:pt>
                <c:pt idx="3257">
                  <c:v>0.13295107867626266</c:v>
                </c:pt>
                <c:pt idx="3258">
                  <c:v>0.13777452691707226</c:v>
                </c:pt>
                <c:pt idx="3259">
                  <c:v>0.16181138019839492</c:v>
                </c:pt>
                <c:pt idx="3260">
                  <c:v>0.16181138019839492</c:v>
                </c:pt>
                <c:pt idx="3261">
                  <c:v>0.16181138019839492</c:v>
                </c:pt>
                <c:pt idx="3262">
                  <c:v>0.16813038955641368</c:v>
                </c:pt>
                <c:pt idx="3263">
                  <c:v>0.1596248287002493</c:v>
                </c:pt>
                <c:pt idx="3264">
                  <c:v>0.14422302133771847</c:v>
                </c:pt>
                <c:pt idx="3265">
                  <c:v>0.16446020547152806</c:v>
                </c:pt>
                <c:pt idx="3266">
                  <c:v>0.17501747356836228</c:v>
                </c:pt>
                <c:pt idx="3267">
                  <c:v>0.17501747356836228</c:v>
                </c:pt>
                <c:pt idx="3268">
                  <c:v>0.17501747356836228</c:v>
                </c:pt>
                <c:pt idx="3269">
                  <c:v>0.18242578249863084</c:v>
                </c:pt>
                <c:pt idx="3270">
                  <c:v>0.16730870397207753</c:v>
                </c:pt>
                <c:pt idx="3271">
                  <c:v>0.1631599956504064</c:v>
                </c:pt>
                <c:pt idx="3272">
                  <c:v>0.19148109301988869</c:v>
                </c:pt>
                <c:pt idx="3273">
                  <c:v>0.18675981523570484</c:v>
                </c:pt>
                <c:pt idx="3274">
                  <c:v>0.18675981523570484</c:v>
                </c:pt>
                <c:pt idx="3275">
                  <c:v>0.18675981523570484</c:v>
                </c:pt>
                <c:pt idx="3276">
                  <c:v>0.19043587714719834</c:v>
                </c:pt>
                <c:pt idx="3277">
                  <c:v>0.19077488944067267</c:v>
                </c:pt>
                <c:pt idx="3278">
                  <c:v>0.20237357011062729</c:v>
                </c:pt>
                <c:pt idx="3279">
                  <c:v>0.19732486280893191</c:v>
                </c:pt>
                <c:pt idx="3280">
                  <c:v>0.20247971674407639</c:v>
                </c:pt>
                <c:pt idx="3281">
                  <c:v>0.20247971674407639</c:v>
                </c:pt>
                <c:pt idx="3282">
                  <c:v>0.20247971674407639</c:v>
                </c:pt>
                <c:pt idx="3283">
                  <c:v>0.19996054941082386</c:v>
                </c:pt>
                <c:pt idx="3284">
                  <c:v>0.17695611908545672</c:v>
                </c:pt>
                <c:pt idx="3285">
                  <c:v>0.17746835438661135</c:v>
                </c:pt>
                <c:pt idx="3286">
                  <c:v>0.16466299048950161</c:v>
                </c:pt>
                <c:pt idx="3287">
                  <c:v>0.16069182710684027</c:v>
                </c:pt>
                <c:pt idx="3288">
                  <c:v>0.16069182710684027</c:v>
                </c:pt>
                <c:pt idx="3289">
                  <c:v>0.16069182710684027</c:v>
                </c:pt>
                <c:pt idx="3290">
                  <c:v>0.16127183029123926</c:v>
                </c:pt>
                <c:pt idx="3291">
                  <c:v>0.15463697419167177</c:v>
                </c:pt>
                <c:pt idx="3292">
                  <c:v>0.16624862065561463</c:v>
                </c:pt>
                <c:pt idx="3293">
                  <c:v>0.17529528731421373</c:v>
                </c:pt>
                <c:pt idx="3294">
                  <c:v>0.173257583131051</c:v>
                </c:pt>
                <c:pt idx="3295">
                  <c:v>0.173257583131051</c:v>
                </c:pt>
                <c:pt idx="3296">
                  <c:v>0.173257583131051</c:v>
                </c:pt>
                <c:pt idx="3297">
                  <c:v>0.17654225094135834</c:v>
                </c:pt>
                <c:pt idx="3298">
                  <c:v>0.17071576887763285</c:v>
                </c:pt>
                <c:pt idx="3299">
                  <c:v>0.16537680066785798</c:v>
                </c:pt>
                <c:pt idx="3300">
                  <c:v>0.17324686474135431</c:v>
                </c:pt>
                <c:pt idx="3301">
                  <c:v>0.16507046217523347</c:v>
                </c:pt>
                <c:pt idx="3302">
                  <c:v>0.16507046217523347</c:v>
                </c:pt>
                <c:pt idx="3303">
                  <c:v>0.16507046217523347</c:v>
                </c:pt>
                <c:pt idx="3304">
                  <c:v>0.16990220852419569</c:v>
                </c:pt>
                <c:pt idx="3305">
                  <c:v>0.1740389883153981</c:v>
                </c:pt>
                <c:pt idx="3306">
                  <c:v>0.15623418713374759</c:v>
                </c:pt>
                <c:pt idx="3307">
                  <c:v>0.15850527560869532</c:v>
                </c:pt>
                <c:pt idx="3308">
                  <c:v>0.15549686564896015</c:v>
                </c:pt>
                <c:pt idx="3309">
                  <c:v>0.15549686564896015</c:v>
                </c:pt>
                <c:pt idx="3310">
                  <c:v>0.15549686564896015</c:v>
                </c:pt>
                <c:pt idx="3311">
                  <c:v>0.15649540466329359</c:v>
                </c:pt>
                <c:pt idx="3312">
                  <c:v>0.16033967614212541</c:v>
                </c:pt>
                <c:pt idx="3313">
                  <c:v>0.15083505763986826</c:v>
                </c:pt>
                <c:pt idx="3314">
                  <c:v>0.13449902160118454</c:v>
                </c:pt>
                <c:pt idx="3315">
                  <c:v>0.14205237454686603</c:v>
                </c:pt>
                <c:pt idx="3316">
                  <c:v>0.14205237454686603</c:v>
                </c:pt>
                <c:pt idx="3317">
                  <c:v>0.14205237454686603</c:v>
                </c:pt>
                <c:pt idx="3318">
                  <c:v>0.13294105179558002</c:v>
                </c:pt>
                <c:pt idx="3319">
                  <c:v>0.13720645226314376</c:v>
                </c:pt>
                <c:pt idx="3320">
                  <c:v>0.13870650818893537</c:v>
                </c:pt>
                <c:pt idx="3321">
                  <c:v>0.13790418485695444</c:v>
                </c:pt>
                <c:pt idx="3322">
                  <c:v>0.14301564660155219</c:v>
                </c:pt>
                <c:pt idx="3323">
                  <c:v>0.14301564660155219</c:v>
                </c:pt>
                <c:pt idx="3324">
                  <c:v>0.14301564660155219</c:v>
                </c:pt>
                <c:pt idx="3325">
                  <c:v>0.13253064119654501</c:v>
                </c:pt>
                <c:pt idx="3326">
                  <c:v>0.13364258768896065</c:v>
                </c:pt>
                <c:pt idx="3327">
                  <c:v>0.13846914772032748</c:v>
                </c:pt>
                <c:pt idx="3328">
                  <c:v>0.14375020205028899</c:v>
                </c:pt>
                <c:pt idx="3329">
                  <c:v>0.12468616295651858</c:v>
                </c:pt>
                <c:pt idx="3330">
                  <c:v>0.12468616295651858</c:v>
                </c:pt>
                <c:pt idx="3331">
                  <c:v>0.12468616295651858</c:v>
                </c:pt>
                <c:pt idx="3332">
                  <c:v>0.13119084248444612</c:v>
                </c:pt>
                <c:pt idx="3333">
                  <c:v>0.13436383158920284</c:v>
                </c:pt>
                <c:pt idx="3334">
                  <c:v>0.13659757857746491</c:v>
                </c:pt>
                <c:pt idx="3335">
                  <c:v>0.13634932684190715</c:v>
                </c:pt>
                <c:pt idx="3336">
                  <c:v>0.12340289510620761</c:v>
                </c:pt>
                <c:pt idx="3337">
                  <c:v>0.12340289510620761</c:v>
                </c:pt>
                <c:pt idx="3338">
                  <c:v>0.12340289510620761</c:v>
                </c:pt>
                <c:pt idx="3339">
                  <c:v>0.12184907435467895</c:v>
                </c:pt>
                <c:pt idx="3340">
                  <c:v>0.10868135973491655</c:v>
                </c:pt>
                <c:pt idx="3341">
                  <c:v>0.10321394372603332</c:v>
                </c:pt>
                <c:pt idx="3342">
                  <c:v>0.10962405939647457</c:v>
                </c:pt>
                <c:pt idx="3343">
                  <c:v>0.10731493792582869</c:v>
                </c:pt>
                <c:pt idx="3344">
                  <c:v>0.10731493792582869</c:v>
                </c:pt>
                <c:pt idx="3345">
                  <c:v>0.10731493792582869</c:v>
                </c:pt>
                <c:pt idx="3346">
                  <c:v>9.5823095398335445E-2</c:v>
                </c:pt>
                <c:pt idx="3347">
                  <c:v>9.4724114699907824E-2</c:v>
                </c:pt>
                <c:pt idx="3348">
                  <c:v>6.5999694698770206E-2</c:v>
                </c:pt>
                <c:pt idx="3349">
                  <c:v>6.1232777319748521E-2</c:v>
                </c:pt>
                <c:pt idx="3350">
                  <c:v>6.1232777319748521E-2</c:v>
                </c:pt>
                <c:pt idx="3351">
                  <c:v>6.1232777319748521E-2</c:v>
                </c:pt>
                <c:pt idx="3352">
                  <c:v>6.1232777319748521E-2</c:v>
                </c:pt>
                <c:pt idx="3353">
                  <c:v>5.1863175952220342E-2</c:v>
                </c:pt>
                <c:pt idx="3354">
                  <c:v>4.2514838486832573E-2</c:v>
                </c:pt>
                <c:pt idx="3355">
                  <c:v>5.1833786819180716E-2</c:v>
                </c:pt>
                <c:pt idx="3356">
                  <c:v>6.7869880823607565E-2</c:v>
                </c:pt>
                <c:pt idx="3357">
                  <c:v>5.9843708590495037E-2</c:v>
                </c:pt>
                <c:pt idx="3358">
                  <c:v>5.9843708590495037E-2</c:v>
                </c:pt>
                <c:pt idx="3359">
                  <c:v>5.9843708590495037E-2</c:v>
                </c:pt>
                <c:pt idx="3360">
                  <c:v>6.306216441283663E-2</c:v>
                </c:pt>
                <c:pt idx="3361">
                  <c:v>8.1646642006302228E-2</c:v>
                </c:pt>
                <c:pt idx="3362">
                  <c:v>8.9597958388790255E-2</c:v>
                </c:pt>
                <c:pt idx="3363">
                  <c:v>7.4676749790083319E-2</c:v>
                </c:pt>
                <c:pt idx="3364">
                  <c:v>7.4669488945450002E-2</c:v>
                </c:pt>
                <c:pt idx="3365">
                  <c:v>7.4669488945450002E-2</c:v>
                </c:pt>
                <c:pt idx="3366">
                  <c:v>7.4669488945450002E-2</c:v>
                </c:pt>
                <c:pt idx="3367">
                  <c:v>7.284131199313415E-2</c:v>
                </c:pt>
                <c:pt idx="3368">
                  <c:v>6.8643160777055234E-2</c:v>
                </c:pt>
                <c:pt idx="3369">
                  <c:v>9.396535643572701E-2</c:v>
                </c:pt>
                <c:pt idx="3370">
                  <c:v>0.10097345452489748</c:v>
                </c:pt>
                <c:pt idx="3371">
                  <c:v>8.4895351347949566E-2</c:v>
                </c:pt>
                <c:pt idx="3372">
                  <c:v>8.4895351347949566E-2</c:v>
                </c:pt>
                <c:pt idx="3373">
                  <c:v>8.4895351347949566E-2</c:v>
                </c:pt>
                <c:pt idx="3374">
                  <c:v>9.1856599701509722E-2</c:v>
                </c:pt>
                <c:pt idx="3375">
                  <c:v>9.5721097818962875E-2</c:v>
                </c:pt>
                <c:pt idx="3376">
                  <c:v>9.5294263880876029E-2</c:v>
                </c:pt>
                <c:pt idx="3377">
                  <c:v>9.53907293881473E-2</c:v>
                </c:pt>
                <c:pt idx="3378">
                  <c:v>6.7310622909589224E-2</c:v>
                </c:pt>
                <c:pt idx="3379">
                  <c:v>6.7310622909589224E-2</c:v>
                </c:pt>
                <c:pt idx="3380">
                  <c:v>6.7310622909589224E-2</c:v>
                </c:pt>
                <c:pt idx="3381">
                  <c:v>7.8792092801891922E-2</c:v>
                </c:pt>
                <c:pt idx="3382">
                  <c:v>7.9765391737262048E-2</c:v>
                </c:pt>
                <c:pt idx="3383">
                  <c:v>8.806903196171878E-2</c:v>
                </c:pt>
                <c:pt idx="3384">
                  <c:v>8.4892931066404831E-2</c:v>
                </c:pt>
                <c:pt idx="3385">
                  <c:v>7.7232739978261744E-2</c:v>
                </c:pt>
                <c:pt idx="3386">
                  <c:v>7.7232739978261744E-2</c:v>
                </c:pt>
                <c:pt idx="3387">
                  <c:v>7.7232739978261744E-2</c:v>
                </c:pt>
                <c:pt idx="3388">
                  <c:v>7.7517468814239487E-2</c:v>
                </c:pt>
                <c:pt idx="3389">
                  <c:v>5.7387814331904208E-2</c:v>
                </c:pt>
                <c:pt idx="3390">
                  <c:v>4.2111170100671114E-2</c:v>
                </c:pt>
                <c:pt idx="3391">
                  <c:v>4.3979108821216917E-2</c:v>
                </c:pt>
                <c:pt idx="3392">
                  <c:v>4.5773228954657519E-2</c:v>
                </c:pt>
                <c:pt idx="3393">
                  <c:v>4.5773228954657519E-2</c:v>
                </c:pt>
                <c:pt idx="3394">
                  <c:v>4.5773228954657519E-2</c:v>
                </c:pt>
                <c:pt idx="3395">
                  <c:v>5.6534492210236875E-2</c:v>
                </c:pt>
                <c:pt idx="3396">
                  <c:v>6.5071343849225638E-2</c:v>
                </c:pt>
                <c:pt idx="3397">
                  <c:v>6.8610141221698839E-2</c:v>
                </c:pt>
                <c:pt idx="3398">
                  <c:v>4.7415044228051428E-2</c:v>
                </c:pt>
                <c:pt idx="3399">
                  <c:v>4.0417664528577646E-2</c:v>
                </c:pt>
                <c:pt idx="3400">
                  <c:v>4.0417664528577646E-2</c:v>
                </c:pt>
                <c:pt idx="3401">
                  <c:v>4.0417664528577646E-2</c:v>
                </c:pt>
                <c:pt idx="3402">
                  <c:v>3.4780655934330884E-2</c:v>
                </c:pt>
                <c:pt idx="3403">
                  <c:v>1.6367499698760835E-2</c:v>
                </c:pt>
                <c:pt idx="3404">
                  <c:v>6.2531431245589353E-3</c:v>
                </c:pt>
                <c:pt idx="3405">
                  <c:v>-2.223011310840084E-2</c:v>
                </c:pt>
                <c:pt idx="3406">
                  <c:v>-1.937677404476279E-2</c:v>
                </c:pt>
                <c:pt idx="3407">
                  <c:v>-1.937677404476279E-2</c:v>
                </c:pt>
                <c:pt idx="3408">
                  <c:v>-1.937677404476279E-2</c:v>
                </c:pt>
                <c:pt idx="3409">
                  <c:v>-2.5989156101417832E-2</c:v>
                </c:pt>
                <c:pt idx="3410">
                  <c:v>-3.6674180488353025E-3</c:v>
                </c:pt>
                <c:pt idx="3411">
                  <c:v>-4.5964604073926996E-3</c:v>
                </c:pt>
                <c:pt idx="3412">
                  <c:v>2.7235082465042249E-2</c:v>
                </c:pt>
                <c:pt idx="3413">
                  <c:v>2.2212133874069728E-2</c:v>
                </c:pt>
                <c:pt idx="3414">
                  <c:v>2.2212133874069728E-2</c:v>
                </c:pt>
                <c:pt idx="3415">
                  <c:v>2.2212133874069728E-2</c:v>
                </c:pt>
                <c:pt idx="3416">
                  <c:v>3.3165290880672549E-2</c:v>
                </c:pt>
                <c:pt idx="3417">
                  <c:v>4.9053056201875833E-2</c:v>
                </c:pt>
                <c:pt idx="3418">
                  <c:v>6.2697393408639224E-2</c:v>
                </c:pt>
                <c:pt idx="3419">
                  <c:v>7.3277308425639065E-2</c:v>
                </c:pt>
                <c:pt idx="3420">
                  <c:v>6.3625052749171296E-2</c:v>
                </c:pt>
                <c:pt idx="3421">
                  <c:v>6.3625052749171296E-2</c:v>
                </c:pt>
                <c:pt idx="3422">
                  <c:v>6.3625052749171296E-2</c:v>
                </c:pt>
                <c:pt idx="3423">
                  <c:v>6.5682810693702187E-2</c:v>
                </c:pt>
                <c:pt idx="3424">
                  <c:v>6.2324324296289424E-2</c:v>
                </c:pt>
                <c:pt idx="3425">
                  <c:v>5.8077594572068625E-2</c:v>
                </c:pt>
                <c:pt idx="3426">
                  <c:v>5.5034609161698667E-2</c:v>
                </c:pt>
                <c:pt idx="3427">
                  <c:v>4.7470019194560731E-2</c:v>
                </c:pt>
                <c:pt idx="3428">
                  <c:v>4.7470019194560731E-2</c:v>
                </c:pt>
                <c:pt idx="3429">
                  <c:v>4.7470019194560731E-2</c:v>
                </c:pt>
                <c:pt idx="3430">
                  <c:v>4.1002508276065663E-2</c:v>
                </c:pt>
                <c:pt idx="3431">
                  <c:v>3.152866192487358E-2</c:v>
                </c:pt>
                <c:pt idx="3432">
                  <c:v>1.9946750348476705E-2</c:v>
                </c:pt>
                <c:pt idx="3433">
                  <c:v>2.8366736964319683E-2</c:v>
                </c:pt>
                <c:pt idx="3434">
                  <c:v>3.9846650961343766E-2</c:v>
                </c:pt>
                <c:pt idx="3435">
                  <c:v>3.9846650961343766E-2</c:v>
                </c:pt>
                <c:pt idx="3436">
                  <c:v>3.9846650961343766E-2</c:v>
                </c:pt>
                <c:pt idx="3437">
                  <c:v>5.7090119701938002E-2</c:v>
                </c:pt>
                <c:pt idx="3438">
                  <c:v>4.48967412810648E-2</c:v>
                </c:pt>
                <c:pt idx="3439">
                  <c:v>4.4230990979091445E-2</c:v>
                </c:pt>
                <c:pt idx="3440">
                  <c:v>4.9314100854168652E-2</c:v>
                </c:pt>
                <c:pt idx="3441">
                  <c:v>4.9314100854168652E-2</c:v>
                </c:pt>
                <c:pt idx="3442">
                  <c:v>4.9314100854168652E-2</c:v>
                </c:pt>
                <c:pt idx="3443">
                  <c:v>4.9314100854168652E-2</c:v>
                </c:pt>
                <c:pt idx="3444">
                  <c:v>5.0762639358514106E-2</c:v>
                </c:pt>
                <c:pt idx="3445">
                  <c:v>1.8968783727271177E-2</c:v>
                </c:pt>
                <c:pt idx="3446">
                  <c:v>-6.3687980069393468E-4</c:v>
                </c:pt>
                <c:pt idx="3447">
                  <c:v>2.5274308659541944E-2</c:v>
                </c:pt>
                <c:pt idx="3448">
                  <c:v>2.4240329808307592E-2</c:v>
                </c:pt>
                <c:pt idx="3449">
                  <c:v>2.4240329808307592E-2</c:v>
                </c:pt>
                <c:pt idx="3450">
                  <c:v>2.4240329808307592E-2</c:v>
                </c:pt>
                <c:pt idx="3451">
                  <c:v>2.6562589950194893E-2</c:v>
                </c:pt>
                <c:pt idx="3452">
                  <c:v>4.3306270551863202E-2</c:v>
                </c:pt>
                <c:pt idx="3453">
                  <c:v>7.2038988661153214E-2</c:v>
                </c:pt>
                <c:pt idx="3454">
                  <c:v>6.3180931085766945E-2</c:v>
                </c:pt>
                <c:pt idx="3455">
                  <c:v>6.3109187025699676E-2</c:v>
                </c:pt>
                <c:pt idx="3456">
                  <c:v>6.3109187025699676E-2</c:v>
                </c:pt>
                <c:pt idx="3457">
                  <c:v>6.3109187025699676E-2</c:v>
                </c:pt>
                <c:pt idx="3458">
                  <c:v>9.7377780536129555E-2</c:v>
                </c:pt>
                <c:pt idx="3459">
                  <c:v>8.7473988456293394E-2</c:v>
                </c:pt>
                <c:pt idx="3460">
                  <c:v>7.7069889605771769E-2</c:v>
                </c:pt>
                <c:pt idx="3461">
                  <c:v>8.7801245096552183E-2</c:v>
                </c:pt>
                <c:pt idx="3462">
                  <c:v>3.5006779381482778E-2</c:v>
                </c:pt>
                <c:pt idx="3463">
                  <c:v>3.5006779381482778E-2</c:v>
                </c:pt>
                <c:pt idx="3464">
                  <c:v>3.5006779381482778E-2</c:v>
                </c:pt>
                <c:pt idx="3465">
                  <c:v>6.2680624315081479E-2</c:v>
                </c:pt>
                <c:pt idx="3466">
                  <c:v>7.8983640798408805E-2</c:v>
                </c:pt>
                <c:pt idx="3467">
                  <c:v>8.9273467784582561E-2</c:v>
                </c:pt>
                <c:pt idx="3468">
                  <c:v>0.11771402333600811</c:v>
                </c:pt>
                <c:pt idx="3469">
                  <c:v>0.11771402333600811</c:v>
                </c:pt>
                <c:pt idx="3470">
                  <c:v>0.11771402333600811</c:v>
                </c:pt>
                <c:pt idx="3471">
                  <c:v>0.11771402333600811</c:v>
                </c:pt>
                <c:pt idx="3472">
                  <c:v>0.13042637927091016</c:v>
                </c:pt>
                <c:pt idx="3473">
                  <c:v>0.12445796498232853</c:v>
                </c:pt>
                <c:pt idx="3474">
                  <c:v>0.12649238449768085</c:v>
                </c:pt>
                <c:pt idx="3475">
                  <c:v>0.15641968442640342</c:v>
                </c:pt>
                <c:pt idx="3476">
                  <c:v>0.15070228790943063</c:v>
                </c:pt>
                <c:pt idx="3477">
                  <c:v>0.15070228790943063</c:v>
                </c:pt>
                <c:pt idx="3478">
                  <c:v>0.15070228790943063</c:v>
                </c:pt>
                <c:pt idx="3479">
                  <c:v>0.13911501713818564</c:v>
                </c:pt>
                <c:pt idx="3480">
                  <c:v>0.15104441199346241</c:v>
                </c:pt>
                <c:pt idx="3481">
                  <c:v>0.16294165167964869</c:v>
                </c:pt>
                <c:pt idx="3482">
                  <c:v>0.15182806458210063</c:v>
                </c:pt>
                <c:pt idx="3483">
                  <c:v>0.15504876780873356</c:v>
                </c:pt>
                <c:pt idx="3484">
                  <c:v>0.15504876780873356</c:v>
                </c:pt>
                <c:pt idx="3485">
                  <c:v>0.15504876780873356</c:v>
                </c:pt>
                <c:pt idx="3486">
                  <c:v>0.17111131203289576</c:v>
                </c:pt>
                <c:pt idx="3487">
                  <c:v>0.1653067853803234</c:v>
                </c:pt>
                <c:pt idx="3488">
                  <c:v>0.15803574098907536</c:v>
                </c:pt>
                <c:pt idx="3489">
                  <c:v>0.16102824624151868</c:v>
                </c:pt>
                <c:pt idx="3490">
                  <c:v>0.15946612738183785</c:v>
                </c:pt>
                <c:pt idx="3491">
                  <c:v>0.15946612738183785</c:v>
                </c:pt>
                <c:pt idx="3492">
                  <c:v>0.15946612738183785</c:v>
                </c:pt>
                <c:pt idx="3493">
                  <c:v>0.14783909484236268</c:v>
                </c:pt>
                <c:pt idx="3494">
                  <c:v>0.15758280258575974</c:v>
                </c:pt>
                <c:pt idx="3495">
                  <c:v>0.16049941472405949</c:v>
                </c:pt>
                <c:pt idx="3496">
                  <c:v>0.15348803196707883</c:v>
                </c:pt>
                <c:pt idx="3497">
                  <c:v>0.15348803196707883</c:v>
                </c:pt>
                <c:pt idx="3498">
                  <c:v>0.15348803196707883</c:v>
                </c:pt>
                <c:pt idx="3499">
                  <c:v>0.15348803196707883</c:v>
                </c:pt>
                <c:pt idx="3500">
                  <c:v>0.15348803196707883</c:v>
                </c:pt>
                <c:pt idx="3501">
                  <c:v>0.14066831925795564</c:v>
                </c:pt>
                <c:pt idx="3502">
                  <c:v>0.13916428715534113</c:v>
                </c:pt>
                <c:pt idx="3503">
                  <c:v>0.14686821618853729</c:v>
                </c:pt>
                <c:pt idx="3504">
                  <c:v>0.14524541741299224</c:v>
                </c:pt>
                <c:pt idx="3505">
                  <c:v>0.14524541741299224</c:v>
                </c:pt>
                <c:pt idx="3506">
                  <c:v>0.14524541741299224</c:v>
                </c:pt>
                <c:pt idx="3507">
                  <c:v>0.15034529638162741</c:v>
                </c:pt>
                <c:pt idx="3508">
                  <c:v>0.14026689827608552</c:v>
                </c:pt>
                <c:pt idx="3509">
                  <c:v>0.1390109450317758</c:v>
                </c:pt>
                <c:pt idx="3510">
                  <c:v>0.1333806786504026</c:v>
                </c:pt>
                <c:pt idx="3511">
                  <c:v>0.1346013649350648</c:v>
                </c:pt>
                <c:pt idx="3512">
                  <c:v>0.1346013649350648</c:v>
                </c:pt>
                <c:pt idx="3513">
                  <c:v>0.1346013649350648</c:v>
                </c:pt>
                <c:pt idx="3514">
                  <c:v>0.1331367488461741</c:v>
                </c:pt>
                <c:pt idx="3515">
                  <c:v>0.13356721320657772</c:v>
                </c:pt>
                <c:pt idx="3516">
                  <c:v>0.12748262540386324</c:v>
                </c:pt>
                <c:pt idx="3517">
                  <c:v>0.12228437927817204</c:v>
                </c:pt>
                <c:pt idx="3518">
                  <c:v>0.12859267024649368</c:v>
                </c:pt>
                <c:pt idx="3519">
                  <c:v>0.12859267024649368</c:v>
                </c:pt>
                <c:pt idx="3520">
                  <c:v>0.12859267024649368</c:v>
                </c:pt>
                <c:pt idx="3521">
                  <c:v>0.12708293319452446</c:v>
                </c:pt>
                <c:pt idx="3522">
                  <c:v>0.13172468744224819</c:v>
                </c:pt>
                <c:pt idx="3523">
                  <c:v>0.12243858578800304</c:v>
                </c:pt>
                <c:pt idx="3524">
                  <c:v>0.12335794702038272</c:v>
                </c:pt>
                <c:pt idx="3525">
                  <c:v>0.12187396867913658</c:v>
                </c:pt>
                <c:pt idx="3526">
                  <c:v>0.12187396867913658</c:v>
                </c:pt>
                <c:pt idx="3527">
                  <c:v>0.12187396867913658</c:v>
                </c:pt>
                <c:pt idx="3528">
                  <c:v>0.10752118048886583</c:v>
                </c:pt>
                <c:pt idx="3529">
                  <c:v>0.10867409889028368</c:v>
                </c:pt>
                <c:pt idx="3530">
                  <c:v>9.7925455674185757E-2</c:v>
                </c:pt>
                <c:pt idx="3531">
                  <c:v>8.2325530979517225E-2</c:v>
                </c:pt>
                <c:pt idx="3532">
                  <c:v>7.255952207046068E-2</c:v>
                </c:pt>
                <c:pt idx="3533">
                  <c:v>7.255952207046068E-2</c:v>
                </c:pt>
                <c:pt idx="3534">
                  <c:v>7.255952207046068E-2</c:v>
                </c:pt>
                <c:pt idx="3535">
                  <c:v>5.7311229708748357E-2</c:v>
                </c:pt>
                <c:pt idx="3536">
                  <c:v>7.0094292440198602E-2</c:v>
                </c:pt>
                <c:pt idx="3537">
                  <c:v>6.3691956246149983E-2</c:v>
                </c:pt>
                <c:pt idx="3538">
                  <c:v>7.1010714759274229E-2</c:v>
                </c:pt>
                <c:pt idx="3539">
                  <c:v>7.2359157334032087E-2</c:v>
                </c:pt>
                <c:pt idx="3540">
                  <c:v>7.2359157334032087E-2</c:v>
                </c:pt>
                <c:pt idx="3541">
                  <c:v>7.2359157334032087E-2</c:v>
                </c:pt>
                <c:pt idx="3542">
                  <c:v>6.5670363531474152E-2</c:v>
                </c:pt>
                <c:pt idx="3543">
                  <c:v>5.6090197669579789E-2</c:v>
                </c:pt>
                <c:pt idx="3544">
                  <c:v>4.8230851985780365E-2</c:v>
                </c:pt>
                <c:pt idx="3545">
                  <c:v>3.2842010417237555E-2</c:v>
                </c:pt>
                <c:pt idx="3546">
                  <c:v>2.7819234703517992E-2</c:v>
                </c:pt>
                <c:pt idx="3547">
                  <c:v>2.7819234703517992E-2</c:v>
                </c:pt>
                <c:pt idx="3548">
                  <c:v>2.7819234703517992E-2</c:v>
                </c:pt>
                <c:pt idx="3549">
                  <c:v>3.1632734031284748E-2</c:v>
                </c:pt>
                <c:pt idx="3550">
                  <c:v>2.5933662503148325E-2</c:v>
                </c:pt>
                <c:pt idx="3551">
                  <c:v>1.9713884688451477E-2</c:v>
                </c:pt>
                <c:pt idx="3552">
                  <c:v>1.5998061008728248E-2</c:v>
                </c:pt>
                <c:pt idx="3553">
                  <c:v>9.8733656832774574E-3</c:v>
                </c:pt>
                <c:pt idx="3554">
                  <c:v>9.8733656832774574E-3</c:v>
                </c:pt>
                <c:pt idx="3555">
                  <c:v>9.8733656832774574E-3</c:v>
                </c:pt>
                <c:pt idx="3556">
                  <c:v>2.5564742444875055E-2</c:v>
                </c:pt>
                <c:pt idx="3557">
                  <c:v>4.8114505594394341E-2</c:v>
                </c:pt>
                <c:pt idx="3558">
                  <c:v>5.2802936700474978E-2</c:v>
                </c:pt>
                <c:pt idx="3559">
                  <c:v>4.5830278448205197E-2</c:v>
                </c:pt>
                <c:pt idx="3560">
                  <c:v>3.4065289860697012E-2</c:v>
                </c:pt>
                <c:pt idx="3561">
                  <c:v>3.4065289860697012E-2</c:v>
                </c:pt>
                <c:pt idx="3562">
                  <c:v>3.4065289860697012E-2</c:v>
                </c:pt>
                <c:pt idx="3563">
                  <c:v>2.5549875001102063E-2</c:v>
                </c:pt>
                <c:pt idx="3564">
                  <c:v>3.9879670516700605E-2</c:v>
                </c:pt>
                <c:pt idx="3565">
                  <c:v>5.1692546103337955E-2</c:v>
                </c:pt>
                <c:pt idx="3566">
                  <c:v>4.8304151941126028E-2</c:v>
                </c:pt>
                <c:pt idx="3567">
                  <c:v>5.6784472718326873E-2</c:v>
                </c:pt>
                <c:pt idx="3568">
                  <c:v>5.6784472718326873E-2</c:v>
                </c:pt>
                <c:pt idx="3569">
                  <c:v>5.6784472718326873E-2</c:v>
                </c:pt>
                <c:pt idx="3570">
                  <c:v>6.3176090522678585E-2</c:v>
                </c:pt>
                <c:pt idx="3571">
                  <c:v>8.0208821891653681E-2</c:v>
                </c:pt>
                <c:pt idx="3572">
                  <c:v>9.7970403760010649E-2</c:v>
                </c:pt>
                <c:pt idx="3573">
                  <c:v>9.4224672315488034E-2</c:v>
                </c:pt>
                <c:pt idx="3574">
                  <c:v>8.6543563079711117E-2</c:v>
                </c:pt>
                <c:pt idx="3575">
                  <c:v>8.6543563079711117E-2</c:v>
                </c:pt>
                <c:pt idx="3576">
                  <c:v>8.6543563079711117E-2</c:v>
                </c:pt>
                <c:pt idx="3577">
                  <c:v>9.5164778818248807E-2</c:v>
                </c:pt>
                <c:pt idx="3578">
                  <c:v>9.0466666585990341E-2</c:v>
                </c:pt>
                <c:pt idx="3579">
                  <c:v>9.5521943223306538E-2</c:v>
                </c:pt>
                <c:pt idx="3580">
                  <c:v>0.10320962179470428</c:v>
                </c:pt>
                <c:pt idx="3581">
                  <c:v>0.10233745605244104</c:v>
                </c:pt>
                <c:pt idx="3582">
                  <c:v>0.10233745605244104</c:v>
                </c:pt>
                <c:pt idx="3583">
                  <c:v>0.10233745605244104</c:v>
                </c:pt>
                <c:pt idx="3584">
                  <c:v>0.10082841050948455</c:v>
                </c:pt>
                <c:pt idx="3585">
                  <c:v>0.10148897449386274</c:v>
                </c:pt>
                <c:pt idx="3586">
                  <c:v>0.10008106214401291</c:v>
                </c:pt>
                <c:pt idx="3587">
                  <c:v>9.5444839968390704E-2</c:v>
                </c:pt>
                <c:pt idx="3588">
                  <c:v>7.7965393777213787E-2</c:v>
                </c:pt>
                <c:pt idx="3589">
                  <c:v>7.7965393777213787E-2</c:v>
                </c:pt>
                <c:pt idx="3590">
                  <c:v>7.7965393777213787E-2</c:v>
                </c:pt>
                <c:pt idx="3591">
                  <c:v>7.7965393777213787E-2</c:v>
                </c:pt>
                <c:pt idx="3592">
                  <c:v>7.5009365625190227E-2</c:v>
                </c:pt>
                <c:pt idx="3593">
                  <c:v>8.2925933679790287E-2</c:v>
                </c:pt>
                <c:pt idx="3594">
                  <c:v>7.6063571115045692E-2</c:v>
                </c:pt>
                <c:pt idx="3595">
                  <c:v>7.6063571115045692E-2</c:v>
                </c:pt>
                <c:pt idx="3596">
                  <c:v>7.6063571115045692E-2</c:v>
                </c:pt>
                <c:pt idx="3597">
                  <c:v>7.6063571115045692E-2</c:v>
                </c:pt>
                <c:pt idx="3598">
                  <c:v>7.6063571115045692E-2</c:v>
                </c:pt>
                <c:pt idx="3599">
                  <c:v>7.0123335818731425E-2</c:v>
                </c:pt>
                <c:pt idx="3600">
                  <c:v>6.1404617309403609E-2</c:v>
                </c:pt>
                <c:pt idx="3601">
                  <c:v>5.4441813060564836E-2</c:v>
                </c:pt>
                <c:pt idx="3602">
                  <c:v>3.4986552742861221E-2</c:v>
                </c:pt>
                <c:pt idx="3603">
                  <c:v>3.4986552742861221E-2</c:v>
                </c:pt>
                <c:pt idx="3604">
                  <c:v>3.4986552742861221E-2</c:v>
                </c:pt>
                <c:pt idx="3605">
                  <c:v>3.9190236031042103E-2</c:v>
                </c:pt>
                <c:pt idx="3606">
                  <c:v>5.9724077531298381E-2</c:v>
                </c:pt>
                <c:pt idx="3607">
                  <c:v>5.2821088812057937E-2</c:v>
                </c:pt>
                <c:pt idx="3608">
                  <c:v>5.8702718719546132E-2</c:v>
                </c:pt>
                <c:pt idx="3609">
                  <c:v>4.7981044354943547E-2</c:v>
                </c:pt>
                <c:pt idx="3610">
                  <c:v>4.7981044354943547E-2</c:v>
                </c:pt>
                <c:pt idx="3611">
                  <c:v>4.7981044354943547E-2</c:v>
                </c:pt>
                <c:pt idx="3612">
                  <c:v>4.4763971550627168E-2</c:v>
                </c:pt>
                <c:pt idx="3613">
                  <c:v>3.6553685042884254E-2</c:v>
                </c:pt>
                <c:pt idx="3614">
                  <c:v>4.0373062197258891E-2</c:v>
                </c:pt>
                <c:pt idx="3615">
                  <c:v>5.7794940263128813E-2</c:v>
                </c:pt>
                <c:pt idx="3616">
                  <c:v>6.0205022049628409E-2</c:v>
                </c:pt>
                <c:pt idx="3617">
                  <c:v>6.0205022049628409E-2</c:v>
                </c:pt>
                <c:pt idx="3618">
                  <c:v>6.0205022049628409E-2</c:v>
                </c:pt>
                <c:pt idx="3619">
                  <c:v>5.8203276335125897E-2</c:v>
                </c:pt>
                <c:pt idx="3620">
                  <c:v>6.0852620240018584E-2</c:v>
                </c:pt>
                <c:pt idx="3621">
                  <c:v>5.755706116276138E-2</c:v>
                </c:pt>
                <c:pt idx="3622">
                  <c:v>3.3515021563843561E-2</c:v>
                </c:pt>
                <c:pt idx="3623">
                  <c:v>4.4572596431363465E-2</c:v>
                </c:pt>
                <c:pt idx="3624">
                  <c:v>4.4572596431363465E-2</c:v>
                </c:pt>
                <c:pt idx="3625">
                  <c:v>4.4572596431363465E-2</c:v>
                </c:pt>
                <c:pt idx="3626">
                  <c:v>3.4292450571367317E-2</c:v>
                </c:pt>
                <c:pt idx="3627">
                  <c:v>6.8136976179761222E-2</c:v>
                </c:pt>
                <c:pt idx="3628">
                  <c:v>5.9922713495195179E-2</c:v>
                </c:pt>
                <c:pt idx="3629">
                  <c:v>6.6183636096147413E-2</c:v>
                </c:pt>
                <c:pt idx="3630">
                  <c:v>4.5497143981338306E-2</c:v>
                </c:pt>
                <c:pt idx="3631">
                  <c:v>4.5497143981338306E-2</c:v>
                </c:pt>
                <c:pt idx="3632">
                  <c:v>4.5497143981338306E-2</c:v>
                </c:pt>
                <c:pt idx="3633">
                  <c:v>4.8748619359036294E-2</c:v>
                </c:pt>
                <c:pt idx="3634">
                  <c:v>6.348052736551768E-2</c:v>
                </c:pt>
                <c:pt idx="3635">
                  <c:v>6.2089729863732179E-2</c:v>
                </c:pt>
                <c:pt idx="3636">
                  <c:v>6.9385322824931039E-2</c:v>
                </c:pt>
                <c:pt idx="3637">
                  <c:v>5.2445599418163624E-2</c:v>
                </c:pt>
                <c:pt idx="3638">
                  <c:v>5.2445599418163624E-2</c:v>
                </c:pt>
                <c:pt idx="3639">
                  <c:v>5.2445599418163624E-2</c:v>
                </c:pt>
                <c:pt idx="3640">
                  <c:v>4.8374512983167639E-2</c:v>
                </c:pt>
                <c:pt idx="3641">
                  <c:v>4.6447795996542807E-2</c:v>
                </c:pt>
                <c:pt idx="3642">
                  <c:v>3.7994616948090476E-2</c:v>
                </c:pt>
                <c:pt idx="3643">
                  <c:v>3.8863498022543297E-2</c:v>
                </c:pt>
                <c:pt idx="3644">
                  <c:v>2.0706891630683621E-2</c:v>
                </c:pt>
                <c:pt idx="3645">
                  <c:v>2.0706891630683621E-2</c:v>
                </c:pt>
                <c:pt idx="3646">
                  <c:v>2.0706891630683621E-2</c:v>
                </c:pt>
                <c:pt idx="3647">
                  <c:v>1.7359642254727303E-2</c:v>
                </c:pt>
                <c:pt idx="3648">
                  <c:v>1.4063045913951022E-2</c:v>
                </c:pt>
                <c:pt idx="3649">
                  <c:v>-1.5462141523889805E-3</c:v>
                </c:pt>
                <c:pt idx="3650">
                  <c:v>1.1813567095650068E-2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3-41CE-A2E0-F18B9FA26E1D}"/>
            </c:ext>
          </c:extLst>
        </c:ser>
        <c:ser>
          <c:idx val="1"/>
          <c:order val="1"/>
          <c:tx>
            <c:strRef>
              <c:f>Data2!$AI$2</c:f>
              <c:strCache>
                <c:ptCount val="1"/>
                <c:pt idx="0">
                  <c:v>Global Equities +196.35%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[0]!FTAW10Y</c:f>
              <c:numCache>
                <c:formatCode>\+0.00%;\-0.00%</c:formatCode>
                <c:ptCount val="3653"/>
                <c:pt idx="0">
                  <c:v>1.9635486981677852</c:v>
                </c:pt>
                <c:pt idx="1">
                  <c:v>1.9835101253616134</c:v>
                </c:pt>
                <c:pt idx="2">
                  <c:v>1.9714561234329735</c:v>
                </c:pt>
                <c:pt idx="3">
                  <c:v>1.9800385728061651</c:v>
                </c:pt>
                <c:pt idx="4">
                  <c:v>1.9722275795564066</c:v>
                </c:pt>
                <c:pt idx="5">
                  <c:v>1.9722275795564066</c:v>
                </c:pt>
                <c:pt idx="6">
                  <c:v>1.9722275795564066</c:v>
                </c:pt>
                <c:pt idx="7">
                  <c:v>1.9614271938283445</c:v>
                </c:pt>
                <c:pt idx="8">
                  <c:v>1.9429122468659532</c:v>
                </c:pt>
                <c:pt idx="9">
                  <c:v>1.9333654773384703</c:v>
                </c:pt>
                <c:pt idx="10">
                  <c:v>1.9200578592092516</c:v>
                </c:pt>
                <c:pt idx="11">
                  <c:v>1.9208293153326848</c:v>
                </c:pt>
                <c:pt idx="12">
                  <c:v>1.9208293153326848</c:v>
                </c:pt>
                <c:pt idx="13">
                  <c:v>1.9208293153326848</c:v>
                </c:pt>
                <c:pt idx="14">
                  <c:v>1.9435872709739574</c:v>
                </c:pt>
                <c:pt idx="15">
                  <c:v>1.9426229508196662</c:v>
                </c:pt>
                <c:pt idx="16">
                  <c:v>1.9486017357762719</c:v>
                </c:pt>
                <c:pt idx="17">
                  <c:v>1.9679845708775257</c:v>
                </c:pt>
                <c:pt idx="18">
                  <c:v>1.946865959498548</c:v>
                </c:pt>
                <c:pt idx="19">
                  <c:v>1.946865959498548</c:v>
                </c:pt>
                <c:pt idx="20">
                  <c:v>1.946865959498548</c:v>
                </c:pt>
                <c:pt idx="21">
                  <c:v>2.0019286403085772</c:v>
                </c:pt>
                <c:pt idx="22">
                  <c:v>2.0010607521697148</c:v>
                </c:pt>
                <c:pt idx="23">
                  <c:v>1.9846673095467637</c:v>
                </c:pt>
                <c:pt idx="24">
                  <c:v>1.9930568948890972</c:v>
                </c:pt>
                <c:pt idx="25">
                  <c:v>2.0026036644165806</c:v>
                </c:pt>
                <c:pt idx="26">
                  <c:v>2.0026036644165806</c:v>
                </c:pt>
                <c:pt idx="27">
                  <c:v>2.0026036644165806</c:v>
                </c:pt>
                <c:pt idx="28">
                  <c:v>1.9470588235294062</c:v>
                </c:pt>
                <c:pt idx="29">
                  <c:v>1.9573770491803222</c:v>
                </c:pt>
                <c:pt idx="30">
                  <c:v>2.0262295081967152</c:v>
                </c:pt>
                <c:pt idx="31">
                  <c:v>2.0290260366441597</c:v>
                </c:pt>
                <c:pt idx="32">
                  <c:v>2.0262295081967148</c:v>
                </c:pt>
                <c:pt idx="33">
                  <c:v>2.0262295081967148</c:v>
                </c:pt>
                <c:pt idx="34">
                  <c:v>2.0262295081967148</c:v>
                </c:pt>
                <c:pt idx="35">
                  <c:v>2.030568948891025</c:v>
                </c:pt>
                <c:pt idx="36">
                  <c:v>2.0198649951783927</c:v>
                </c:pt>
                <c:pt idx="37">
                  <c:v>1.9949855351976788</c:v>
                </c:pt>
                <c:pt idx="38">
                  <c:v>2.0218900675024041</c:v>
                </c:pt>
                <c:pt idx="39">
                  <c:v>2.0107039537126257</c:v>
                </c:pt>
                <c:pt idx="40">
                  <c:v>2.0107039537126257</c:v>
                </c:pt>
                <c:pt idx="41">
                  <c:v>2.0107039537126257</c:v>
                </c:pt>
                <c:pt idx="42">
                  <c:v>2.0209257473481124</c:v>
                </c:pt>
                <c:pt idx="43">
                  <c:v>2.0194792671166755</c:v>
                </c:pt>
                <c:pt idx="44">
                  <c:v>2.0194792671166755</c:v>
                </c:pt>
                <c:pt idx="45">
                  <c:v>2.0305689488910246</c:v>
                </c:pt>
                <c:pt idx="46">
                  <c:v>2.0327868852458946</c:v>
                </c:pt>
                <c:pt idx="47">
                  <c:v>2.0327868852458946</c:v>
                </c:pt>
                <c:pt idx="48">
                  <c:v>2.0327868852458946</c:v>
                </c:pt>
                <c:pt idx="49">
                  <c:v>2.0573770491803209</c:v>
                </c:pt>
                <c:pt idx="50">
                  <c:v>2.0428158148505235</c:v>
                </c:pt>
                <c:pt idx="51">
                  <c:v>2.0190935390549591</c:v>
                </c:pt>
                <c:pt idx="52">
                  <c:v>2.021118611378971</c:v>
                </c:pt>
                <c:pt idx="53">
                  <c:v>2.0277724204435805</c:v>
                </c:pt>
                <c:pt idx="54">
                  <c:v>2.0277724204435805</c:v>
                </c:pt>
                <c:pt idx="55">
                  <c:v>2.0277724204435805</c:v>
                </c:pt>
                <c:pt idx="56">
                  <c:v>2.0177434908389515</c:v>
                </c:pt>
                <c:pt idx="57">
                  <c:v>2.0148505303760782</c:v>
                </c:pt>
                <c:pt idx="58">
                  <c:v>2.0045323047251618</c:v>
                </c:pt>
                <c:pt idx="59">
                  <c:v>2.0280617164898675</c:v>
                </c:pt>
                <c:pt idx="60">
                  <c:v>2.0017357762777168</c:v>
                </c:pt>
                <c:pt idx="61">
                  <c:v>2.0017357762777168</c:v>
                </c:pt>
                <c:pt idx="62">
                  <c:v>2.0017357762777168</c:v>
                </c:pt>
                <c:pt idx="63">
                  <c:v>1.983510125361613</c:v>
                </c:pt>
                <c:pt idx="64">
                  <c:v>1.9512054001928574</c:v>
                </c:pt>
                <c:pt idx="65">
                  <c:v>1.9289296046287303</c:v>
                </c:pt>
                <c:pt idx="66">
                  <c:v>1.9406943105110832</c:v>
                </c:pt>
                <c:pt idx="67">
                  <c:v>1.9192864030858185</c:v>
                </c:pt>
                <c:pt idx="68">
                  <c:v>1.9192864030858185</c:v>
                </c:pt>
                <c:pt idx="69">
                  <c:v>1.9192864030858185</c:v>
                </c:pt>
                <c:pt idx="70">
                  <c:v>1.9711668273866865</c:v>
                </c:pt>
                <c:pt idx="71">
                  <c:v>2.0080038572806109</c:v>
                </c:pt>
                <c:pt idx="72">
                  <c:v>1.9865959498553454</c:v>
                </c:pt>
                <c:pt idx="73">
                  <c:v>2.0002892960462808</c:v>
                </c:pt>
                <c:pt idx="74">
                  <c:v>1.9663452266152297</c:v>
                </c:pt>
                <c:pt idx="75">
                  <c:v>1.9663452266152297</c:v>
                </c:pt>
                <c:pt idx="76">
                  <c:v>1.9663452266152297</c:v>
                </c:pt>
                <c:pt idx="77">
                  <c:v>1.9390549662487881</c:v>
                </c:pt>
                <c:pt idx="78">
                  <c:v>1.9532304725168697</c:v>
                </c:pt>
                <c:pt idx="79">
                  <c:v>2.014368370298933</c:v>
                </c:pt>
                <c:pt idx="80">
                  <c:v>1.9917068466730896</c:v>
                </c:pt>
                <c:pt idx="81">
                  <c:v>2.0173577627772357</c:v>
                </c:pt>
                <c:pt idx="82">
                  <c:v>2.0173577627772357</c:v>
                </c:pt>
                <c:pt idx="83">
                  <c:v>2.0173577627772357</c:v>
                </c:pt>
                <c:pt idx="84">
                  <c:v>2.01909353905496</c:v>
                </c:pt>
                <c:pt idx="85">
                  <c:v>1.9680810028929545</c:v>
                </c:pt>
                <c:pt idx="86">
                  <c:v>1.9581485053037544</c:v>
                </c:pt>
                <c:pt idx="87">
                  <c:v>1.9503375120539959</c:v>
                </c:pt>
                <c:pt idx="88">
                  <c:v>2.0317261330761749</c:v>
                </c:pt>
                <c:pt idx="89">
                  <c:v>2.0317261330761749</c:v>
                </c:pt>
                <c:pt idx="90">
                  <c:v>2.0317261330761749</c:v>
                </c:pt>
                <c:pt idx="91">
                  <c:v>2.060077145612337</c:v>
                </c:pt>
                <c:pt idx="92">
                  <c:v>2.0581485053037545</c:v>
                </c:pt>
                <c:pt idx="93">
                  <c:v>2.1029893924782961</c:v>
                </c:pt>
                <c:pt idx="94">
                  <c:v>2.095467695274825</c:v>
                </c:pt>
                <c:pt idx="95">
                  <c:v>2.060945033751199</c:v>
                </c:pt>
                <c:pt idx="96">
                  <c:v>2.060945033751199</c:v>
                </c:pt>
                <c:pt idx="97">
                  <c:v>2.060945033751199</c:v>
                </c:pt>
                <c:pt idx="98">
                  <c:v>2.025554484088711</c:v>
                </c:pt>
                <c:pt idx="99">
                  <c:v>2.0378013500482095</c:v>
                </c:pt>
                <c:pt idx="100">
                  <c:v>2.0429122468659533</c:v>
                </c:pt>
                <c:pt idx="101">
                  <c:v>2.013500482160071</c:v>
                </c:pt>
                <c:pt idx="102">
                  <c:v>2.0091610414657604</c:v>
                </c:pt>
                <c:pt idx="103">
                  <c:v>2.0091610414657604</c:v>
                </c:pt>
                <c:pt idx="104">
                  <c:v>2.0091610414657604</c:v>
                </c:pt>
                <c:pt idx="105">
                  <c:v>2.0164898746383737</c:v>
                </c:pt>
                <c:pt idx="106">
                  <c:v>2.0299903567984505</c:v>
                </c:pt>
                <c:pt idx="107">
                  <c:v>2.0468659594985468</c:v>
                </c:pt>
                <c:pt idx="108">
                  <c:v>2.0303760848601669</c:v>
                </c:pt>
                <c:pt idx="109">
                  <c:v>2.0143683702989321</c:v>
                </c:pt>
                <c:pt idx="110">
                  <c:v>2.0143683702989321</c:v>
                </c:pt>
                <c:pt idx="111">
                  <c:v>2.0143683702989321</c:v>
                </c:pt>
                <c:pt idx="112">
                  <c:v>2.0125361620057789</c:v>
                </c:pt>
                <c:pt idx="113">
                  <c:v>2.0155255544840815</c:v>
                </c:pt>
                <c:pt idx="114">
                  <c:v>2.0111861137897713</c:v>
                </c:pt>
                <c:pt idx="115">
                  <c:v>2.0015429122468591</c:v>
                </c:pt>
                <c:pt idx="116">
                  <c:v>2.0207328833172546</c:v>
                </c:pt>
                <c:pt idx="117">
                  <c:v>2.0207328833172546</c:v>
                </c:pt>
                <c:pt idx="118">
                  <c:v>2.0207328833172546</c:v>
                </c:pt>
                <c:pt idx="119">
                  <c:v>2.0178399228543813</c:v>
                </c:pt>
                <c:pt idx="120">
                  <c:v>2.0164898746383737</c:v>
                </c:pt>
                <c:pt idx="121">
                  <c:v>1.9923818707810934</c:v>
                </c:pt>
                <c:pt idx="122">
                  <c:v>1.970877531340399</c:v>
                </c:pt>
                <c:pt idx="123">
                  <c:v>1.9335583413693289</c:v>
                </c:pt>
                <c:pt idx="124">
                  <c:v>1.9335583413693289</c:v>
                </c:pt>
                <c:pt idx="125">
                  <c:v>1.9335583413693289</c:v>
                </c:pt>
                <c:pt idx="126">
                  <c:v>1.9310511089681714</c:v>
                </c:pt>
                <c:pt idx="127">
                  <c:v>1.9181292189006696</c:v>
                </c:pt>
                <c:pt idx="128">
                  <c:v>1.9133076181292132</c:v>
                </c:pt>
                <c:pt idx="129">
                  <c:v>1.9318225650916045</c:v>
                </c:pt>
                <c:pt idx="130">
                  <c:v>1.9382835101253559</c:v>
                </c:pt>
                <c:pt idx="131">
                  <c:v>1.9382835101253559</c:v>
                </c:pt>
                <c:pt idx="132">
                  <c:v>1.9382835101253559</c:v>
                </c:pt>
                <c:pt idx="133">
                  <c:v>1.9433944069430997</c:v>
                </c:pt>
                <c:pt idx="134">
                  <c:v>1.9280617164898692</c:v>
                </c:pt>
                <c:pt idx="135">
                  <c:v>1.9312439729990305</c:v>
                </c:pt>
                <c:pt idx="136">
                  <c:v>1.8992285438765615</c:v>
                </c:pt>
                <c:pt idx="137">
                  <c:v>1.8888138862102162</c:v>
                </c:pt>
                <c:pt idx="138">
                  <c:v>1.8888138862102162</c:v>
                </c:pt>
                <c:pt idx="139">
                  <c:v>1.8888138862102162</c:v>
                </c:pt>
                <c:pt idx="140">
                  <c:v>1.8807135969141702</c:v>
                </c:pt>
                <c:pt idx="141">
                  <c:v>1.8695274831243918</c:v>
                </c:pt>
                <c:pt idx="142">
                  <c:v>1.8786885245901583</c:v>
                </c:pt>
                <c:pt idx="143">
                  <c:v>1.8766634522661469</c:v>
                </c:pt>
                <c:pt idx="144">
                  <c:v>1.8464802314368316</c:v>
                </c:pt>
                <c:pt idx="145">
                  <c:v>1.8464802314368316</c:v>
                </c:pt>
                <c:pt idx="146">
                  <c:v>1.8464802314368316</c:v>
                </c:pt>
                <c:pt idx="147">
                  <c:v>1.8277724204435821</c:v>
                </c:pt>
                <c:pt idx="148">
                  <c:v>1.8139826422372174</c:v>
                </c:pt>
                <c:pt idx="149">
                  <c:v>1.805014464802309</c:v>
                </c:pt>
                <c:pt idx="150">
                  <c:v>1.776567020250718</c:v>
                </c:pt>
                <c:pt idx="151">
                  <c:v>1.7802314368370249</c:v>
                </c:pt>
                <c:pt idx="152">
                  <c:v>1.7802314368370249</c:v>
                </c:pt>
                <c:pt idx="153">
                  <c:v>1.7802314368370249</c:v>
                </c:pt>
                <c:pt idx="154">
                  <c:v>1.8056894889103128</c:v>
                </c:pt>
                <c:pt idx="155">
                  <c:v>1.7914175506268033</c:v>
                </c:pt>
                <c:pt idx="156">
                  <c:v>1.8061716489874589</c:v>
                </c:pt>
                <c:pt idx="157">
                  <c:v>1.819479267116678</c:v>
                </c:pt>
                <c:pt idx="158">
                  <c:v>1.8139826422372183</c:v>
                </c:pt>
                <c:pt idx="159">
                  <c:v>1.8139826422372183</c:v>
                </c:pt>
                <c:pt idx="160">
                  <c:v>1.8139826422372183</c:v>
                </c:pt>
                <c:pt idx="161">
                  <c:v>1.8091610414657624</c:v>
                </c:pt>
                <c:pt idx="162">
                  <c:v>1.8440694310511048</c:v>
                </c:pt>
                <c:pt idx="163">
                  <c:v>1.8234329797492723</c:v>
                </c:pt>
                <c:pt idx="164">
                  <c:v>1.8167791706846632</c:v>
                </c:pt>
                <c:pt idx="165">
                  <c:v>1.831147540983602</c:v>
                </c:pt>
                <c:pt idx="166">
                  <c:v>1.831147540983602</c:v>
                </c:pt>
                <c:pt idx="167">
                  <c:v>1.831147540983602</c:v>
                </c:pt>
                <c:pt idx="168">
                  <c:v>1.8341369334619047</c:v>
                </c:pt>
                <c:pt idx="169">
                  <c:v>1.799903567984567</c:v>
                </c:pt>
                <c:pt idx="170">
                  <c:v>1.7742526518804205</c:v>
                </c:pt>
                <c:pt idx="171">
                  <c:v>1.7453230472516834</c:v>
                </c:pt>
                <c:pt idx="172">
                  <c:v>1.7866923818707772</c:v>
                </c:pt>
                <c:pt idx="173">
                  <c:v>1.7866923818707772</c:v>
                </c:pt>
                <c:pt idx="174">
                  <c:v>1.7866923818707772</c:v>
                </c:pt>
                <c:pt idx="175">
                  <c:v>1.7793635486981638</c:v>
                </c:pt>
                <c:pt idx="176">
                  <c:v>1.8046287367405931</c:v>
                </c:pt>
                <c:pt idx="177">
                  <c:v>1.799324975891992</c:v>
                </c:pt>
                <c:pt idx="178">
                  <c:v>1.827772420443583</c:v>
                </c:pt>
                <c:pt idx="179">
                  <c:v>1.8404050144647983</c:v>
                </c:pt>
                <c:pt idx="180">
                  <c:v>1.8404050144647983</c:v>
                </c:pt>
                <c:pt idx="181">
                  <c:v>1.8404050144647983</c:v>
                </c:pt>
                <c:pt idx="182">
                  <c:v>1.8378013500482115</c:v>
                </c:pt>
                <c:pt idx="183">
                  <c:v>1.8378013500482115</c:v>
                </c:pt>
                <c:pt idx="184">
                  <c:v>1.8574734811957527</c:v>
                </c:pt>
                <c:pt idx="185">
                  <c:v>1.8798457087753091</c:v>
                </c:pt>
                <c:pt idx="186">
                  <c:v>1.8730954676952707</c:v>
                </c:pt>
                <c:pt idx="187">
                  <c:v>1.8730954676952707</c:v>
                </c:pt>
                <c:pt idx="188">
                  <c:v>1.8730954676952707</c:v>
                </c:pt>
                <c:pt idx="189">
                  <c:v>1.8688524590163893</c:v>
                </c:pt>
                <c:pt idx="190">
                  <c:v>1.8642237222757916</c:v>
                </c:pt>
                <c:pt idx="191">
                  <c:v>1.8759884281581449</c:v>
                </c:pt>
                <c:pt idx="192">
                  <c:v>1.8518804243008642</c:v>
                </c:pt>
                <c:pt idx="193">
                  <c:v>1.8445515911282513</c:v>
                </c:pt>
                <c:pt idx="194">
                  <c:v>1.8445515911282513</c:v>
                </c:pt>
                <c:pt idx="195">
                  <c:v>1.8445515911282513</c:v>
                </c:pt>
                <c:pt idx="196">
                  <c:v>1.8443587270973927</c:v>
                </c:pt>
                <c:pt idx="197">
                  <c:v>1.8376084860173543</c:v>
                </c:pt>
                <c:pt idx="198">
                  <c:v>1.8379942140790706</c:v>
                </c:pt>
                <c:pt idx="199">
                  <c:v>1.8202507232401115</c:v>
                </c:pt>
                <c:pt idx="200">
                  <c:v>1.8216972034715488</c:v>
                </c:pt>
                <c:pt idx="201">
                  <c:v>1.8216972034715488</c:v>
                </c:pt>
                <c:pt idx="202">
                  <c:v>1.8216972034715488</c:v>
                </c:pt>
                <c:pt idx="203">
                  <c:v>1.810703953712629</c:v>
                </c:pt>
                <c:pt idx="204">
                  <c:v>1.8128254580520693</c:v>
                </c:pt>
                <c:pt idx="205">
                  <c:v>1.8153326904532263</c:v>
                </c:pt>
                <c:pt idx="206">
                  <c:v>1.8242044358727059</c:v>
                </c:pt>
                <c:pt idx="207">
                  <c:v>1.8277724204435835</c:v>
                </c:pt>
                <c:pt idx="208">
                  <c:v>1.8277724204435835</c:v>
                </c:pt>
                <c:pt idx="209">
                  <c:v>1.8277724204435835</c:v>
                </c:pt>
                <c:pt idx="210">
                  <c:v>1.8030858244937282</c:v>
                </c:pt>
                <c:pt idx="211">
                  <c:v>1.785631629701057</c:v>
                </c:pt>
                <c:pt idx="212">
                  <c:v>1.7972034715525518</c:v>
                </c:pt>
                <c:pt idx="213">
                  <c:v>1.7726133076181254</c:v>
                </c:pt>
                <c:pt idx="214">
                  <c:v>1.7653809064609414</c:v>
                </c:pt>
                <c:pt idx="215">
                  <c:v>1.7653809064609414</c:v>
                </c:pt>
                <c:pt idx="216">
                  <c:v>1.7653809064609414</c:v>
                </c:pt>
                <c:pt idx="217">
                  <c:v>1.7348119575699097</c:v>
                </c:pt>
                <c:pt idx="218">
                  <c:v>1.7108003857280583</c:v>
                </c:pt>
                <c:pt idx="219">
                  <c:v>1.7160077145612305</c:v>
                </c:pt>
                <c:pt idx="220">
                  <c:v>1.6999999999999962</c:v>
                </c:pt>
                <c:pt idx="221">
                  <c:v>1.7082931533269008</c:v>
                </c:pt>
                <c:pt idx="222">
                  <c:v>1.7082931533269008</c:v>
                </c:pt>
                <c:pt idx="223">
                  <c:v>1.7082931533269008</c:v>
                </c:pt>
                <c:pt idx="224">
                  <c:v>1.7800385728061676</c:v>
                </c:pt>
                <c:pt idx="225">
                  <c:v>1.7367405978784913</c:v>
                </c:pt>
                <c:pt idx="226">
                  <c:v>1.7315332690453182</c:v>
                </c:pt>
                <c:pt idx="227">
                  <c:v>1.7370298939247779</c:v>
                </c:pt>
                <c:pt idx="228">
                  <c:v>1.7112825458052026</c:v>
                </c:pt>
                <c:pt idx="229">
                  <c:v>1.7112825458052026</c:v>
                </c:pt>
                <c:pt idx="230">
                  <c:v>1.7112825458052026</c:v>
                </c:pt>
                <c:pt idx="231">
                  <c:v>1.6929604628736694</c:v>
                </c:pt>
                <c:pt idx="232">
                  <c:v>1.703760848601731</c:v>
                </c:pt>
                <c:pt idx="233">
                  <c:v>1.7169720347155208</c:v>
                </c:pt>
                <c:pt idx="234">
                  <c:v>1.7033751205400143</c:v>
                </c:pt>
                <c:pt idx="235">
                  <c:v>1.6893924783027914</c:v>
                </c:pt>
                <c:pt idx="236">
                  <c:v>1.6893924783027914</c:v>
                </c:pt>
                <c:pt idx="237">
                  <c:v>1.6893924783027914</c:v>
                </c:pt>
                <c:pt idx="238">
                  <c:v>1.6843780135004773</c:v>
                </c:pt>
                <c:pt idx="239">
                  <c:v>1.6998071359691371</c:v>
                </c:pt>
                <c:pt idx="240">
                  <c:v>1.7177434908389535</c:v>
                </c:pt>
                <c:pt idx="241">
                  <c:v>1.7081967213114702</c:v>
                </c:pt>
                <c:pt idx="242">
                  <c:v>1.6994214079074204</c:v>
                </c:pt>
                <c:pt idx="243">
                  <c:v>1.6994214079074204</c:v>
                </c:pt>
                <c:pt idx="244">
                  <c:v>1.6994214079074204</c:v>
                </c:pt>
                <c:pt idx="245">
                  <c:v>1.6755062680809982</c:v>
                </c:pt>
                <c:pt idx="246">
                  <c:v>1.6780135004821553</c:v>
                </c:pt>
                <c:pt idx="247">
                  <c:v>1.6979749276759835</c:v>
                </c:pt>
                <c:pt idx="248">
                  <c:v>1.734426229508192</c:v>
                </c:pt>
                <c:pt idx="249">
                  <c:v>1.7278688524590113</c:v>
                </c:pt>
                <c:pt idx="250">
                  <c:v>1.7278688524590113</c:v>
                </c:pt>
                <c:pt idx="251">
                  <c:v>1.7278688524590113</c:v>
                </c:pt>
                <c:pt idx="252">
                  <c:v>1.7122468659594938</c:v>
                </c:pt>
                <c:pt idx="253">
                  <c:v>1.7189006750241034</c:v>
                </c:pt>
                <c:pt idx="254">
                  <c:v>1.7128254580520688</c:v>
                </c:pt>
                <c:pt idx="255">
                  <c:v>1.7306653809064563</c:v>
                </c:pt>
                <c:pt idx="256">
                  <c:v>1.738669238187073</c:v>
                </c:pt>
                <c:pt idx="257">
                  <c:v>1.738669238187073</c:v>
                </c:pt>
                <c:pt idx="258">
                  <c:v>1.738669238187073</c:v>
                </c:pt>
                <c:pt idx="259">
                  <c:v>1.7331726133076133</c:v>
                </c:pt>
                <c:pt idx="260">
                  <c:v>1.7177434908389531</c:v>
                </c:pt>
                <c:pt idx="261">
                  <c:v>1.7082931533268995</c:v>
                </c:pt>
                <c:pt idx="262">
                  <c:v>1.6824493731918948</c:v>
                </c:pt>
                <c:pt idx="263">
                  <c:v>1.6649951783992236</c:v>
                </c:pt>
                <c:pt idx="264">
                  <c:v>1.6649951783992236</c:v>
                </c:pt>
                <c:pt idx="265">
                  <c:v>1.6649951783992236</c:v>
                </c:pt>
                <c:pt idx="266">
                  <c:v>1.6678881388620974</c:v>
                </c:pt>
                <c:pt idx="267">
                  <c:v>1.6949855351976808</c:v>
                </c:pt>
                <c:pt idx="268">
                  <c:v>1.7058823529411717</c:v>
                </c:pt>
                <c:pt idx="269">
                  <c:v>1.6594985535197639</c:v>
                </c:pt>
                <c:pt idx="270">
                  <c:v>1.6486017357762734</c:v>
                </c:pt>
                <c:pt idx="271">
                  <c:v>1.6486017357762734</c:v>
                </c:pt>
                <c:pt idx="272">
                  <c:v>1.6486017357762734</c:v>
                </c:pt>
                <c:pt idx="273">
                  <c:v>1.6348119575699092</c:v>
                </c:pt>
                <c:pt idx="274">
                  <c:v>1.6272902603664376</c:v>
                </c:pt>
                <c:pt idx="275">
                  <c:v>1.5853423336547698</c:v>
                </c:pt>
                <c:pt idx="276">
                  <c:v>1.5824493731918956</c:v>
                </c:pt>
                <c:pt idx="277">
                  <c:v>1.5954676952748268</c:v>
                </c:pt>
                <c:pt idx="278">
                  <c:v>1.5954676952748268</c:v>
                </c:pt>
                <c:pt idx="279">
                  <c:v>1.5954676952748268</c:v>
                </c:pt>
                <c:pt idx="280">
                  <c:v>1.5950819672131105</c:v>
                </c:pt>
                <c:pt idx="281">
                  <c:v>1.5854387656701983</c:v>
                </c:pt>
                <c:pt idx="282">
                  <c:v>1.6041465766634477</c:v>
                </c:pt>
                <c:pt idx="283">
                  <c:v>1.6454194792671117</c:v>
                </c:pt>
                <c:pt idx="284">
                  <c:v>1.6425265188042379</c:v>
                </c:pt>
                <c:pt idx="285">
                  <c:v>1.6425265188042379</c:v>
                </c:pt>
                <c:pt idx="286">
                  <c:v>1.6425265188042379</c:v>
                </c:pt>
                <c:pt idx="287">
                  <c:v>1.609836065573766</c:v>
                </c:pt>
                <c:pt idx="288">
                  <c:v>1.6089681774349041</c:v>
                </c:pt>
                <c:pt idx="289">
                  <c:v>1.6151398264223675</c:v>
                </c:pt>
                <c:pt idx="290">
                  <c:v>1.5720347155255503</c:v>
                </c:pt>
                <c:pt idx="291">
                  <c:v>1.6029893924782983</c:v>
                </c:pt>
                <c:pt idx="292">
                  <c:v>1.6029893924782983</c:v>
                </c:pt>
                <c:pt idx="293">
                  <c:v>1.6029893924782983</c:v>
                </c:pt>
                <c:pt idx="294">
                  <c:v>1.612054001928636</c:v>
                </c:pt>
                <c:pt idx="295">
                  <c:v>1.6097396335583372</c:v>
                </c:pt>
                <c:pt idx="296">
                  <c:v>1.5876567020250683</c:v>
                </c:pt>
                <c:pt idx="297">
                  <c:v>1.5621986499517804</c:v>
                </c:pt>
                <c:pt idx="298">
                  <c:v>1.5494696239151362</c:v>
                </c:pt>
                <c:pt idx="299">
                  <c:v>1.5494696239151362</c:v>
                </c:pt>
                <c:pt idx="300">
                  <c:v>1.5494696239151362</c:v>
                </c:pt>
                <c:pt idx="301">
                  <c:v>1.5079074252651843</c:v>
                </c:pt>
                <c:pt idx="302">
                  <c:v>1.5426229508196685</c:v>
                </c:pt>
                <c:pt idx="303">
                  <c:v>1.5223722275795524</c:v>
                </c:pt>
                <c:pt idx="304">
                  <c:v>1.5221793635486947</c:v>
                </c:pt>
                <c:pt idx="305">
                  <c:v>1.5158148505303721</c:v>
                </c:pt>
                <c:pt idx="306">
                  <c:v>1.5158148505303721</c:v>
                </c:pt>
                <c:pt idx="307">
                  <c:v>1.5158148505303721</c:v>
                </c:pt>
                <c:pt idx="308">
                  <c:v>1.5122468659594945</c:v>
                </c:pt>
                <c:pt idx="309">
                  <c:v>1.4892960462873637</c:v>
                </c:pt>
                <c:pt idx="310">
                  <c:v>1.4147540983606524</c:v>
                </c:pt>
                <c:pt idx="311">
                  <c:v>1.4245901639344227</c:v>
                </c:pt>
                <c:pt idx="312">
                  <c:v>1.4722275795564093</c:v>
                </c:pt>
                <c:pt idx="313">
                  <c:v>1.4722275795564093</c:v>
                </c:pt>
                <c:pt idx="314">
                  <c:v>1.4722275795564093</c:v>
                </c:pt>
                <c:pt idx="315">
                  <c:v>1.5137897782063607</c:v>
                </c:pt>
                <c:pt idx="316">
                  <c:v>1.5500482160077107</c:v>
                </c:pt>
                <c:pt idx="317">
                  <c:v>1.5692381870781063</c:v>
                </c:pt>
                <c:pt idx="318">
                  <c:v>1.5819672131147504</c:v>
                </c:pt>
                <c:pt idx="319">
                  <c:v>1.6274831243972967</c:v>
                </c:pt>
                <c:pt idx="320">
                  <c:v>1.6274831243972967</c:v>
                </c:pt>
                <c:pt idx="321">
                  <c:v>1.6274831243972967</c:v>
                </c:pt>
                <c:pt idx="322">
                  <c:v>1.6573770491803241</c:v>
                </c:pt>
                <c:pt idx="323">
                  <c:v>1.6477338476374119</c:v>
                </c:pt>
                <c:pt idx="324">
                  <c:v>1.6466730954676914</c:v>
                </c:pt>
                <c:pt idx="325">
                  <c:v>1.6426229508196686</c:v>
                </c:pt>
                <c:pt idx="326">
                  <c:v>1.6157184185149429</c:v>
                </c:pt>
                <c:pt idx="327">
                  <c:v>1.6157184185149429</c:v>
                </c:pt>
                <c:pt idx="328">
                  <c:v>1.6157184185149429</c:v>
                </c:pt>
                <c:pt idx="329">
                  <c:v>1.64021215043394</c:v>
                </c:pt>
                <c:pt idx="330">
                  <c:v>1.6773384763741515</c:v>
                </c:pt>
                <c:pt idx="331">
                  <c:v>1.6923818707810945</c:v>
                </c:pt>
                <c:pt idx="332">
                  <c:v>1.75004821600771</c:v>
                </c:pt>
                <c:pt idx="333">
                  <c:v>1.7084860173577581</c:v>
                </c:pt>
                <c:pt idx="334">
                  <c:v>1.7084860173577581</c:v>
                </c:pt>
                <c:pt idx="335">
                  <c:v>1.7084860173577581</c:v>
                </c:pt>
                <c:pt idx="336">
                  <c:v>1.6977820636451253</c:v>
                </c:pt>
                <c:pt idx="337">
                  <c:v>1.6948891031822511</c:v>
                </c:pt>
                <c:pt idx="338">
                  <c:v>1.6589199614271886</c:v>
                </c:pt>
                <c:pt idx="339">
                  <c:v>1.6388621022179306</c:v>
                </c:pt>
                <c:pt idx="340">
                  <c:v>1.6123432979749222</c:v>
                </c:pt>
                <c:pt idx="341">
                  <c:v>1.6123432979749222</c:v>
                </c:pt>
                <c:pt idx="342">
                  <c:v>1.6123432979749222</c:v>
                </c:pt>
                <c:pt idx="343">
                  <c:v>1.6104146576663396</c:v>
                </c:pt>
                <c:pt idx="344">
                  <c:v>1.6306653809064557</c:v>
                </c:pt>
                <c:pt idx="345">
                  <c:v>1.6111861137897727</c:v>
                </c:pt>
                <c:pt idx="346">
                  <c:v>1.6464802314368319</c:v>
                </c:pt>
                <c:pt idx="347">
                  <c:v>1.6765670202507179</c:v>
                </c:pt>
                <c:pt idx="348">
                  <c:v>1.6765670202507179</c:v>
                </c:pt>
                <c:pt idx="349">
                  <c:v>1.6765670202507179</c:v>
                </c:pt>
                <c:pt idx="350">
                  <c:v>1.6792671166827331</c:v>
                </c:pt>
                <c:pt idx="351">
                  <c:v>1.6170684667309496</c:v>
                </c:pt>
                <c:pt idx="352">
                  <c:v>1.630761812921885</c:v>
                </c:pt>
                <c:pt idx="353">
                  <c:v>1.659787849566051</c:v>
                </c:pt>
                <c:pt idx="354">
                  <c:v>1.6690453230472464</c:v>
                </c:pt>
                <c:pt idx="355">
                  <c:v>1.6690453230472464</c:v>
                </c:pt>
                <c:pt idx="356">
                  <c:v>1.6690453230472464</c:v>
                </c:pt>
                <c:pt idx="357">
                  <c:v>1.6760848601735723</c:v>
                </c:pt>
                <c:pt idx="358">
                  <c:v>1.6771456123432928</c:v>
                </c:pt>
                <c:pt idx="359">
                  <c:v>1.6479267116682688</c:v>
                </c:pt>
                <c:pt idx="360">
                  <c:v>1.6486981677917019</c:v>
                </c:pt>
                <c:pt idx="361">
                  <c:v>1.656991321118606</c:v>
                </c:pt>
                <c:pt idx="362">
                  <c:v>1.656991321118606</c:v>
                </c:pt>
                <c:pt idx="363">
                  <c:v>1.656991321118606</c:v>
                </c:pt>
                <c:pt idx="364">
                  <c:v>1.651976856316292</c:v>
                </c:pt>
                <c:pt idx="365">
                  <c:v>1.6655737704917986</c:v>
                </c:pt>
                <c:pt idx="366">
                  <c:v>1.6400192864030809</c:v>
                </c:pt>
                <c:pt idx="367">
                  <c:v>1.5987463837994165</c:v>
                </c:pt>
                <c:pt idx="368">
                  <c:v>1.6045323047251636</c:v>
                </c:pt>
                <c:pt idx="369">
                  <c:v>1.6045323047251636</c:v>
                </c:pt>
                <c:pt idx="370">
                  <c:v>1.6045323047251636</c:v>
                </c:pt>
                <c:pt idx="371">
                  <c:v>1.6372227579556364</c:v>
                </c:pt>
                <c:pt idx="372">
                  <c:v>1.5977820636451252</c:v>
                </c:pt>
                <c:pt idx="373">
                  <c:v>1.6402121504339395</c:v>
                </c:pt>
                <c:pt idx="374">
                  <c:v>1.669527483124392</c:v>
                </c:pt>
                <c:pt idx="375">
                  <c:v>1.6616200578592042</c:v>
                </c:pt>
                <c:pt idx="376">
                  <c:v>1.6616200578592042</c:v>
                </c:pt>
                <c:pt idx="377">
                  <c:v>1.6616200578592042</c:v>
                </c:pt>
                <c:pt idx="378">
                  <c:v>1.6577627772420396</c:v>
                </c:pt>
                <c:pt idx="379">
                  <c:v>1.6779170684667259</c:v>
                </c:pt>
                <c:pt idx="380">
                  <c:v>1.664513018322078</c:v>
                </c:pt>
                <c:pt idx="381">
                  <c:v>1.63355834136933</c:v>
                </c:pt>
                <c:pt idx="382">
                  <c:v>1.6423336547733798</c:v>
                </c:pt>
                <c:pt idx="383">
                  <c:v>1.6423336547733798</c:v>
                </c:pt>
                <c:pt idx="384">
                  <c:v>1.6423336547733798</c:v>
                </c:pt>
                <c:pt idx="385">
                  <c:v>1.602892960462869</c:v>
                </c:pt>
                <c:pt idx="386">
                  <c:v>1.6642237222757905</c:v>
                </c:pt>
                <c:pt idx="387">
                  <c:v>1.7452266152362537</c:v>
                </c:pt>
                <c:pt idx="388">
                  <c:v>1.7559305689488864</c:v>
                </c:pt>
                <c:pt idx="389">
                  <c:v>1.7647058823529362</c:v>
                </c:pt>
                <c:pt idx="390">
                  <c:v>1.7647058823529362</c:v>
                </c:pt>
                <c:pt idx="391">
                  <c:v>1.7647058823529362</c:v>
                </c:pt>
                <c:pt idx="392">
                  <c:v>1.7939247830279608</c:v>
                </c:pt>
                <c:pt idx="393">
                  <c:v>1.8269045323047202</c:v>
                </c:pt>
                <c:pt idx="394">
                  <c:v>1.8313404050144602</c:v>
                </c:pt>
                <c:pt idx="395">
                  <c:v>1.8270009643201495</c:v>
                </c:pt>
                <c:pt idx="396">
                  <c:v>1.8234329797492719</c:v>
                </c:pt>
                <c:pt idx="397">
                  <c:v>1.8234329797492719</c:v>
                </c:pt>
                <c:pt idx="398">
                  <c:v>1.8234329797492719</c:v>
                </c:pt>
                <c:pt idx="399">
                  <c:v>1.813307618129214</c:v>
                </c:pt>
                <c:pt idx="400">
                  <c:v>1.7976856316296961</c:v>
                </c:pt>
                <c:pt idx="401">
                  <c:v>1.8048216007714513</c:v>
                </c:pt>
                <c:pt idx="402">
                  <c:v>1.8082931533269</c:v>
                </c:pt>
                <c:pt idx="403">
                  <c:v>1.8280617164898696</c:v>
                </c:pt>
                <c:pt idx="404">
                  <c:v>1.8280617164898696</c:v>
                </c:pt>
                <c:pt idx="405">
                  <c:v>1.8280617164898696</c:v>
                </c:pt>
                <c:pt idx="406">
                  <c:v>1.785728061716485</c:v>
                </c:pt>
                <c:pt idx="407">
                  <c:v>1.7846673095467649</c:v>
                </c:pt>
                <c:pt idx="408">
                  <c:v>1.7750241080038527</c:v>
                </c:pt>
                <c:pt idx="409">
                  <c:v>1.760655737704913</c:v>
                </c:pt>
                <c:pt idx="410">
                  <c:v>1.7874638379942094</c:v>
                </c:pt>
                <c:pt idx="411">
                  <c:v>1.7874638379942094</c:v>
                </c:pt>
                <c:pt idx="412">
                  <c:v>1.7874638379942094</c:v>
                </c:pt>
                <c:pt idx="413">
                  <c:v>1.775409836065569</c:v>
                </c:pt>
                <c:pt idx="414">
                  <c:v>1.7749276759884234</c:v>
                </c:pt>
                <c:pt idx="415">
                  <c:v>1.7734811957569869</c:v>
                </c:pt>
                <c:pt idx="416">
                  <c:v>1.7656702025072279</c:v>
                </c:pt>
                <c:pt idx="417">
                  <c:v>1.7781099324975846</c:v>
                </c:pt>
                <c:pt idx="418">
                  <c:v>1.7781099324975846</c:v>
                </c:pt>
                <c:pt idx="419">
                  <c:v>1.7781099324975846</c:v>
                </c:pt>
                <c:pt idx="420">
                  <c:v>1.7843780135004779</c:v>
                </c:pt>
                <c:pt idx="421">
                  <c:v>1.7931533269045277</c:v>
                </c:pt>
                <c:pt idx="422">
                  <c:v>1.8376084860173534</c:v>
                </c:pt>
                <c:pt idx="423">
                  <c:v>1.840308582449369</c:v>
                </c:pt>
                <c:pt idx="424">
                  <c:v>1.8204435872709697</c:v>
                </c:pt>
                <c:pt idx="425">
                  <c:v>1.8204435872709697</c:v>
                </c:pt>
                <c:pt idx="426">
                  <c:v>1.8204435872709697</c:v>
                </c:pt>
                <c:pt idx="427">
                  <c:v>1.8260366441658586</c:v>
                </c:pt>
                <c:pt idx="428">
                  <c:v>1.8426229508196674</c:v>
                </c:pt>
                <c:pt idx="429">
                  <c:v>1.8579556412728984</c:v>
                </c:pt>
                <c:pt idx="430">
                  <c:v>1.8523625843780089</c:v>
                </c:pt>
                <c:pt idx="431">
                  <c:v>1.8321118611378933</c:v>
                </c:pt>
                <c:pt idx="432">
                  <c:v>1.8321118611378933</c:v>
                </c:pt>
                <c:pt idx="433">
                  <c:v>1.8321118611378933</c:v>
                </c:pt>
                <c:pt idx="434">
                  <c:v>1.822179363548694</c:v>
                </c:pt>
                <c:pt idx="435">
                  <c:v>1.8143683702989346</c:v>
                </c:pt>
                <c:pt idx="436">
                  <c:v>1.8170684667309498</c:v>
                </c:pt>
                <c:pt idx="437">
                  <c:v>1.829218900675019</c:v>
                </c:pt>
                <c:pt idx="438">
                  <c:v>1.8219864995178345</c:v>
                </c:pt>
                <c:pt idx="439">
                  <c:v>1.8219864995178345</c:v>
                </c:pt>
                <c:pt idx="440">
                  <c:v>1.8219864995178345</c:v>
                </c:pt>
                <c:pt idx="441">
                  <c:v>1.816393442622946</c:v>
                </c:pt>
                <c:pt idx="442">
                  <c:v>1.8105110896817691</c:v>
                </c:pt>
                <c:pt idx="443">
                  <c:v>1.8229508196721262</c:v>
                </c:pt>
                <c:pt idx="444">
                  <c:v>1.8060752169720296</c:v>
                </c:pt>
                <c:pt idx="445">
                  <c:v>1.8266152362584327</c:v>
                </c:pt>
                <c:pt idx="446">
                  <c:v>1.8266152362584327</c:v>
                </c:pt>
                <c:pt idx="447">
                  <c:v>1.8266152362584327</c:v>
                </c:pt>
                <c:pt idx="448">
                  <c:v>1.838187078109927</c:v>
                </c:pt>
                <c:pt idx="449">
                  <c:v>1.8371263259402064</c:v>
                </c:pt>
                <c:pt idx="450">
                  <c:v>1.822275795564122</c:v>
                </c:pt>
                <c:pt idx="451">
                  <c:v>1.8117647058823478</c:v>
                </c:pt>
                <c:pt idx="452">
                  <c:v>1.7930568948890979</c:v>
                </c:pt>
                <c:pt idx="453">
                  <c:v>1.7930568948890979</c:v>
                </c:pt>
                <c:pt idx="454">
                  <c:v>1.7930568948890979</c:v>
                </c:pt>
                <c:pt idx="455">
                  <c:v>1.7791706846673048</c:v>
                </c:pt>
                <c:pt idx="456">
                  <c:v>1.7674059787849523</c:v>
                </c:pt>
                <c:pt idx="457">
                  <c:v>1.7729026036644124</c:v>
                </c:pt>
                <c:pt idx="458">
                  <c:v>1.7618129218900629</c:v>
                </c:pt>
                <c:pt idx="459">
                  <c:v>1.7756027000964272</c:v>
                </c:pt>
                <c:pt idx="460">
                  <c:v>1.7756027000964272</c:v>
                </c:pt>
                <c:pt idx="461">
                  <c:v>1.7756027000964272</c:v>
                </c:pt>
                <c:pt idx="462">
                  <c:v>1.776277724204431</c:v>
                </c:pt>
                <c:pt idx="463">
                  <c:v>1.7757955641272858</c:v>
                </c:pt>
                <c:pt idx="464">
                  <c:v>1.7605593056894842</c:v>
                </c:pt>
                <c:pt idx="465">
                  <c:v>1.75226615236258</c:v>
                </c:pt>
                <c:pt idx="466">
                  <c:v>1.7545805207328784</c:v>
                </c:pt>
                <c:pt idx="467">
                  <c:v>1.7545805207328784</c:v>
                </c:pt>
                <c:pt idx="468">
                  <c:v>1.7545805207328784</c:v>
                </c:pt>
                <c:pt idx="469">
                  <c:v>1.7677917068466682</c:v>
                </c:pt>
                <c:pt idx="470">
                  <c:v>1.7685631629701017</c:v>
                </c:pt>
                <c:pt idx="471">
                  <c:v>1.7410800385728016</c:v>
                </c:pt>
                <c:pt idx="472">
                  <c:v>1.7203471552555403</c:v>
                </c:pt>
                <c:pt idx="473">
                  <c:v>1.7297974927675939</c:v>
                </c:pt>
                <c:pt idx="474">
                  <c:v>1.7297974927675939</c:v>
                </c:pt>
                <c:pt idx="475">
                  <c:v>1.7297974927675939</c:v>
                </c:pt>
                <c:pt idx="476">
                  <c:v>1.7191899710703908</c:v>
                </c:pt>
                <c:pt idx="477">
                  <c:v>1.6972034715525508</c:v>
                </c:pt>
                <c:pt idx="478">
                  <c:v>1.7179363548698126</c:v>
                </c:pt>
                <c:pt idx="479">
                  <c:v>1.7134040501446433</c:v>
                </c:pt>
                <c:pt idx="480">
                  <c:v>1.6856316297010561</c:v>
                </c:pt>
                <c:pt idx="481">
                  <c:v>1.6856316297010561</c:v>
                </c:pt>
                <c:pt idx="482">
                  <c:v>1.6856316297010561</c:v>
                </c:pt>
                <c:pt idx="483">
                  <c:v>1.6742526518804199</c:v>
                </c:pt>
                <c:pt idx="484">
                  <c:v>1.661137897782059</c:v>
                </c:pt>
                <c:pt idx="485">
                  <c:v>1.6684667309546728</c:v>
                </c:pt>
                <c:pt idx="486">
                  <c:v>1.678977820636447</c:v>
                </c:pt>
                <c:pt idx="487">
                  <c:v>1.6743490838958488</c:v>
                </c:pt>
                <c:pt idx="488">
                  <c:v>1.6743490838958488</c:v>
                </c:pt>
                <c:pt idx="489">
                  <c:v>1.6743490838958488</c:v>
                </c:pt>
                <c:pt idx="490">
                  <c:v>1.6788813886210177</c:v>
                </c:pt>
                <c:pt idx="491">
                  <c:v>1.6649951783992241</c:v>
                </c:pt>
                <c:pt idx="492">
                  <c:v>1.6655737704917986</c:v>
                </c:pt>
                <c:pt idx="493">
                  <c:v>1.6566055930568901</c:v>
                </c:pt>
                <c:pt idx="494">
                  <c:v>1.6931533269045271</c:v>
                </c:pt>
                <c:pt idx="495">
                  <c:v>1.6931533269045271</c:v>
                </c:pt>
                <c:pt idx="496">
                  <c:v>1.6931533269045271</c:v>
                </c:pt>
                <c:pt idx="497">
                  <c:v>1.6835101253616149</c:v>
                </c:pt>
                <c:pt idx="498">
                  <c:v>1.7170684667309497</c:v>
                </c:pt>
                <c:pt idx="499">
                  <c:v>1.7086788813886158</c:v>
                </c:pt>
                <c:pt idx="500">
                  <c:v>1.7160077145612287</c:v>
                </c:pt>
                <c:pt idx="501">
                  <c:v>1.718322082931528</c:v>
                </c:pt>
                <c:pt idx="502">
                  <c:v>1.718322082931528</c:v>
                </c:pt>
                <c:pt idx="503">
                  <c:v>1.718322082931528</c:v>
                </c:pt>
                <c:pt idx="504">
                  <c:v>1.7212150433944018</c:v>
                </c:pt>
                <c:pt idx="505">
                  <c:v>1.7144648023143629</c:v>
                </c:pt>
                <c:pt idx="506">
                  <c:v>1.7243008678881333</c:v>
                </c:pt>
                <c:pt idx="507">
                  <c:v>1.7146576663452211</c:v>
                </c:pt>
                <c:pt idx="508">
                  <c:v>1.7042430086788762</c:v>
                </c:pt>
                <c:pt idx="509">
                  <c:v>1.7042430086788762</c:v>
                </c:pt>
                <c:pt idx="510">
                  <c:v>1.7042430086788762</c:v>
                </c:pt>
                <c:pt idx="511">
                  <c:v>1.704628736740593</c:v>
                </c:pt>
                <c:pt idx="512">
                  <c:v>1.7014464802314313</c:v>
                </c:pt>
                <c:pt idx="513">
                  <c:v>1.6974927675988378</c:v>
                </c:pt>
                <c:pt idx="514">
                  <c:v>1.7027965284474389</c:v>
                </c:pt>
                <c:pt idx="515">
                  <c:v>1.6845708775313351</c:v>
                </c:pt>
                <c:pt idx="516">
                  <c:v>1.6845708775313351</c:v>
                </c:pt>
                <c:pt idx="517">
                  <c:v>1.6845708775313351</c:v>
                </c:pt>
                <c:pt idx="518">
                  <c:v>1.6678881388620974</c:v>
                </c:pt>
                <c:pt idx="519">
                  <c:v>1.6802314368370248</c:v>
                </c:pt>
                <c:pt idx="520">
                  <c:v>1.6648987463837948</c:v>
                </c:pt>
                <c:pt idx="521">
                  <c:v>1.6888138862102169</c:v>
                </c:pt>
                <c:pt idx="522">
                  <c:v>1.6897782063645082</c:v>
                </c:pt>
                <c:pt idx="523">
                  <c:v>1.6897782063645082</c:v>
                </c:pt>
                <c:pt idx="524">
                  <c:v>1.6897782063645082</c:v>
                </c:pt>
                <c:pt idx="525">
                  <c:v>1.6845708775313351</c:v>
                </c:pt>
                <c:pt idx="526">
                  <c:v>1.6961427193828293</c:v>
                </c:pt>
                <c:pt idx="527">
                  <c:v>1.6892960462873621</c:v>
                </c:pt>
                <c:pt idx="528">
                  <c:v>1.692381870781094</c:v>
                </c:pt>
                <c:pt idx="529">
                  <c:v>1.6677917068466677</c:v>
                </c:pt>
                <c:pt idx="530">
                  <c:v>1.6677917068466677</c:v>
                </c:pt>
                <c:pt idx="531">
                  <c:v>1.6677917068466677</c:v>
                </c:pt>
                <c:pt idx="532">
                  <c:v>1.6685631629701012</c:v>
                </c:pt>
                <c:pt idx="533">
                  <c:v>1.6718418514946909</c:v>
                </c:pt>
                <c:pt idx="534">
                  <c:v>1.6644165863066487</c:v>
                </c:pt>
                <c:pt idx="535">
                  <c:v>1.6675988428158095</c:v>
                </c:pt>
                <c:pt idx="536">
                  <c:v>1.6699132111861084</c:v>
                </c:pt>
                <c:pt idx="537">
                  <c:v>1.6699132111861084</c:v>
                </c:pt>
                <c:pt idx="538">
                  <c:v>1.6699132111861084</c:v>
                </c:pt>
                <c:pt idx="539">
                  <c:v>1.6743490838958475</c:v>
                </c:pt>
                <c:pt idx="540">
                  <c:v>1.6331726133076123</c:v>
                </c:pt>
                <c:pt idx="541">
                  <c:v>1.6280617164898685</c:v>
                </c:pt>
                <c:pt idx="542">
                  <c:v>1.6192864030858187</c:v>
                </c:pt>
                <c:pt idx="543">
                  <c:v>1.6197685631629644</c:v>
                </c:pt>
                <c:pt idx="544">
                  <c:v>1.6197685631629644</c:v>
                </c:pt>
                <c:pt idx="545">
                  <c:v>1.6197685631629644</c:v>
                </c:pt>
                <c:pt idx="546">
                  <c:v>1.5951783992285384</c:v>
                </c:pt>
                <c:pt idx="547">
                  <c:v>1.5932497589199559</c:v>
                </c:pt>
                <c:pt idx="548">
                  <c:v>1.6046287367405925</c:v>
                </c:pt>
                <c:pt idx="549">
                  <c:v>1.574252651880419</c:v>
                </c:pt>
                <c:pt idx="550">
                  <c:v>1.5778206364512966</c:v>
                </c:pt>
                <c:pt idx="551">
                  <c:v>1.5778206364512966</c:v>
                </c:pt>
                <c:pt idx="552">
                  <c:v>1.5778206364512966</c:v>
                </c:pt>
                <c:pt idx="553">
                  <c:v>1.5453230472516823</c:v>
                </c:pt>
                <c:pt idx="554">
                  <c:v>1.5264223722275747</c:v>
                </c:pt>
                <c:pt idx="555">
                  <c:v>1.5297010607521644</c:v>
                </c:pt>
                <c:pt idx="556">
                  <c:v>1.5501446480231382</c:v>
                </c:pt>
                <c:pt idx="557">
                  <c:v>1.5418514946962336</c:v>
                </c:pt>
                <c:pt idx="558">
                  <c:v>1.5418514946962336</c:v>
                </c:pt>
                <c:pt idx="559">
                  <c:v>1.5418514946962336</c:v>
                </c:pt>
                <c:pt idx="560">
                  <c:v>1.5270973963355781</c:v>
                </c:pt>
                <c:pt idx="561">
                  <c:v>1.5308582449373138</c:v>
                </c:pt>
                <c:pt idx="562">
                  <c:v>1.5073288331726076</c:v>
                </c:pt>
                <c:pt idx="563">
                  <c:v>1.485631629701055</c:v>
                </c:pt>
                <c:pt idx="564">
                  <c:v>1.490067502410795</c:v>
                </c:pt>
                <c:pt idx="565">
                  <c:v>1.490067502410795</c:v>
                </c:pt>
                <c:pt idx="566">
                  <c:v>1.490067502410795</c:v>
                </c:pt>
                <c:pt idx="567">
                  <c:v>1.4963355834136878</c:v>
                </c:pt>
                <c:pt idx="568">
                  <c:v>1.4916104146576608</c:v>
                </c:pt>
                <c:pt idx="569">
                  <c:v>1.5050144648023087</c:v>
                </c:pt>
                <c:pt idx="570">
                  <c:v>1.4795564127290204</c:v>
                </c:pt>
                <c:pt idx="571">
                  <c:v>1.4774349083895797</c:v>
                </c:pt>
                <c:pt idx="572">
                  <c:v>1.4774349083895797</c:v>
                </c:pt>
                <c:pt idx="573">
                  <c:v>1.4774349083895797</c:v>
                </c:pt>
                <c:pt idx="574">
                  <c:v>1.5236258437801289</c:v>
                </c:pt>
                <c:pt idx="575">
                  <c:v>1.4840887174541892</c:v>
                </c:pt>
                <c:pt idx="576">
                  <c:v>1.4813886210221732</c:v>
                </c:pt>
                <c:pt idx="577">
                  <c:v>1.4688524590163872</c:v>
                </c:pt>
                <c:pt idx="578">
                  <c:v>1.5036644165863002</c:v>
                </c:pt>
                <c:pt idx="579">
                  <c:v>1.5036644165863002</c:v>
                </c:pt>
                <c:pt idx="580">
                  <c:v>1.5036644165863002</c:v>
                </c:pt>
                <c:pt idx="581">
                  <c:v>1.5018322082931466</c:v>
                </c:pt>
                <c:pt idx="582">
                  <c:v>1.4679845708775248</c:v>
                </c:pt>
                <c:pt idx="583">
                  <c:v>1.4732883317261267</c:v>
                </c:pt>
                <c:pt idx="584">
                  <c:v>1.472034715525548</c:v>
                </c:pt>
                <c:pt idx="585">
                  <c:v>1.4481195756991254</c:v>
                </c:pt>
                <c:pt idx="586">
                  <c:v>1.4481195756991254</c:v>
                </c:pt>
                <c:pt idx="587">
                  <c:v>1.4481195756991254</c:v>
                </c:pt>
                <c:pt idx="588">
                  <c:v>1.5024108003857211</c:v>
                </c:pt>
                <c:pt idx="589">
                  <c:v>1.5491803278688456</c:v>
                </c:pt>
                <c:pt idx="590">
                  <c:v>1.5602700096431947</c:v>
                </c:pt>
                <c:pt idx="591">
                  <c:v>1.5549662487945928</c:v>
                </c:pt>
                <c:pt idx="592">
                  <c:v>1.6030858244937249</c:v>
                </c:pt>
                <c:pt idx="593">
                  <c:v>1.6030858244937249</c:v>
                </c:pt>
                <c:pt idx="594">
                  <c:v>1.6030858244937249</c:v>
                </c:pt>
                <c:pt idx="595">
                  <c:v>1.597782063645123</c:v>
                </c:pt>
                <c:pt idx="596">
                  <c:v>1.5995178399228474</c:v>
                </c:pt>
                <c:pt idx="597">
                  <c:v>1.6036644165862994</c:v>
                </c:pt>
                <c:pt idx="598">
                  <c:v>1.630086788813879</c:v>
                </c:pt>
                <c:pt idx="599">
                  <c:v>1.6267116682738592</c:v>
                </c:pt>
                <c:pt idx="600">
                  <c:v>1.6267116682738592</c:v>
                </c:pt>
                <c:pt idx="601">
                  <c:v>1.6267116682738592</c:v>
                </c:pt>
                <c:pt idx="602">
                  <c:v>1.6046287367405907</c:v>
                </c:pt>
                <c:pt idx="603">
                  <c:v>1.5803278688524518</c:v>
                </c:pt>
                <c:pt idx="604">
                  <c:v>1.5854387656701956</c:v>
                </c:pt>
                <c:pt idx="605">
                  <c:v>1.5753134040501378</c:v>
                </c:pt>
                <c:pt idx="606">
                  <c:v>1.5728061716489803</c:v>
                </c:pt>
                <c:pt idx="607">
                  <c:v>1.5728061716489803</c:v>
                </c:pt>
                <c:pt idx="608">
                  <c:v>1.5728061716489803</c:v>
                </c:pt>
                <c:pt idx="609">
                  <c:v>1.584667309546762</c:v>
                </c:pt>
                <c:pt idx="610">
                  <c:v>1.60472516875602</c:v>
                </c:pt>
                <c:pt idx="611">
                  <c:v>1.6140790742526447</c:v>
                </c:pt>
                <c:pt idx="612">
                  <c:v>1.6261330761812851</c:v>
                </c:pt>
                <c:pt idx="613">
                  <c:v>1.597974927675982</c:v>
                </c:pt>
                <c:pt idx="614">
                  <c:v>1.597974927675982</c:v>
                </c:pt>
                <c:pt idx="615">
                  <c:v>1.597974927675982</c:v>
                </c:pt>
                <c:pt idx="616">
                  <c:v>1.5744455159112762</c:v>
                </c:pt>
                <c:pt idx="617">
                  <c:v>1.5702989392478242</c:v>
                </c:pt>
                <c:pt idx="618">
                  <c:v>1.5698167791706785</c:v>
                </c:pt>
                <c:pt idx="619">
                  <c:v>1.5837994214079014</c:v>
                </c:pt>
                <c:pt idx="620">
                  <c:v>1.5768563162970048</c:v>
                </c:pt>
                <c:pt idx="621">
                  <c:v>1.5768563162970048</c:v>
                </c:pt>
                <c:pt idx="622">
                  <c:v>1.5768563162970048</c:v>
                </c:pt>
                <c:pt idx="623">
                  <c:v>1.5668273866923759</c:v>
                </c:pt>
                <c:pt idx="624">
                  <c:v>1.5521697203471492</c:v>
                </c:pt>
                <c:pt idx="625">
                  <c:v>1.5349083895853362</c:v>
                </c:pt>
                <c:pt idx="626">
                  <c:v>1.539729990356792</c:v>
                </c:pt>
                <c:pt idx="627">
                  <c:v>1.5102217936354805</c:v>
                </c:pt>
                <c:pt idx="628">
                  <c:v>1.5102217936354805</c:v>
                </c:pt>
                <c:pt idx="629">
                  <c:v>1.5102217936354805</c:v>
                </c:pt>
                <c:pt idx="630">
                  <c:v>1.4746383799421348</c:v>
                </c:pt>
                <c:pt idx="631">
                  <c:v>1.5577627772420382</c:v>
                </c:pt>
                <c:pt idx="632">
                  <c:v>1.5514946962391454</c:v>
                </c:pt>
                <c:pt idx="633">
                  <c:v>1.544744455159107</c:v>
                </c:pt>
                <c:pt idx="634">
                  <c:v>1.6028929604628681</c:v>
                </c:pt>
                <c:pt idx="635">
                  <c:v>1.6028929604628681</c:v>
                </c:pt>
                <c:pt idx="636">
                  <c:v>1.6028929604628681</c:v>
                </c:pt>
                <c:pt idx="637">
                  <c:v>1.6296046287367347</c:v>
                </c:pt>
                <c:pt idx="638">
                  <c:v>1.6344262295081906</c:v>
                </c:pt>
                <c:pt idx="639">
                  <c:v>1.6527483124397238</c:v>
                </c:pt>
                <c:pt idx="640">
                  <c:v>1.6892960462873612</c:v>
                </c:pt>
                <c:pt idx="641">
                  <c:v>1.6832208293153266</c:v>
                </c:pt>
                <c:pt idx="642">
                  <c:v>1.6832208293153266</c:v>
                </c:pt>
                <c:pt idx="643">
                  <c:v>1.6832208293153266</c:v>
                </c:pt>
                <c:pt idx="644">
                  <c:v>1.6432015429122409</c:v>
                </c:pt>
                <c:pt idx="645">
                  <c:v>1.6545805207328765</c:v>
                </c:pt>
                <c:pt idx="646">
                  <c:v>1.6893924783027896</c:v>
                </c:pt>
                <c:pt idx="647">
                  <c:v>1.6860173577627706</c:v>
                </c:pt>
                <c:pt idx="648">
                  <c:v>1.6930568948890961</c:v>
                </c:pt>
                <c:pt idx="649">
                  <c:v>1.6930568948890961</c:v>
                </c:pt>
                <c:pt idx="650">
                  <c:v>1.6930568948890961</c:v>
                </c:pt>
                <c:pt idx="651">
                  <c:v>1.6728061716489808</c:v>
                </c:pt>
                <c:pt idx="652">
                  <c:v>1.6846673095467626</c:v>
                </c:pt>
                <c:pt idx="653">
                  <c:v>1.6826422372227512</c:v>
                </c:pt>
                <c:pt idx="654">
                  <c:v>1.6811957569913147</c:v>
                </c:pt>
                <c:pt idx="655">
                  <c:v>1.6936354869816714</c:v>
                </c:pt>
                <c:pt idx="656">
                  <c:v>1.6936354869816714</c:v>
                </c:pt>
                <c:pt idx="657">
                  <c:v>1.6936354869816714</c:v>
                </c:pt>
                <c:pt idx="658">
                  <c:v>1.7062680810028863</c:v>
                </c:pt>
                <c:pt idx="659">
                  <c:v>1.6964320154291159</c:v>
                </c:pt>
                <c:pt idx="660">
                  <c:v>1.6996142719382767</c:v>
                </c:pt>
                <c:pt idx="661">
                  <c:v>1.6843780135004756</c:v>
                </c:pt>
                <c:pt idx="662">
                  <c:v>1.6845708775313337</c:v>
                </c:pt>
                <c:pt idx="663">
                  <c:v>1.6845708775313337</c:v>
                </c:pt>
                <c:pt idx="664">
                  <c:v>1.6845708775313337</c:v>
                </c:pt>
                <c:pt idx="665">
                  <c:v>1.669334619093533</c:v>
                </c:pt>
                <c:pt idx="666">
                  <c:v>1.6557377049180264</c:v>
                </c:pt>
                <c:pt idx="667">
                  <c:v>1.6304725168755962</c:v>
                </c:pt>
                <c:pt idx="668">
                  <c:v>1.6212150433944008</c:v>
                </c:pt>
                <c:pt idx="669">
                  <c:v>1.6215043394406883</c:v>
                </c:pt>
                <c:pt idx="670">
                  <c:v>1.6215043394406883</c:v>
                </c:pt>
                <c:pt idx="671">
                  <c:v>1.6215043394406883</c:v>
                </c:pt>
                <c:pt idx="672">
                  <c:v>1.6412729026036579</c:v>
                </c:pt>
                <c:pt idx="673">
                  <c:v>1.6418514946962328</c:v>
                </c:pt>
                <c:pt idx="674">
                  <c:v>1.6419479267116626</c:v>
                </c:pt>
                <c:pt idx="675">
                  <c:v>1.6432015429122413</c:v>
                </c:pt>
                <c:pt idx="676">
                  <c:v>1.6427193828350957</c:v>
                </c:pt>
                <c:pt idx="677">
                  <c:v>1.6427193828350957</c:v>
                </c:pt>
                <c:pt idx="678">
                  <c:v>1.6427193828350957</c:v>
                </c:pt>
                <c:pt idx="679">
                  <c:v>1.6445515911282489</c:v>
                </c:pt>
                <c:pt idx="680">
                  <c:v>1.6279652844744397</c:v>
                </c:pt>
                <c:pt idx="681">
                  <c:v>1.6396335583413637</c:v>
                </c:pt>
                <c:pt idx="682">
                  <c:v>1.6379942140790686</c:v>
                </c:pt>
                <c:pt idx="683">
                  <c:v>1.6301832208293097</c:v>
                </c:pt>
                <c:pt idx="684">
                  <c:v>1.6301832208293097</c:v>
                </c:pt>
                <c:pt idx="685">
                  <c:v>1.6301832208293097</c:v>
                </c:pt>
                <c:pt idx="686">
                  <c:v>1.6010607521697149</c:v>
                </c:pt>
                <c:pt idx="687">
                  <c:v>1.6198649951783937</c:v>
                </c:pt>
                <c:pt idx="688">
                  <c:v>1.624975891996137</c:v>
                </c:pt>
                <c:pt idx="689">
                  <c:v>1.6170684667309492</c:v>
                </c:pt>
                <c:pt idx="690">
                  <c:v>1.6026036644165806</c:v>
                </c:pt>
                <c:pt idx="691">
                  <c:v>1.6026036644165806</c:v>
                </c:pt>
                <c:pt idx="692">
                  <c:v>1.6026036644165806</c:v>
                </c:pt>
                <c:pt idx="693">
                  <c:v>1.5808100289295992</c:v>
                </c:pt>
                <c:pt idx="694">
                  <c:v>1.581195756991316</c:v>
                </c:pt>
                <c:pt idx="695">
                  <c:v>1.5776277724204384</c:v>
                </c:pt>
                <c:pt idx="696">
                  <c:v>1.5816779170684616</c:v>
                </c:pt>
                <c:pt idx="697">
                  <c:v>1.5769527483124346</c:v>
                </c:pt>
                <c:pt idx="698">
                  <c:v>1.5769527483124346</c:v>
                </c:pt>
                <c:pt idx="699">
                  <c:v>1.5769527483124346</c:v>
                </c:pt>
                <c:pt idx="700">
                  <c:v>1.5782063645130133</c:v>
                </c:pt>
                <c:pt idx="701">
                  <c:v>1.595371263259397</c:v>
                </c:pt>
                <c:pt idx="702">
                  <c:v>1.6321118611378926</c:v>
                </c:pt>
                <c:pt idx="703">
                  <c:v>1.5979749276759838</c:v>
                </c:pt>
                <c:pt idx="704">
                  <c:v>1.6016393442622903</c:v>
                </c:pt>
                <c:pt idx="705">
                  <c:v>1.6016393442622903</c:v>
                </c:pt>
                <c:pt idx="706">
                  <c:v>1.6016393442622903</c:v>
                </c:pt>
                <c:pt idx="707">
                  <c:v>1.6054966248794549</c:v>
                </c:pt>
                <c:pt idx="708">
                  <c:v>1.6054966248794549</c:v>
                </c:pt>
                <c:pt idx="709">
                  <c:v>1.6112825458052025</c:v>
                </c:pt>
                <c:pt idx="710">
                  <c:v>1.5876567020250674</c:v>
                </c:pt>
                <c:pt idx="711">
                  <c:v>1.5966248794599758</c:v>
                </c:pt>
                <c:pt idx="712">
                  <c:v>1.5966248794599758</c:v>
                </c:pt>
                <c:pt idx="713">
                  <c:v>1.5966248794599758</c:v>
                </c:pt>
                <c:pt idx="714">
                  <c:v>1.598167791706842</c:v>
                </c:pt>
                <c:pt idx="715">
                  <c:v>1.5833172613307567</c:v>
                </c:pt>
                <c:pt idx="716">
                  <c:v>1.6061716489874587</c:v>
                </c:pt>
                <c:pt idx="717">
                  <c:v>1.6129218900674971</c:v>
                </c:pt>
                <c:pt idx="718">
                  <c:v>1.5974927675988377</c:v>
                </c:pt>
                <c:pt idx="719">
                  <c:v>1.5974927675988377</c:v>
                </c:pt>
                <c:pt idx="720">
                  <c:v>1.5974927675988377</c:v>
                </c:pt>
                <c:pt idx="721">
                  <c:v>1.6212150433944017</c:v>
                </c:pt>
                <c:pt idx="722">
                  <c:v>1.6338476374156166</c:v>
                </c:pt>
                <c:pt idx="723">
                  <c:v>1.621600771456118</c:v>
                </c:pt>
                <c:pt idx="724">
                  <c:v>1.6241080038572751</c:v>
                </c:pt>
                <c:pt idx="725">
                  <c:v>1.6321118611378922</c:v>
                </c:pt>
                <c:pt idx="726">
                  <c:v>1.6321118611378922</c:v>
                </c:pt>
                <c:pt idx="727">
                  <c:v>1.6321118611378922</c:v>
                </c:pt>
                <c:pt idx="728">
                  <c:v>1.6298939247830226</c:v>
                </c:pt>
                <c:pt idx="729">
                  <c:v>1.5902603664416537</c:v>
                </c:pt>
                <c:pt idx="730">
                  <c:v>1.5781099324975845</c:v>
                </c:pt>
                <c:pt idx="731">
                  <c:v>1.5911282545805157</c:v>
                </c:pt>
                <c:pt idx="732">
                  <c:v>1.6058823529411717</c:v>
                </c:pt>
                <c:pt idx="733">
                  <c:v>1.6058823529411717</c:v>
                </c:pt>
                <c:pt idx="734">
                  <c:v>1.6058823529411717</c:v>
                </c:pt>
                <c:pt idx="735">
                  <c:v>1.5840887174541902</c:v>
                </c:pt>
                <c:pt idx="736">
                  <c:v>1.5670202507232354</c:v>
                </c:pt>
                <c:pt idx="737">
                  <c:v>1.6017357762777196</c:v>
                </c:pt>
                <c:pt idx="738">
                  <c:v>1.5875602700096385</c:v>
                </c:pt>
                <c:pt idx="739">
                  <c:v>1.5941176470588192</c:v>
                </c:pt>
                <c:pt idx="740">
                  <c:v>1.5941176470588192</c:v>
                </c:pt>
                <c:pt idx="741">
                  <c:v>1.5941176470588192</c:v>
                </c:pt>
                <c:pt idx="742">
                  <c:v>1.5877531340404976</c:v>
                </c:pt>
                <c:pt idx="743">
                  <c:v>1.5938283510125322</c:v>
                </c:pt>
                <c:pt idx="744">
                  <c:v>1.5903567984570834</c:v>
                </c:pt>
                <c:pt idx="745">
                  <c:v>1.5732883317261286</c:v>
                </c:pt>
                <c:pt idx="746">
                  <c:v>1.5645130183220779</c:v>
                </c:pt>
                <c:pt idx="747">
                  <c:v>1.5645130183220779</c:v>
                </c:pt>
                <c:pt idx="748">
                  <c:v>1.5645130183220779</c:v>
                </c:pt>
                <c:pt idx="749">
                  <c:v>1.5854387656701974</c:v>
                </c:pt>
                <c:pt idx="750">
                  <c:v>1.580617164898741</c:v>
                </c:pt>
                <c:pt idx="751">
                  <c:v>1.5701060752169664</c:v>
                </c:pt>
                <c:pt idx="752">
                  <c:v>1.5740597878495608</c:v>
                </c:pt>
                <c:pt idx="753">
                  <c:v>1.5906460945033696</c:v>
                </c:pt>
                <c:pt idx="754">
                  <c:v>1.5906460945033696</c:v>
                </c:pt>
                <c:pt idx="755">
                  <c:v>1.5906460945033696</c:v>
                </c:pt>
                <c:pt idx="756">
                  <c:v>1.5763741562198601</c:v>
                </c:pt>
                <c:pt idx="757">
                  <c:v>1.5426229508196672</c:v>
                </c:pt>
                <c:pt idx="758">
                  <c:v>1.5464802314368318</c:v>
                </c:pt>
                <c:pt idx="759">
                  <c:v>1.5317261330761762</c:v>
                </c:pt>
                <c:pt idx="760">
                  <c:v>1.4999035679845658</c:v>
                </c:pt>
                <c:pt idx="761">
                  <c:v>1.4999035679845658</c:v>
                </c:pt>
                <c:pt idx="762">
                  <c:v>1.4999035679845658</c:v>
                </c:pt>
                <c:pt idx="763">
                  <c:v>1.4830279652844696</c:v>
                </c:pt>
                <c:pt idx="764">
                  <c:v>1.4905496624879411</c:v>
                </c:pt>
                <c:pt idx="765">
                  <c:v>1.4783992285438718</c:v>
                </c:pt>
                <c:pt idx="766">
                  <c:v>1.4741562198649905</c:v>
                </c:pt>
                <c:pt idx="767">
                  <c:v>1.4761812921890018</c:v>
                </c:pt>
                <c:pt idx="768">
                  <c:v>1.4761812921890018</c:v>
                </c:pt>
                <c:pt idx="769">
                  <c:v>1.4761812921890018</c:v>
                </c:pt>
                <c:pt idx="770">
                  <c:v>1.470202507232397</c:v>
                </c:pt>
                <c:pt idx="771">
                  <c:v>1.4765670202507186</c:v>
                </c:pt>
                <c:pt idx="772">
                  <c:v>1.4807135969141711</c:v>
                </c:pt>
                <c:pt idx="773">
                  <c:v>1.4736740597878448</c:v>
                </c:pt>
                <c:pt idx="774">
                  <c:v>1.4564127290260318</c:v>
                </c:pt>
                <c:pt idx="775">
                  <c:v>1.4564127290260318</c:v>
                </c:pt>
                <c:pt idx="776">
                  <c:v>1.4564127290260318</c:v>
                </c:pt>
                <c:pt idx="777">
                  <c:v>1.4958534233365426</c:v>
                </c:pt>
                <c:pt idx="778">
                  <c:v>1.5216972034715472</c:v>
                </c:pt>
                <c:pt idx="779">
                  <c:v>1.5170684667309491</c:v>
                </c:pt>
                <c:pt idx="780">
                  <c:v>1.5246865959498499</c:v>
                </c:pt>
                <c:pt idx="781">
                  <c:v>1.5029893924782973</c:v>
                </c:pt>
                <c:pt idx="782">
                  <c:v>1.5029893924782973</c:v>
                </c:pt>
                <c:pt idx="783">
                  <c:v>1.5029893924782973</c:v>
                </c:pt>
                <c:pt idx="784">
                  <c:v>1.5168756027000909</c:v>
                </c:pt>
                <c:pt idx="785">
                  <c:v>1.516007714561229</c:v>
                </c:pt>
                <c:pt idx="786">
                  <c:v>1.5193828351012479</c:v>
                </c:pt>
                <c:pt idx="787">
                  <c:v>1.5427193828350956</c:v>
                </c:pt>
                <c:pt idx="788">
                  <c:v>1.5443587270973911</c:v>
                </c:pt>
                <c:pt idx="789">
                  <c:v>1.5443587270973911</c:v>
                </c:pt>
                <c:pt idx="790">
                  <c:v>1.5443587270973911</c:v>
                </c:pt>
                <c:pt idx="791">
                  <c:v>1.5536162005785865</c:v>
                </c:pt>
                <c:pt idx="792">
                  <c:v>1.5323047251687503</c:v>
                </c:pt>
                <c:pt idx="793">
                  <c:v>1.5218900675024045</c:v>
                </c:pt>
                <c:pt idx="794">
                  <c:v>1.5280617164898684</c:v>
                </c:pt>
                <c:pt idx="795">
                  <c:v>1.5359691417550563</c:v>
                </c:pt>
                <c:pt idx="796">
                  <c:v>1.5359691417550563</c:v>
                </c:pt>
                <c:pt idx="797">
                  <c:v>1.5359691417550563</c:v>
                </c:pt>
                <c:pt idx="798">
                  <c:v>1.5452266152362517</c:v>
                </c:pt>
                <c:pt idx="799">
                  <c:v>1.5467695274831179</c:v>
                </c:pt>
                <c:pt idx="800">
                  <c:v>1.5413693346190871</c:v>
                </c:pt>
                <c:pt idx="801">
                  <c:v>1.509932497589193</c:v>
                </c:pt>
                <c:pt idx="802">
                  <c:v>1.5161041465766574</c:v>
                </c:pt>
                <c:pt idx="803">
                  <c:v>1.5161041465766574</c:v>
                </c:pt>
                <c:pt idx="804">
                  <c:v>1.5161041465766574</c:v>
                </c:pt>
                <c:pt idx="805">
                  <c:v>1.5178399228543817</c:v>
                </c:pt>
                <c:pt idx="806">
                  <c:v>1.540308582449367</c:v>
                </c:pt>
                <c:pt idx="807">
                  <c:v>1.5356798457087688</c:v>
                </c:pt>
                <c:pt idx="808">
                  <c:v>1.5137897782063581</c:v>
                </c:pt>
                <c:pt idx="809">
                  <c:v>1.4954676952748249</c:v>
                </c:pt>
                <c:pt idx="810">
                  <c:v>1.4954676952748249</c:v>
                </c:pt>
                <c:pt idx="811">
                  <c:v>1.4954676952748249</c:v>
                </c:pt>
                <c:pt idx="812">
                  <c:v>1.4995178399228482</c:v>
                </c:pt>
                <c:pt idx="813">
                  <c:v>1.526036644165857</c:v>
                </c:pt>
                <c:pt idx="814">
                  <c:v>1.5404050144647963</c:v>
                </c:pt>
                <c:pt idx="815">
                  <c:v>1.532497589199608</c:v>
                </c:pt>
                <c:pt idx="816">
                  <c:v>1.5228543876566958</c:v>
                </c:pt>
                <c:pt idx="817">
                  <c:v>1.5228543876566958</c:v>
                </c:pt>
                <c:pt idx="818">
                  <c:v>1.5228543876566958</c:v>
                </c:pt>
                <c:pt idx="819">
                  <c:v>1.5029893924782969</c:v>
                </c:pt>
                <c:pt idx="820">
                  <c:v>1.4903567984570816</c:v>
                </c:pt>
                <c:pt idx="821">
                  <c:v>1.4885245901639284</c:v>
                </c:pt>
                <c:pt idx="822">
                  <c:v>1.4863066538090584</c:v>
                </c:pt>
                <c:pt idx="823">
                  <c:v>1.496817743490833</c:v>
                </c:pt>
                <c:pt idx="824">
                  <c:v>1.496817743490833</c:v>
                </c:pt>
                <c:pt idx="825">
                  <c:v>1.496817743490833</c:v>
                </c:pt>
                <c:pt idx="826">
                  <c:v>1.5084860173577566</c:v>
                </c:pt>
                <c:pt idx="827">
                  <c:v>1.5102217936354809</c:v>
                </c:pt>
                <c:pt idx="828">
                  <c:v>1.509932497589193</c:v>
                </c:pt>
                <c:pt idx="829">
                  <c:v>1.504339440694304</c:v>
                </c:pt>
                <c:pt idx="830">
                  <c:v>1.5187078109932433</c:v>
                </c:pt>
                <c:pt idx="831">
                  <c:v>1.5187078109932433</c:v>
                </c:pt>
                <c:pt idx="832">
                  <c:v>1.5187078109932433</c:v>
                </c:pt>
                <c:pt idx="833">
                  <c:v>1.5244937319189908</c:v>
                </c:pt>
                <c:pt idx="834">
                  <c:v>1.5082931533268984</c:v>
                </c:pt>
                <c:pt idx="835">
                  <c:v>1.5004821600771394</c:v>
                </c:pt>
                <c:pt idx="836">
                  <c:v>1.4891996142719321</c:v>
                </c:pt>
                <c:pt idx="837">
                  <c:v>1.4843780135004758</c:v>
                </c:pt>
                <c:pt idx="838">
                  <c:v>1.4843780135004758</c:v>
                </c:pt>
                <c:pt idx="839">
                  <c:v>1.4843780135004758</c:v>
                </c:pt>
                <c:pt idx="840">
                  <c:v>1.4988428158148439</c:v>
                </c:pt>
                <c:pt idx="841">
                  <c:v>1.4997107039537063</c:v>
                </c:pt>
                <c:pt idx="842">
                  <c:v>1.4856316297010541</c:v>
                </c:pt>
                <c:pt idx="843">
                  <c:v>1.4806171648987396</c:v>
                </c:pt>
                <c:pt idx="844">
                  <c:v>1.4707810993249697</c:v>
                </c:pt>
                <c:pt idx="845">
                  <c:v>1.4707810993249697</c:v>
                </c:pt>
                <c:pt idx="846">
                  <c:v>1.4707810993249697</c:v>
                </c:pt>
                <c:pt idx="847">
                  <c:v>1.4540019286403019</c:v>
                </c:pt>
                <c:pt idx="848">
                  <c:v>1.4719382835101182</c:v>
                </c:pt>
                <c:pt idx="849">
                  <c:v>1.4688524590163863</c:v>
                </c:pt>
                <c:pt idx="850">
                  <c:v>1.4708775313403981</c:v>
                </c:pt>
                <c:pt idx="851">
                  <c:v>1.4548698167791634</c:v>
                </c:pt>
                <c:pt idx="852">
                  <c:v>1.4548698167791634</c:v>
                </c:pt>
                <c:pt idx="853">
                  <c:v>1.4548698167791634</c:v>
                </c:pt>
                <c:pt idx="854">
                  <c:v>1.457859209257466</c:v>
                </c:pt>
                <c:pt idx="855">
                  <c:v>1.4819672131147468</c:v>
                </c:pt>
                <c:pt idx="856">
                  <c:v>1.4977820636451229</c:v>
                </c:pt>
                <c:pt idx="857">
                  <c:v>1.5172613307618059</c:v>
                </c:pt>
                <c:pt idx="858">
                  <c:v>1.5121504339440621</c:v>
                </c:pt>
                <c:pt idx="859">
                  <c:v>1.5121504339440621</c:v>
                </c:pt>
                <c:pt idx="860">
                  <c:v>1.5121504339440621</c:v>
                </c:pt>
                <c:pt idx="861">
                  <c:v>1.522565091610407</c:v>
                </c:pt>
                <c:pt idx="862">
                  <c:v>1.5190935390549591</c:v>
                </c:pt>
                <c:pt idx="863">
                  <c:v>1.532015429122461</c:v>
                </c:pt>
                <c:pt idx="864">
                  <c:v>1.5216007714561162</c:v>
                </c:pt>
                <c:pt idx="865">
                  <c:v>1.4944069431051035</c:v>
                </c:pt>
                <c:pt idx="866">
                  <c:v>1.4944069431051035</c:v>
                </c:pt>
                <c:pt idx="867">
                  <c:v>1.4944069431051035</c:v>
                </c:pt>
                <c:pt idx="868">
                  <c:v>1.4947926711668194</c:v>
                </c:pt>
                <c:pt idx="869">
                  <c:v>1.5085824493731836</c:v>
                </c:pt>
                <c:pt idx="870">
                  <c:v>1.5163934426229426</c:v>
                </c:pt>
                <c:pt idx="871">
                  <c:v>1.5154291224686518</c:v>
                </c:pt>
                <c:pt idx="872">
                  <c:v>1.5091610414657581</c:v>
                </c:pt>
                <c:pt idx="873">
                  <c:v>1.5091610414657581</c:v>
                </c:pt>
                <c:pt idx="874">
                  <c:v>1.5091610414657581</c:v>
                </c:pt>
                <c:pt idx="875">
                  <c:v>1.4708775313403968</c:v>
                </c:pt>
                <c:pt idx="876">
                  <c:v>1.4707810993249679</c:v>
                </c:pt>
                <c:pt idx="877">
                  <c:v>1.4820636451301747</c:v>
                </c:pt>
                <c:pt idx="878">
                  <c:v>1.4813886210221709</c:v>
                </c:pt>
                <c:pt idx="879">
                  <c:v>1.494214079074244</c:v>
                </c:pt>
                <c:pt idx="880">
                  <c:v>1.494214079074244</c:v>
                </c:pt>
                <c:pt idx="881">
                  <c:v>1.494214079074244</c:v>
                </c:pt>
                <c:pt idx="882">
                  <c:v>1.4748312439729907</c:v>
                </c:pt>
                <c:pt idx="883">
                  <c:v>1.4589199614271857</c:v>
                </c:pt>
                <c:pt idx="884">
                  <c:v>1.4675024108003774</c:v>
                </c:pt>
                <c:pt idx="885">
                  <c:v>1.4738669238186994</c:v>
                </c:pt>
                <c:pt idx="886">
                  <c:v>1.4848601735776192</c:v>
                </c:pt>
                <c:pt idx="887">
                  <c:v>1.4848601735776192</c:v>
                </c:pt>
                <c:pt idx="888">
                  <c:v>1.4848601735776192</c:v>
                </c:pt>
                <c:pt idx="889">
                  <c:v>1.4569913211186027</c:v>
                </c:pt>
                <c:pt idx="890">
                  <c:v>1.4457087753133959</c:v>
                </c:pt>
                <c:pt idx="891">
                  <c:v>1.4382835101253537</c:v>
                </c:pt>
                <c:pt idx="892">
                  <c:v>1.4293153326904449</c:v>
                </c:pt>
                <c:pt idx="893">
                  <c:v>1.4136933461909273</c:v>
                </c:pt>
                <c:pt idx="894">
                  <c:v>1.4136933461909273</c:v>
                </c:pt>
                <c:pt idx="895">
                  <c:v>1.4136933461909273</c:v>
                </c:pt>
                <c:pt idx="896">
                  <c:v>1.400771456123425</c:v>
                </c:pt>
                <c:pt idx="897">
                  <c:v>1.4124397299903486</c:v>
                </c:pt>
                <c:pt idx="898">
                  <c:v>1.4508196721311393</c:v>
                </c:pt>
                <c:pt idx="899">
                  <c:v>1.4437801350048134</c:v>
                </c:pt>
                <c:pt idx="900">
                  <c:v>1.4363548698167712</c:v>
                </c:pt>
                <c:pt idx="901">
                  <c:v>1.4363548698167712</c:v>
                </c:pt>
                <c:pt idx="902">
                  <c:v>1.4363548698167712</c:v>
                </c:pt>
                <c:pt idx="903">
                  <c:v>1.4361620057859126</c:v>
                </c:pt>
                <c:pt idx="904">
                  <c:v>1.4256509161041384</c:v>
                </c:pt>
                <c:pt idx="905">
                  <c:v>1.4210221793635407</c:v>
                </c:pt>
                <c:pt idx="906">
                  <c:v>1.4254580520732802</c:v>
                </c:pt>
                <c:pt idx="907">
                  <c:v>1.4188042430086707</c:v>
                </c:pt>
                <c:pt idx="908">
                  <c:v>1.4188042430086707</c:v>
                </c:pt>
                <c:pt idx="909">
                  <c:v>1.4188042430086707</c:v>
                </c:pt>
                <c:pt idx="910">
                  <c:v>1.4157184185149387</c:v>
                </c:pt>
                <c:pt idx="911">
                  <c:v>1.4162970106075132</c:v>
                </c:pt>
                <c:pt idx="912">
                  <c:v>1.4151398264223638</c:v>
                </c:pt>
                <c:pt idx="913">
                  <c:v>1.4075216972034634</c:v>
                </c:pt>
                <c:pt idx="914">
                  <c:v>1.4005785920925664</c:v>
                </c:pt>
                <c:pt idx="915">
                  <c:v>1.4005785920925664</c:v>
                </c:pt>
                <c:pt idx="916">
                  <c:v>1.4005785920925664</c:v>
                </c:pt>
                <c:pt idx="917">
                  <c:v>1.4118611378977741</c:v>
                </c:pt>
                <c:pt idx="918">
                  <c:v>1.4212150433943989</c:v>
                </c:pt>
                <c:pt idx="919">
                  <c:v>1.4263259402121422</c:v>
                </c:pt>
                <c:pt idx="920">
                  <c:v>1.4204435872709658</c:v>
                </c:pt>
                <c:pt idx="921">
                  <c:v>1.3834136933461831</c:v>
                </c:pt>
                <c:pt idx="922">
                  <c:v>1.3834136933461831</c:v>
                </c:pt>
                <c:pt idx="923">
                  <c:v>1.3834136933461831</c:v>
                </c:pt>
                <c:pt idx="924">
                  <c:v>1.3756991321118535</c:v>
                </c:pt>
                <c:pt idx="925">
                  <c:v>1.3664416586306576</c:v>
                </c:pt>
                <c:pt idx="926">
                  <c:v>1.3788813886210143</c:v>
                </c:pt>
                <c:pt idx="927">
                  <c:v>1.4224686595949776</c:v>
                </c:pt>
                <c:pt idx="928">
                  <c:v>1.4202507232401076</c:v>
                </c:pt>
                <c:pt idx="929">
                  <c:v>1.4202507232401076</c:v>
                </c:pt>
                <c:pt idx="930">
                  <c:v>1.4202507232401076</c:v>
                </c:pt>
                <c:pt idx="931">
                  <c:v>1.4218900675024027</c:v>
                </c:pt>
                <c:pt idx="932">
                  <c:v>1.4335583413693267</c:v>
                </c:pt>
                <c:pt idx="933">
                  <c:v>1.4427193828350933</c:v>
                </c:pt>
                <c:pt idx="934">
                  <c:v>1.4540983606557298</c:v>
                </c:pt>
                <c:pt idx="935">
                  <c:v>1.4600771456123356</c:v>
                </c:pt>
                <c:pt idx="936">
                  <c:v>1.4600771456123356</c:v>
                </c:pt>
                <c:pt idx="937">
                  <c:v>1.4600771456123356</c:v>
                </c:pt>
                <c:pt idx="938">
                  <c:v>1.4412729026036568</c:v>
                </c:pt>
                <c:pt idx="939">
                  <c:v>1.4454194792671093</c:v>
                </c:pt>
                <c:pt idx="940">
                  <c:v>1.4548698167791634</c:v>
                </c:pt>
                <c:pt idx="941">
                  <c:v>1.4470588235294044</c:v>
                </c:pt>
                <c:pt idx="942">
                  <c:v>1.4456123432979679</c:v>
                </c:pt>
                <c:pt idx="943">
                  <c:v>1.4456123432979679</c:v>
                </c:pt>
                <c:pt idx="944">
                  <c:v>1.4456123432979679</c:v>
                </c:pt>
                <c:pt idx="945">
                  <c:v>1.4581485053037535</c:v>
                </c:pt>
                <c:pt idx="946">
                  <c:v>1.4704918032786809</c:v>
                </c:pt>
                <c:pt idx="947">
                  <c:v>1.4465766634522588</c:v>
                </c:pt>
                <c:pt idx="948">
                  <c:v>1.4222757955641199</c:v>
                </c:pt>
                <c:pt idx="949">
                  <c:v>1.4395371263259329</c:v>
                </c:pt>
                <c:pt idx="950">
                  <c:v>1.4395371263259329</c:v>
                </c:pt>
                <c:pt idx="951">
                  <c:v>1.4395371263259329</c:v>
                </c:pt>
                <c:pt idx="952">
                  <c:v>1.4313404050144576</c:v>
                </c:pt>
                <c:pt idx="953">
                  <c:v>1.4379942140790671</c:v>
                </c:pt>
                <c:pt idx="954">
                  <c:v>1.4432015429122398</c:v>
                </c:pt>
                <c:pt idx="955">
                  <c:v>1.4824493731918924</c:v>
                </c:pt>
                <c:pt idx="956">
                  <c:v>1.4818707810993179</c:v>
                </c:pt>
                <c:pt idx="957">
                  <c:v>1.4818707810993179</c:v>
                </c:pt>
                <c:pt idx="958">
                  <c:v>1.4818707810993179</c:v>
                </c:pt>
                <c:pt idx="959">
                  <c:v>1.4827386692381799</c:v>
                </c:pt>
                <c:pt idx="960">
                  <c:v>1.4945998071359621</c:v>
                </c:pt>
                <c:pt idx="961">
                  <c:v>1.4911282545805133</c:v>
                </c:pt>
                <c:pt idx="962">
                  <c:v>1.4857280617164821</c:v>
                </c:pt>
                <c:pt idx="963">
                  <c:v>1.4904532304725091</c:v>
                </c:pt>
                <c:pt idx="964">
                  <c:v>1.4904532304725091</c:v>
                </c:pt>
                <c:pt idx="965">
                  <c:v>1.4904532304725091</c:v>
                </c:pt>
                <c:pt idx="966">
                  <c:v>1.4808100289295969</c:v>
                </c:pt>
                <c:pt idx="967">
                  <c:v>1.4788813886210148</c:v>
                </c:pt>
                <c:pt idx="968">
                  <c:v>1.480713596914168</c:v>
                </c:pt>
                <c:pt idx="969">
                  <c:v>1.4738669238187008</c:v>
                </c:pt>
                <c:pt idx="970">
                  <c:v>1.4756027000964251</c:v>
                </c:pt>
                <c:pt idx="971">
                  <c:v>1.4756027000964251</c:v>
                </c:pt>
                <c:pt idx="972">
                  <c:v>1.4756027000964251</c:v>
                </c:pt>
                <c:pt idx="973">
                  <c:v>1.4725168756026927</c:v>
                </c:pt>
                <c:pt idx="974">
                  <c:v>1.4749276759884209</c:v>
                </c:pt>
                <c:pt idx="975">
                  <c:v>1.4277724204435804</c:v>
                </c:pt>
                <c:pt idx="976">
                  <c:v>1.4273866923818641</c:v>
                </c:pt>
                <c:pt idx="977">
                  <c:v>1.4224686595949789</c:v>
                </c:pt>
                <c:pt idx="978">
                  <c:v>1.4224686595949789</c:v>
                </c:pt>
                <c:pt idx="979">
                  <c:v>1.4224686595949789</c:v>
                </c:pt>
                <c:pt idx="980">
                  <c:v>1.4190935390549599</c:v>
                </c:pt>
                <c:pt idx="981">
                  <c:v>1.4323047251687493</c:v>
                </c:pt>
                <c:pt idx="982">
                  <c:v>1.4291224686595885</c:v>
                </c:pt>
                <c:pt idx="983">
                  <c:v>1.4202507232401094</c:v>
                </c:pt>
                <c:pt idx="984">
                  <c:v>1.4267116682738608</c:v>
                </c:pt>
                <c:pt idx="985">
                  <c:v>1.4267116682738608</c:v>
                </c:pt>
                <c:pt idx="986">
                  <c:v>1.4267116682738608</c:v>
                </c:pt>
                <c:pt idx="987">
                  <c:v>1.4148505303760786</c:v>
                </c:pt>
                <c:pt idx="988">
                  <c:v>1.4192864030858181</c:v>
                </c:pt>
                <c:pt idx="989">
                  <c:v>1.4034715525554424</c:v>
                </c:pt>
                <c:pt idx="990">
                  <c:v>1.3955641272902541</c:v>
                </c:pt>
                <c:pt idx="991">
                  <c:v>1.3877531340404956</c:v>
                </c:pt>
                <c:pt idx="992">
                  <c:v>1.3877531340404956</c:v>
                </c:pt>
                <c:pt idx="993">
                  <c:v>1.3877531340404956</c:v>
                </c:pt>
                <c:pt idx="994">
                  <c:v>1.3696239151398206</c:v>
                </c:pt>
                <c:pt idx="995">
                  <c:v>1.3600771456123377</c:v>
                </c:pt>
                <c:pt idx="996">
                  <c:v>1.3733847637415564</c:v>
                </c:pt>
                <c:pt idx="997">
                  <c:v>1.3723240115718358</c:v>
                </c:pt>
                <c:pt idx="998">
                  <c:v>1.3680810028929544</c:v>
                </c:pt>
                <c:pt idx="999">
                  <c:v>1.3680810028929544</c:v>
                </c:pt>
                <c:pt idx="1000">
                  <c:v>1.3680810028929544</c:v>
                </c:pt>
                <c:pt idx="1001">
                  <c:v>1.3501446480231376</c:v>
                </c:pt>
                <c:pt idx="1002">
                  <c:v>1.3261330761812857</c:v>
                </c:pt>
                <c:pt idx="1003">
                  <c:v>1.3357762777241979</c:v>
                </c:pt>
                <c:pt idx="1004">
                  <c:v>1.3490838958534166</c:v>
                </c:pt>
                <c:pt idx="1005">
                  <c:v>1.3563162970106006</c:v>
                </c:pt>
                <c:pt idx="1006">
                  <c:v>1.3563162970106006</c:v>
                </c:pt>
                <c:pt idx="1007">
                  <c:v>1.3563162970106006</c:v>
                </c:pt>
                <c:pt idx="1008">
                  <c:v>1.3493731918997041</c:v>
                </c:pt>
                <c:pt idx="1009">
                  <c:v>1.3458052073288265</c:v>
                </c:pt>
                <c:pt idx="1010">
                  <c:v>1.3459016393442558</c:v>
                </c:pt>
                <c:pt idx="1011">
                  <c:v>1.3375120540019223</c:v>
                </c:pt>
                <c:pt idx="1012">
                  <c:v>1.3687560270009578</c:v>
                </c:pt>
                <c:pt idx="1013">
                  <c:v>1.3687560270009578</c:v>
                </c:pt>
                <c:pt idx="1014">
                  <c:v>1.3687560270009578</c:v>
                </c:pt>
                <c:pt idx="1015">
                  <c:v>1.3643201542912187</c:v>
                </c:pt>
                <c:pt idx="1016">
                  <c:v>1.3692381870781039</c:v>
                </c:pt>
                <c:pt idx="1017">
                  <c:v>1.3567020250723183</c:v>
                </c:pt>
                <c:pt idx="1018">
                  <c:v>1.4189006750241022</c:v>
                </c:pt>
                <c:pt idx="1019">
                  <c:v>1.4037608486017299</c:v>
                </c:pt>
                <c:pt idx="1020">
                  <c:v>1.4037608486017299</c:v>
                </c:pt>
                <c:pt idx="1021">
                  <c:v>1.4037608486017299</c:v>
                </c:pt>
                <c:pt idx="1022">
                  <c:v>1.3900675024107945</c:v>
                </c:pt>
                <c:pt idx="1023">
                  <c:v>1.4110896817743432</c:v>
                </c:pt>
                <c:pt idx="1024">
                  <c:v>1.3896817743490781</c:v>
                </c:pt>
                <c:pt idx="1025">
                  <c:v>1.3916104146576602</c:v>
                </c:pt>
                <c:pt idx="1026">
                  <c:v>1.3657666345226556</c:v>
                </c:pt>
                <c:pt idx="1027">
                  <c:v>1.3657666345226556</c:v>
                </c:pt>
                <c:pt idx="1028">
                  <c:v>1.3657666345226556</c:v>
                </c:pt>
                <c:pt idx="1029">
                  <c:v>1.3458052073288274</c:v>
                </c:pt>
                <c:pt idx="1030">
                  <c:v>1.3558341369334563</c:v>
                </c:pt>
                <c:pt idx="1031">
                  <c:v>1.3466730954676893</c:v>
                </c:pt>
                <c:pt idx="1032">
                  <c:v>1.3170684667309489</c:v>
                </c:pt>
                <c:pt idx="1033">
                  <c:v>1.3149469623915082</c:v>
                </c:pt>
                <c:pt idx="1034">
                  <c:v>1.3149469623915082</c:v>
                </c:pt>
                <c:pt idx="1035">
                  <c:v>1.3149469623915082</c:v>
                </c:pt>
                <c:pt idx="1036">
                  <c:v>1.3403085824493672</c:v>
                </c:pt>
                <c:pt idx="1037">
                  <c:v>1.335101253616195</c:v>
                </c:pt>
                <c:pt idx="1038">
                  <c:v>1.3385728061716433</c:v>
                </c:pt>
                <c:pt idx="1039">
                  <c:v>1.3355834136933402</c:v>
                </c:pt>
                <c:pt idx="1040">
                  <c:v>1.3361620057859152</c:v>
                </c:pt>
                <c:pt idx="1041">
                  <c:v>1.3361620057859152</c:v>
                </c:pt>
                <c:pt idx="1042">
                  <c:v>1.3361620057859152</c:v>
                </c:pt>
                <c:pt idx="1043">
                  <c:v>1.3272902603664356</c:v>
                </c:pt>
                <c:pt idx="1044">
                  <c:v>1.3175506268080945</c:v>
                </c:pt>
                <c:pt idx="1045">
                  <c:v>1.3229508196721249</c:v>
                </c:pt>
                <c:pt idx="1046">
                  <c:v>1.31253616200578</c:v>
                </c:pt>
                <c:pt idx="1047">
                  <c:v>1.3013500482160016</c:v>
                </c:pt>
                <c:pt idx="1048">
                  <c:v>1.3013500482160016</c:v>
                </c:pt>
                <c:pt idx="1049">
                  <c:v>1.3013500482160016</c:v>
                </c:pt>
                <c:pt idx="1050">
                  <c:v>1.3068466730954618</c:v>
                </c:pt>
                <c:pt idx="1051">
                  <c:v>1.2672131147540928</c:v>
                </c:pt>
                <c:pt idx="1052">
                  <c:v>1.2836065573770434</c:v>
                </c:pt>
                <c:pt idx="1053">
                  <c:v>1.269045323047246</c:v>
                </c:pt>
                <c:pt idx="1054">
                  <c:v>1.2881388621022123</c:v>
                </c:pt>
                <c:pt idx="1055">
                  <c:v>1.2881388621022123</c:v>
                </c:pt>
                <c:pt idx="1056">
                  <c:v>1.2881388621022123</c:v>
                </c:pt>
                <c:pt idx="1057">
                  <c:v>1.2829315332690401</c:v>
                </c:pt>
                <c:pt idx="1058">
                  <c:v>1.2654773384763689</c:v>
                </c:pt>
                <c:pt idx="1059">
                  <c:v>1.2207328833172562</c:v>
                </c:pt>
                <c:pt idx="1060">
                  <c:v>1.2085824493731869</c:v>
                </c:pt>
                <c:pt idx="1061">
                  <c:v>1.2056894889103131</c:v>
                </c:pt>
                <c:pt idx="1062">
                  <c:v>1.2056894889103131</c:v>
                </c:pt>
                <c:pt idx="1063">
                  <c:v>1.2056894889103131</c:v>
                </c:pt>
                <c:pt idx="1064">
                  <c:v>1.2134040501446433</c:v>
                </c:pt>
                <c:pt idx="1065">
                  <c:v>1.2410800385728016</c:v>
                </c:pt>
                <c:pt idx="1066">
                  <c:v>1.2411764705882309</c:v>
                </c:pt>
                <c:pt idx="1067">
                  <c:v>1.2566055930568902</c:v>
                </c:pt>
                <c:pt idx="1068">
                  <c:v>1.2565091610414614</c:v>
                </c:pt>
                <c:pt idx="1069">
                  <c:v>1.2565091610414614</c:v>
                </c:pt>
                <c:pt idx="1070">
                  <c:v>1.2565091610414614</c:v>
                </c:pt>
                <c:pt idx="1071">
                  <c:v>1.2439729990356754</c:v>
                </c:pt>
                <c:pt idx="1072">
                  <c:v>1.2527483124397256</c:v>
                </c:pt>
                <c:pt idx="1073">
                  <c:v>1.2523625843780088</c:v>
                </c:pt>
                <c:pt idx="1074">
                  <c:v>1.2374156219864951</c:v>
                </c:pt>
                <c:pt idx="1075">
                  <c:v>1.2508196721311431</c:v>
                </c:pt>
                <c:pt idx="1076">
                  <c:v>1.2508196721311431</c:v>
                </c:pt>
                <c:pt idx="1077">
                  <c:v>1.2508196721311431</c:v>
                </c:pt>
                <c:pt idx="1078">
                  <c:v>1.2402121504339396</c:v>
                </c:pt>
                <c:pt idx="1079">
                  <c:v>1.2324975891996095</c:v>
                </c:pt>
                <c:pt idx="1080">
                  <c:v>1.2409836065573723</c:v>
                </c:pt>
                <c:pt idx="1081">
                  <c:v>1.2163934426229459</c:v>
                </c:pt>
                <c:pt idx="1082">
                  <c:v>1.2010607521697154</c:v>
                </c:pt>
                <c:pt idx="1083">
                  <c:v>1.2010607521697154</c:v>
                </c:pt>
                <c:pt idx="1084">
                  <c:v>1.2010607521697154</c:v>
                </c:pt>
                <c:pt idx="1085">
                  <c:v>1.2316297010607471</c:v>
                </c:pt>
                <c:pt idx="1086">
                  <c:v>1.233944069431046</c:v>
                </c:pt>
                <c:pt idx="1087">
                  <c:v>1.2416586306653756</c:v>
                </c:pt>
                <c:pt idx="1088">
                  <c:v>1.233654773384758</c:v>
                </c:pt>
                <c:pt idx="1089">
                  <c:v>1.1726133076181235</c:v>
                </c:pt>
                <c:pt idx="1090">
                  <c:v>1.1726133076181235</c:v>
                </c:pt>
                <c:pt idx="1091">
                  <c:v>1.1726133076181235</c:v>
                </c:pt>
                <c:pt idx="1092">
                  <c:v>1.1980713596914114</c:v>
                </c:pt>
                <c:pt idx="1093">
                  <c:v>1.2310511089681713</c:v>
                </c:pt>
                <c:pt idx="1094">
                  <c:v>1.2651880424300805</c:v>
                </c:pt>
                <c:pt idx="1095">
                  <c:v>1.276084860173571</c:v>
                </c:pt>
                <c:pt idx="1096">
                  <c:v>1.2868852459016327</c:v>
                </c:pt>
                <c:pt idx="1097">
                  <c:v>1.2868852459016327</c:v>
                </c:pt>
                <c:pt idx="1098">
                  <c:v>1.2868852459016327</c:v>
                </c:pt>
                <c:pt idx="1099">
                  <c:v>1.286981677917062</c:v>
                </c:pt>
                <c:pt idx="1100">
                  <c:v>1.2828351012536099</c:v>
                </c:pt>
                <c:pt idx="1101">
                  <c:v>1.306460945033745</c:v>
                </c:pt>
                <c:pt idx="1102">
                  <c:v>1.2982642237222692</c:v>
                </c:pt>
                <c:pt idx="1103">
                  <c:v>1.2920925747348053</c:v>
                </c:pt>
                <c:pt idx="1104">
                  <c:v>1.2920925747348053</c:v>
                </c:pt>
                <c:pt idx="1105">
                  <c:v>1.2920925747348053</c:v>
                </c:pt>
                <c:pt idx="1106">
                  <c:v>1.2873674059787783</c:v>
                </c:pt>
                <c:pt idx="1107">
                  <c:v>1.2810028929604562</c:v>
                </c:pt>
                <c:pt idx="1108">
                  <c:v>1.2708775313403984</c:v>
                </c:pt>
                <c:pt idx="1109">
                  <c:v>1.279170684667303</c:v>
                </c:pt>
                <c:pt idx="1110">
                  <c:v>1.2787849566055867</c:v>
                </c:pt>
                <c:pt idx="1111">
                  <c:v>1.2787849566055867</c:v>
                </c:pt>
                <c:pt idx="1112">
                  <c:v>1.2787849566055867</c:v>
                </c:pt>
                <c:pt idx="1113">
                  <c:v>1.2729026036644102</c:v>
                </c:pt>
                <c:pt idx="1114">
                  <c:v>1.2839922854387593</c:v>
                </c:pt>
                <c:pt idx="1115">
                  <c:v>1.282738669238181</c:v>
                </c:pt>
                <c:pt idx="1116">
                  <c:v>1.2814850530376023</c:v>
                </c:pt>
                <c:pt idx="1117">
                  <c:v>1.2572806171648927</c:v>
                </c:pt>
                <c:pt idx="1118">
                  <c:v>1.2572806171648927</c:v>
                </c:pt>
                <c:pt idx="1119">
                  <c:v>1.2572806171648927</c:v>
                </c:pt>
                <c:pt idx="1120">
                  <c:v>1.2312439729990299</c:v>
                </c:pt>
                <c:pt idx="1121">
                  <c:v>1.2171648987463781</c:v>
                </c:pt>
                <c:pt idx="1122">
                  <c:v>1.2110896817743435</c:v>
                </c:pt>
                <c:pt idx="1123">
                  <c:v>1.2011571841851438</c:v>
                </c:pt>
                <c:pt idx="1124">
                  <c:v>1.1761812921890011</c:v>
                </c:pt>
                <c:pt idx="1125">
                  <c:v>1.1761812921890011</c:v>
                </c:pt>
                <c:pt idx="1126">
                  <c:v>1.1761812921890011</c:v>
                </c:pt>
                <c:pt idx="1127">
                  <c:v>1.1739633558341311</c:v>
                </c:pt>
                <c:pt idx="1128">
                  <c:v>1.1786885245901582</c:v>
                </c:pt>
                <c:pt idx="1129">
                  <c:v>1.1708775313403992</c:v>
                </c:pt>
                <c:pt idx="1130">
                  <c:v>1.1655737704917972</c:v>
                </c:pt>
                <c:pt idx="1131">
                  <c:v>1.1875602700096368</c:v>
                </c:pt>
                <c:pt idx="1132">
                  <c:v>1.1875602700096368</c:v>
                </c:pt>
                <c:pt idx="1133">
                  <c:v>1.1875602700096368</c:v>
                </c:pt>
                <c:pt idx="1134">
                  <c:v>1.1774349083895794</c:v>
                </c:pt>
                <c:pt idx="1135">
                  <c:v>1.1751205400192801</c:v>
                </c:pt>
                <c:pt idx="1136">
                  <c:v>1.1540019286403025</c:v>
                </c:pt>
                <c:pt idx="1137">
                  <c:v>1.1353905496624819</c:v>
                </c:pt>
                <c:pt idx="1138">
                  <c:v>1.1214079074252594</c:v>
                </c:pt>
                <c:pt idx="1139">
                  <c:v>1.1214079074252594</c:v>
                </c:pt>
                <c:pt idx="1140">
                  <c:v>1.1214079074252594</c:v>
                </c:pt>
                <c:pt idx="1141">
                  <c:v>1.1136933461909297</c:v>
                </c:pt>
                <c:pt idx="1142">
                  <c:v>1.1007714561234274</c:v>
                </c:pt>
                <c:pt idx="1143">
                  <c:v>1.1030858244937267</c:v>
                </c:pt>
                <c:pt idx="1144">
                  <c:v>1.1072324011571792</c:v>
                </c:pt>
                <c:pt idx="1145">
                  <c:v>1.1112825458052025</c:v>
                </c:pt>
                <c:pt idx="1146">
                  <c:v>1.1112825458052025</c:v>
                </c:pt>
                <c:pt idx="1147">
                  <c:v>1.1112825458052025</c:v>
                </c:pt>
                <c:pt idx="1148">
                  <c:v>1.1468659594985486</c:v>
                </c:pt>
                <c:pt idx="1149">
                  <c:v>1.1450337512053954</c:v>
                </c:pt>
                <c:pt idx="1150">
                  <c:v>1.1286403085824448</c:v>
                </c:pt>
                <c:pt idx="1151">
                  <c:v>1.1373191899710653</c:v>
                </c:pt>
                <c:pt idx="1152">
                  <c:v>1.1293153326904486</c:v>
                </c:pt>
                <c:pt idx="1153">
                  <c:v>1.1293153326904486</c:v>
                </c:pt>
                <c:pt idx="1154">
                  <c:v>1.1293153326904486</c:v>
                </c:pt>
                <c:pt idx="1155">
                  <c:v>1.1163934426229463</c:v>
                </c:pt>
                <c:pt idx="1156">
                  <c:v>1.145226615236254</c:v>
                </c:pt>
                <c:pt idx="1157">
                  <c:v>1.1510125361620012</c:v>
                </c:pt>
                <c:pt idx="1158">
                  <c:v>1.155834136933457</c:v>
                </c:pt>
                <c:pt idx="1159">
                  <c:v>1.1364513018322038</c:v>
                </c:pt>
                <c:pt idx="1160">
                  <c:v>1.1364513018322038</c:v>
                </c:pt>
                <c:pt idx="1161">
                  <c:v>1.1364513018322038</c:v>
                </c:pt>
                <c:pt idx="1162">
                  <c:v>1.1389585342333608</c:v>
                </c:pt>
                <c:pt idx="1163">
                  <c:v>1.1332690453230425</c:v>
                </c:pt>
                <c:pt idx="1164">
                  <c:v>1.1540019286403038</c:v>
                </c:pt>
                <c:pt idx="1165">
                  <c:v>1.1528447444551544</c:v>
                </c:pt>
                <c:pt idx="1166">
                  <c:v>1.169238187078105</c:v>
                </c:pt>
                <c:pt idx="1167">
                  <c:v>1.169238187078105</c:v>
                </c:pt>
                <c:pt idx="1168">
                  <c:v>1.169238187078105</c:v>
                </c:pt>
                <c:pt idx="1169">
                  <c:v>1.1581485053037563</c:v>
                </c:pt>
                <c:pt idx="1170">
                  <c:v>1.1755062680809982</c:v>
                </c:pt>
                <c:pt idx="1171">
                  <c:v>1.1837994214079028</c:v>
                </c:pt>
                <c:pt idx="1172">
                  <c:v>1.2082931533268999</c:v>
                </c:pt>
                <c:pt idx="1173">
                  <c:v>1.1933461909353857</c:v>
                </c:pt>
                <c:pt idx="1174">
                  <c:v>1.1933461909353857</c:v>
                </c:pt>
                <c:pt idx="1175">
                  <c:v>1.1933461909353857</c:v>
                </c:pt>
                <c:pt idx="1176">
                  <c:v>1.1865959498553473</c:v>
                </c:pt>
                <c:pt idx="1177">
                  <c:v>1.1675988428158099</c:v>
                </c:pt>
                <c:pt idx="1178">
                  <c:v>1.1708775313404001</c:v>
                </c:pt>
                <c:pt idx="1179">
                  <c:v>1.1523625843780083</c:v>
                </c:pt>
                <c:pt idx="1180">
                  <c:v>1.1426229508196672</c:v>
                </c:pt>
                <c:pt idx="1181">
                  <c:v>1.1426229508196672</c:v>
                </c:pt>
                <c:pt idx="1182">
                  <c:v>1.1426229508196672</c:v>
                </c:pt>
                <c:pt idx="1183">
                  <c:v>1.1192864030858196</c:v>
                </c:pt>
                <c:pt idx="1184">
                  <c:v>1.0805207328833122</c:v>
                </c:pt>
                <c:pt idx="1185">
                  <c:v>1.0875602700096381</c:v>
                </c:pt>
                <c:pt idx="1186">
                  <c:v>1.1185149469623865</c:v>
                </c:pt>
                <c:pt idx="1187">
                  <c:v>1.1090646094503325</c:v>
                </c:pt>
                <c:pt idx="1188">
                  <c:v>1.1090646094503325</c:v>
                </c:pt>
                <c:pt idx="1189">
                  <c:v>1.1090646094503325</c:v>
                </c:pt>
                <c:pt idx="1190">
                  <c:v>1.1185149469623865</c:v>
                </c:pt>
                <c:pt idx="1191">
                  <c:v>1.1180327868852409</c:v>
                </c:pt>
                <c:pt idx="1192">
                  <c:v>1.1163934426229458</c:v>
                </c:pt>
                <c:pt idx="1193">
                  <c:v>1.1121504339440644</c:v>
                </c:pt>
                <c:pt idx="1194">
                  <c:v>1.1222757955641223</c:v>
                </c:pt>
                <c:pt idx="1195">
                  <c:v>1.1222757955641223</c:v>
                </c:pt>
                <c:pt idx="1196">
                  <c:v>1.1222757955641223</c:v>
                </c:pt>
                <c:pt idx="1197">
                  <c:v>1.0995178399228491</c:v>
                </c:pt>
                <c:pt idx="1198">
                  <c:v>1.1078109932497537</c:v>
                </c:pt>
                <c:pt idx="1199">
                  <c:v>1.1042430086788761</c:v>
                </c:pt>
                <c:pt idx="1200">
                  <c:v>1.0870781099324924</c:v>
                </c:pt>
                <c:pt idx="1201">
                  <c:v>1.0904532304725114</c:v>
                </c:pt>
                <c:pt idx="1202">
                  <c:v>1.0904532304725114</c:v>
                </c:pt>
                <c:pt idx="1203">
                  <c:v>1.0904532304725114</c:v>
                </c:pt>
                <c:pt idx="1204">
                  <c:v>1.0786885245901585</c:v>
                </c:pt>
                <c:pt idx="1205">
                  <c:v>1.0826422372227524</c:v>
                </c:pt>
                <c:pt idx="1206">
                  <c:v>1.0837994214079019</c:v>
                </c:pt>
                <c:pt idx="1207">
                  <c:v>1.096528447444546</c:v>
                </c:pt>
                <c:pt idx="1208">
                  <c:v>1.0810993249758862</c:v>
                </c:pt>
                <c:pt idx="1209">
                  <c:v>1.0810993249758862</c:v>
                </c:pt>
                <c:pt idx="1210">
                  <c:v>1.0810993249758862</c:v>
                </c:pt>
                <c:pt idx="1211">
                  <c:v>1.06422372227579</c:v>
                </c:pt>
                <c:pt idx="1212">
                  <c:v>1.0666345226615181</c:v>
                </c:pt>
                <c:pt idx="1213">
                  <c:v>1.0486017357762725</c:v>
                </c:pt>
                <c:pt idx="1214">
                  <c:v>1.0310511089681724</c:v>
                </c:pt>
                <c:pt idx="1215">
                  <c:v>1.0329797492767545</c:v>
                </c:pt>
                <c:pt idx="1216">
                  <c:v>1.0329797492767545</c:v>
                </c:pt>
                <c:pt idx="1217">
                  <c:v>1.0329797492767545</c:v>
                </c:pt>
                <c:pt idx="1218">
                  <c:v>1.0081967213114704</c:v>
                </c:pt>
                <c:pt idx="1219">
                  <c:v>0.96142719382834629</c:v>
                </c:pt>
                <c:pt idx="1220">
                  <c:v>0.9483124397299858</c:v>
                </c:pt>
                <c:pt idx="1221">
                  <c:v>0.94059787849565613</c:v>
                </c:pt>
                <c:pt idx="1222">
                  <c:v>0.914464802314364</c:v>
                </c:pt>
                <c:pt idx="1223">
                  <c:v>0.914464802314364</c:v>
                </c:pt>
                <c:pt idx="1224">
                  <c:v>0.914464802314364</c:v>
                </c:pt>
                <c:pt idx="1225">
                  <c:v>0.84985535197685214</c:v>
                </c:pt>
                <c:pt idx="1226">
                  <c:v>0.83992285438765268</c:v>
                </c:pt>
                <c:pt idx="1227">
                  <c:v>0.84156219864994775</c:v>
                </c:pt>
                <c:pt idx="1228">
                  <c:v>0.83288331726132681</c:v>
                </c:pt>
                <c:pt idx="1229">
                  <c:v>0.85178399228543489</c:v>
                </c:pt>
                <c:pt idx="1230">
                  <c:v>0.85178399228543489</c:v>
                </c:pt>
                <c:pt idx="1231">
                  <c:v>0.85178399228543489</c:v>
                </c:pt>
                <c:pt idx="1232">
                  <c:v>0.87232401157183781</c:v>
                </c:pt>
                <c:pt idx="1233">
                  <c:v>0.86316297010607124</c:v>
                </c:pt>
                <c:pt idx="1234">
                  <c:v>0.86904532304724769</c:v>
                </c:pt>
                <c:pt idx="1235">
                  <c:v>0.86441658630664975</c:v>
                </c:pt>
                <c:pt idx="1236">
                  <c:v>0.88052073288331312</c:v>
                </c:pt>
                <c:pt idx="1237">
                  <c:v>0.88052073288331312</c:v>
                </c:pt>
                <c:pt idx="1238">
                  <c:v>0.88052073288331312</c:v>
                </c:pt>
                <c:pt idx="1239">
                  <c:v>0.88900675024107567</c:v>
                </c:pt>
                <c:pt idx="1240">
                  <c:v>0.88939247830279244</c:v>
                </c:pt>
                <c:pt idx="1241">
                  <c:v>0.88254580520732451</c:v>
                </c:pt>
                <c:pt idx="1242">
                  <c:v>0.88351012536161577</c:v>
                </c:pt>
                <c:pt idx="1243">
                  <c:v>0.86702025072323607</c:v>
                </c:pt>
                <c:pt idx="1244">
                  <c:v>0.86702025072323607</c:v>
                </c:pt>
                <c:pt idx="1245">
                  <c:v>0.86702025072323607</c:v>
                </c:pt>
                <c:pt idx="1246">
                  <c:v>0.86972034715525126</c:v>
                </c:pt>
                <c:pt idx="1247">
                  <c:v>0.87242044358726689</c:v>
                </c:pt>
                <c:pt idx="1248">
                  <c:v>0.85564127290259995</c:v>
                </c:pt>
                <c:pt idx="1249">
                  <c:v>0.84908389585341948</c:v>
                </c:pt>
                <c:pt idx="1250">
                  <c:v>0.84927675988427764</c:v>
                </c:pt>
                <c:pt idx="1251">
                  <c:v>0.84927675988427764</c:v>
                </c:pt>
                <c:pt idx="1252">
                  <c:v>0.84927675988427764</c:v>
                </c:pt>
                <c:pt idx="1253">
                  <c:v>0.83606557377048785</c:v>
                </c:pt>
                <c:pt idx="1254">
                  <c:v>0.8271938283510083</c:v>
                </c:pt>
                <c:pt idx="1255">
                  <c:v>0.82352941176470162</c:v>
                </c:pt>
                <c:pt idx="1256">
                  <c:v>0.82324011571841438</c:v>
                </c:pt>
                <c:pt idx="1257">
                  <c:v>0.81986499517839495</c:v>
                </c:pt>
                <c:pt idx="1258">
                  <c:v>0.81986499517839495</c:v>
                </c:pt>
                <c:pt idx="1259">
                  <c:v>0.81986499517839495</c:v>
                </c:pt>
                <c:pt idx="1260">
                  <c:v>0.79778206364512605</c:v>
                </c:pt>
                <c:pt idx="1261">
                  <c:v>0.80945033751204964</c:v>
                </c:pt>
                <c:pt idx="1262">
                  <c:v>0.8304725168755982</c:v>
                </c:pt>
                <c:pt idx="1263">
                  <c:v>0.84426229508196271</c:v>
                </c:pt>
                <c:pt idx="1264">
                  <c:v>0.83780135004821177</c:v>
                </c:pt>
                <c:pt idx="1265">
                  <c:v>0.83780135004821177</c:v>
                </c:pt>
                <c:pt idx="1266">
                  <c:v>0.83780135004821177</c:v>
                </c:pt>
                <c:pt idx="1267">
                  <c:v>0.83471552555447959</c:v>
                </c:pt>
                <c:pt idx="1268">
                  <c:v>0.84243008678880948</c:v>
                </c:pt>
                <c:pt idx="1269">
                  <c:v>0.85043394406942641</c:v>
                </c:pt>
                <c:pt idx="1270">
                  <c:v>0.83789778206364085</c:v>
                </c:pt>
                <c:pt idx="1271">
                  <c:v>0.83510125361619658</c:v>
                </c:pt>
                <c:pt idx="1272">
                  <c:v>0.83510125361619658</c:v>
                </c:pt>
                <c:pt idx="1273">
                  <c:v>0.83510125361619658</c:v>
                </c:pt>
                <c:pt idx="1274">
                  <c:v>0.82565091610414232</c:v>
                </c:pt>
                <c:pt idx="1275">
                  <c:v>0.83085824493731519</c:v>
                </c:pt>
                <c:pt idx="1276">
                  <c:v>0.83818707810992854</c:v>
                </c:pt>
                <c:pt idx="1277">
                  <c:v>0.84243008678880993</c:v>
                </c:pt>
                <c:pt idx="1278">
                  <c:v>0.84136933461908936</c:v>
                </c:pt>
                <c:pt idx="1279">
                  <c:v>0.84136933461908936</c:v>
                </c:pt>
                <c:pt idx="1280">
                  <c:v>0.84136933461908936</c:v>
                </c:pt>
                <c:pt idx="1281">
                  <c:v>0.85795564127289836</c:v>
                </c:pt>
                <c:pt idx="1282">
                  <c:v>0.87068466730954275</c:v>
                </c:pt>
                <c:pt idx="1283">
                  <c:v>0.8640308582449332</c:v>
                </c:pt>
                <c:pt idx="1284">
                  <c:v>0.87087753134040069</c:v>
                </c:pt>
                <c:pt idx="1285">
                  <c:v>0.88707810993249314</c:v>
                </c:pt>
                <c:pt idx="1286">
                  <c:v>0.88707810993249314</c:v>
                </c:pt>
                <c:pt idx="1287">
                  <c:v>0.88707810993249314</c:v>
                </c:pt>
                <c:pt idx="1288">
                  <c:v>0.90289296046286927</c:v>
                </c:pt>
                <c:pt idx="1289">
                  <c:v>0.89787849566055478</c:v>
                </c:pt>
                <c:pt idx="1290">
                  <c:v>0.89672131147540513</c:v>
                </c:pt>
                <c:pt idx="1291">
                  <c:v>0.89334619093538592</c:v>
                </c:pt>
                <c:pt idx="1292">
                  <c:v>0.90212150433943616</c:v>
                </c:pt>
                <c:pt idx="1293">
                  <c:v>0.90212150433943616</c:v>
                </c:pt>
                <c:pt idx="1294">
                  <c:v>0.90212150433943616</c:v>
                </c:pt>
                <c:pt idx="1295">
                  <c:v>0.90819672131147078</c:v>
                </c:pt>
                <c:pt idx="1296">
                  <c:v>0.89267116682738212</c:v>
                </c:pt>
                <c:pt idx="1297">
                  <c:v>0.86692381870780655</c:v>
                </c:pt>
                <c:pt idx="1298">
                  <c:v>0.84599807135968708</c:v>
                </c:pt>
                <c:pt idx="1299">
                  <c:v>0.86480231436836563</c:v>
                </c:pt>
                <c:pt idx="1300">
                  <c:v>0.86480231436836563</c:v>
                </c:pt>
                <c:pt idx="1301">
                  <c:v>0.86480231436836563</c:v>
                </c:pt>
                <c:pt idx="1302">
                  <c:v>0.85351976856315837</c:v>
                </c:pt>
                <c:pt idx="1303">
                  <c:v>0.86634522661523139</c:v>
                </c:pt>
                <c:pt idx="1304">
                  <c:v>0.84570877531339939</c:v>
                </c:pt>
                <c:pt idx="1305">
                  <c:v>0.85081967213114296</c:v>
                </c:pt>
                <c:pt idx="1306">
                  <c:v>0.86316297010607057</c:v>
                </c:pt>
                <c:pt idx="1307">
                  <c:v>0.86316297010607057</c:v>
                </c:pt>
                <c:pt idx="1308">
                  <c:v>0.86316297010607057</c:v>
                </c:pt>
                <c:pt idx="1309">
                  <c:v>0.84946962391513514</c:v>
                </c:pt>
                <c:pt idx="1310">
                  <c:v>0.84397299903567502</c:v>
                </c:pt>
                <c:pt idx="1311">
                  <c:v>0.84590163934425733</c:v>
                </c:pt>
                <c:pt idx="1312">
                  <c:v>0.83674059787849098</c:v>
                </c:pt>
                <c:pt idx="1313">
                  <c:v>0.84715525554483628</c:v>
                </c:pt>
                <c:pt idx="1314">
                  <c:v>0.84715525554483628</c:v>
                </c:pt>
                <c:pt idx="1315">
                  <c:v>0.84715525554483628</c:v>
                </c:pt>
                <c:pt idx="1316">
                  <c:v>0.84590163934425755</c:v>
                </c:pt>
                <c:pt idx="1317">
                  <c:v>0.8614271938283462</c:v>
                </c:pt>
                <c:pt idx="1318">
                  <c:v>0.86190935390549206</c:v>
                </c:pt>
                <c:pt idx="1319">
                  <c:v>0.83770491803278224</c:v>
                </c:pt>
                <c:pt idx="1320">
                  <c:v>0.82487945998070922</c:v>
                </c:pt>
                <c:pt idx="1321">
                  <c:v>0.82487945998070922</c:v>
                </c:pt>
                <c:pt idx="1322">
                  <c:v>0.82487945998070922</c:v>
                </c:pt>
                <c:pt idx="1323">
                  <c:v>0.82285438765669761</c:v>
                </c:pt>
                <c:pt idx="1324">
                  <c:v>0.84541947926711236</c:v>
                </c:pt>
                <c:pt idx="1325">
                  <c:v>0.83384763741561763</c:v>
                </c:pt>
                <c:pt idx="1326">
                  <c:v>0.82468659594985128</c:v>
                </c:pt>
                <c:pt idx="1327">
                  <c:v>0.81388621022178964</c:v>
                </c:pt>
                <c:pt idx="1328">
                  <c:v>0.81388621022178964</c:v>
                </c:pt>
                <c:pt idx="1329">
                  <c:v>0.81388621022178964</c:v>
                </c:pt>
                <c:pt idx="1330">
                  <c:v>0.79315332690452811</c:v>
                </c:pt>
                <c:pt idx="1331">
                  <c:v>0.80414657666344813</c:v>
                </c:pt>
                <c:pt idx="1332">
                  <c:v>0.80115718418514548</c:v>
                </c:pt>
                <c:pt idx="1333">
                  <c:v>0.81716489874637976</c:v>
                </c:pt>
                <c:pt idx="1334">
                  <c:v>0.81513982642236815</c:v>
                </c:pt>
                <c:pt idx="1335">
                  <c:v>0.81513982642236815</c:v>
                </c:pt>
                <c:pt idx="1336">
                  <c:v>0.81513982642236815</c:v>
                </c:pt>
                <c:pt idx="1337">
                  <c:v>0.81022179363548297</c:v>
                </c:pt>
                <c:pt idx="1338">
                  <c:v>0.80838958534232974</c:v>
                </c:pt>
                <c:pt idx="1339">
                  <c:v>0.80983606557376664</c:v>
                </c:pt>
                <c:pt idx="1340">
                  <c:v>0.77589199614271531</c:v>
                </c:pt>
                <c:pt idx="1341">
                  <c:v>0.7925747348119534</c:v>
                </c:pt>
                <c:pt idx="1342">
                  <c:v>0.7925747348119534</c:v>
                </c:pt>
                <c:pt idx="1343">
                  <c:v>0.7925747348119534</c:v>
                </c:pt>
                <c:pt idx="1344">
                  <c:v>0.78013500482159692</c:v>
                </c:pt>
                <c:pt idx="1345">
                  <c:v>0.76162005785920561</c:v>
                </c:pt>
                <c:pt idx="1346">
                  <c:v>0.74821600771455765</c:v>
                </c:pt>
                <c:pt idx="1347">
                  <c:v>0.76316297010607159</c:v>
                </c:pt>
                <c:pt idx="1348">
                  <c:v>0.72468659594985185</c:v>
                </c:pt>
                <c:pt idx="1349">
                  <c:v>0.72468659594985185</c:v>
                </c:pt>
                <c:pt idx="1350">
                  <c:v>0.72468659594985185</c:v>
                </c:pt>
                <c:pt idx="1351">
                  <c:v>0.71938283510125034</c:v>
                </c:pt>
                <c:pt idx="1352">
                  <c:v>0.72285438765669863</c:v>
                </c:pt>
                <c:pt idx="1353">
                  <c:v>0.69826422372227248</c:v>
                </c:pt>
                <c:pt idx="1354">
                  <c:v>0.66460945033750862</c:v>
                </c:pt>
                <c:pt idx="1355">
                  <c:v>0.64262295081966858</c:v>
                </c:pt>
                <c:pt idx="1356">
                  <c:v>0.64262295081966858</c:v>
                </c:pt>
                <c:pt idx="1357">
                  <c:v>0.64262295081966858</c:v>
                </c:pt>
                <c:pt idx="1358">
                  <c:v>0.62767598842815464</c:v>
                </c:pt>
                <c:pt idx="1359">
                  <c:v>0.64676952748312089</c:v>
                </c:pt>
                <c:pt idx="1360">
                  <c:v>0.64513018322082583</c:v>
                </c:pt>
                <c:pt idx="1361">
                  <c:v>0.66865959498553162</c:v>
                </c:pt>
                <c:pt idx="1362">
                  <c:v>0.68235294117646728</c:v>
                </c:pt>
                <c:pt idx="1363">
                  <c:v>0.68235294117646728</c:v>
                </c:pt>
                <c:pt idx="1364">
                  <c:v>0.68235294117646728</c:v>
                </c:pt>
                <c:pt idx="1365">
                  <c:v>0.69604628736740248</c:v>
                </c:pt>
                <c:pt idx="1366">
                  <c:v>0.68264223722275474</c:v>
                </c:pt>
                <c:pt idx="1367">
                  <c:v>0.70752169720346814</c:v>
                </c:pt>
                <c:pt idx="1368">
                  <c:v>0.73847637415621659</c:v>
                </c:pt>
                <c:pt idx="1369">
                  <c:v>0.75679845708774995</c:v>
                </c:pt>
                <c:pt idx="1370">
                  <c:v>0.75679845708774995</c:v>
                </c:pt>
                <c:pt idx="1371">
                  <c:v>0.75679845708774995</c:v>
                </c:pt>
                <c:pt idx="1372">
                  <c:v>0.69787849566055593</c:v>
                </c:pt>
                <c:pt idx="1373">
                  <c:v>0.71080038572805848</c:v>
                </c:pt>
                <c:pt idx="1374">
                  <c:v>0.70511089681773997</c:v>
                </c:pt>
                <c:pt idx="1375">
                  <c:v>0.69893924783027628</c:v>
                </c:pt>
                <c:pt idx="1376">
                  <c:v>0.70540019286402744</c:v>
                </c:pt>
                <c:pt idx="1377">
                  <c:v>0.70540019286402744</c:v>
                </c:pt>
                <c:pt idx="1378">
                  <c:v>0.70540019286402744</c:v>
                </c:pt>
                <c:pt idx="1379">
                  <c:v>0.68457087753133705</c:v>
                </c:pt>
                <c:pt idx="1380">
                  <c:v>0.67319189971070048</c:v>
                </c:pt>
                <c:pt idx="1381">
                  <c:v>0.71243972999035332</c:v>
                </c:pt>
                <c:pt idx="1382">
                  <c:v>0.68794599807135604</c:v>
                </c:pt>
                <c:pt idx="1383">
                  <c:v>0.69199614271937926</c:v>
                </c:pt>
                <c:pt idx="1384">
                  <c:v>0.69199614271937926</c:v>
                </c:pt>
                <c:pt idx="1385">
                  <c:v>0.69199614271937926</c:v>
                </c:pt>
                <c:pt idx="1386">
                  <c:v>0.71321118611378598</c:v>
                </c:pt>
                <c:pt idx="1387">
                  <c:v>0.70405014464801963</c:v>
                </c:pt>
                <c:pt idx="1388">
                  <c:v>0.72883317261330394</c:v>
                </c:pt>
                <c:pt idx="1389">
                  <c:v>0.70530376084859836</c:v>
                </c:pt>
                <c:pt idx="1390">
                  <c:v>0.7121504339440663</c:v>
                </c:pt>
                <c:pt idx="1391">
                  <c:v>0.7121504339440663</c:v>
                </c:pt>
                <c:pt idx="1392">
                  <c:v>0.7121504339440663</c:v>
                </c:pt>
                <c:pt idx="1393">
                  <c:v>0.72304725168755701</c:v>
                </c:pt>
                <c:pt idx="1394">
                  <c:v>0.7563162970106041</c:v>
                </c:pt>
                <c:pt idx="1395">
                  <c:v>0.77319189971070057</c:v>
                </c:pt>
                <c:pt idx="1396">
                  <c:v>0.76846673095467333</c:v>
                </c:pt>
                <c:pt idx="1397">
                  <c:v>0.79922854387656361</c:v>
                </c:pt>
                <c:pt idx="1398">
                  <c:v>0.79922854387656361</c:v>
                </c:pt>
                <c:pt idx="1399">
                  <c:v>0.79922854387656361</c:v>
                </c:pt>
                <c:pt idx="1400">
                  <c:v>0.79922854387656361</c:v>
                </c:pt>
                <c:pt idx="1401">
                  <c:v>0.80048216007714235</c:v>
                </c:pt>
                <c:pt idx="1402">
                  <c:v>0.81591128254580192</c:v>
                </c:pt>
                <c:pt idx="1403">
                  <c:v>0.78784956605592749</c:v>
                </c:pt>
                <c:pt idx="1404">
                  <c:v>0.78649951783991989</c:v>
                </c:pt>
                <c:pt idx="1405">
                  <c:v>0.78649951783991989</c:v>
                </c:pt>
                <c:pt idx="1406">
                  <c:v>0.78649951783991989</c:v>
                </c:pt>
                <c:pt idx="1407">
                  <c:v>0.78717454194792391</c:v>
                </c:pt>
                <c:pt idx="1408">
                  <c:v>0.79315332690452922</c:v>
                </c:pt>
                <c:pt idx="1409">
                  <c:v>0.7758919961427162</c:v>
                </c:pt>
                <c:pt idx="1410">
                  <c:v>0.75689488910317926</c:v>
                </c:pt>
                <c:pt idx="1411">
                  <c:v>0.75062680810028604</c:v>
                </c:pt>
                <c:pt idx="1412">
                  <c:v>0.75062680810028604</c:v>
                </c:pt>
                <c:pt idx="1413">
                  <c:v>0.75062680810028604</c:v>
                </c:pt>
                <c:pt idx="1414">
                  <c:v>0.77434908389585022</c:v>
                </c:pt>
                <c:pt idx="1415">
                  <c:v>0.77116682738668896</c:v>
                </c:pt>
                <c:pt idx="1416">
                  <c:v>0.74252651880423981</c:v>
                </c:pt>
                <c:pt idx="1417">
                  <c:v>0.71861137897781768</c:v>
                </c:pt>
                <c:pt idx="1418">
                  <c:v>0.71359691417550319</c:v>
                </c:pt>
                <c:pt idx="1419">
                  <c:v>0.71359691417550319</c:v>
                </c:pt>
                <c:pt idx="1420">
                  <c:v>0.71359691417550319</c:v>
                </c:pt>
                <c:pt idx="1421">
                  <c:v>0.74725168756026705</c:v>
                </c:pt>
                <c:pt idx="1422">
                  <c:v>0.74754098360655452</c:v>
                </c:pt>
                <c:pt idx="1423">
                  <c:v>0.7759884281581455</c:v>
                </c:pt>
                <c:pt idx="1424">
                  <c:v>0.78341369334618793</c:v>
                </c:pt>
                <c:pt idx="1425">
                  <c:v>0.78823529411764404</c:v>
                </c:pt>
                <c:pt idx="1426">
                  <c:v>0.78823529411764404</c:v>
                </c:pt>
                <c:pt idx="1427">
                  <c:v>0.78823529411764404</c:v>
                </c:pt>
                <c:pt idx="1428">
                  <c:v>0.78177434908389287</c:v>
                </c:pt>
                <c:pt idx="1429">
                  <c:v>0.81070395371262971</c:v>
                </c:pt>
                <c:pt idx="1430">
                  <c:v>0.81137897782063351</c:v>
                </c:pt>
                <c:pt idx="1431">
                  <c:v>0.79411764705882071</c:v>
                </c:pt>
                <c:pt idx="1432">
                  <c:v>0.80183220829315038</c:v>
                </c:pt>
                <c:pt idx="1433">
                  <c:v>0.80183220829315038</c:v>
                </c:pt>
                <c:pt idx="1434">
                  <c:v>0.80183220829315038</c:v>
                </c:pt>
                <c:pt idx="1435">
                  <c:v>0.79913211186113497</c:v>
                </c:pt>
                <c:pt idx="1436">
                  <c:v>0.79942140790742222</c:v>
                </c:pt>
                <c:pt idx="1437">
                  <c:v>0.79807135969141463</c:v>
                </c:pt>
                <c:pt idx="1438">
                  <c:v>0.79247830279652542</c:v>
                </c:pt>
                <c:pt idx="1439">
                  <c:v>0.78756027000964024</c:v>
                </c:pt>
                <c:pt idx="1440">
                  <c:v>0.78756027000964024</c:v>
                </c:pt>
                <c:pt idx="1441">
                  <c:v>0.78756027000964024</c:v>
                </c:pt>
                <c:pt idx="1442">
                  <c:v>0.77550626808099987</c:v>
                </c:pt>
                <c:pt idx="1443">
                  <c:v>0.77386692381870459</c:v>
                </c:pt>
                <c:pt idx="1444">
                  <c:v>0.7586306653809034</c:v>
                </c:pt>
                <c:pt idx="1445">
                  <c:v>0.7500482160077111</c:v>
                </c:pt>
                <c:pt idx="1446">
                  <c:v>0.73982642237222418</c:v>
                </c:pt>
                <c:pt idx="1447">
                  <c:v>0.73982642237222418</c:v>
                </c:pt>
                <c:pt idx="1448">
                  <c:v>0.73982642237222418</c:v>
                </c:pt>
                <c:pt idx="1449">
                  <c:v>0.75834136933461593</c:v>
                </c:pt>
                <c:pt idx="1450">
                  <c:v>0.77685631629700724</c:v>
                </c:pt>
                <c:pt idx="1451">
                  <c:v>0.78582449373191565</c:v>
                </c:pt>
                <c:pt idx="1452">
                  <c:v>0.78900675024107669</c:v>
                </c:pt>
                <c:pt idx="1453">
                  <c:v>0.80636451301831857</c:v>
                </c:pt>
                <c:pt idx="1454">
                  <c:v>0.80636451301831857</c:v>
                </c:pt>
                <c:pt idx="1455">
                  <c:v>0.80636451301831857</c:v>
                </c:pt>
                <c:pt idx="1456">
                  <c:v>0.79353905496624533</c:v>
                </c:pt>
                <c:pt idx="1457">
                  <c:v>0.78177434908389265</c:v>
                </c:pt>
                <c:pt idx="1458">
                  <c:v>0.78167791706846357</c:v>
                </c:pt>
                <c:pt idx="1459">
                  <c:v>0.7744455159112793</c:v>
                </c:pt>
                <c:pt idx="1460">
                  <c:v>0.76325940212150134</c:v>
                </c:pt>
                <c:pt idx="1461">
                  <c:v>0.76325940212150134</c:v>
                </c:pt>
                <c:pt idx="1462">
                  <c:v>0.76325940212150134</c:v>
                </c:pt>
                <c:pt idx="1463">
                  <c:v>0.78071359691417253</c:v>
                </c:pt>
                <c:pt idx="1464">
                  <c:v>0.78784956605592771</c:v>
                </c:pt>
                <c:pt idx="1465">
                  <c:v>0.77213114754098067</c:v>
                </c:pt>
                <c:pt idx="1466">
                  <c:v>0.77598842815814528</c:v>
                </c:pt>
                <c:pt idx="1467">
                  <c:v>0.77859209257473161</c:v>
                </c:pt>
                <c:pt idx="1468">
                  <c:v>0.77859209257473161</c:v>
                </c:pt>
                <c:pt idx="1469">
                  <c:v>0.77859209257473161</c:v>
                </c:pt>
                <c:pt idx="1470">
                  <c:v>0.75323047251687258</c:v>
                </c:pt>
                <c:pt idx="1471">
                  <c:v>0.73230472516875289</c:v>
                </c:pt>
                <c:pt idx="1472">
                  <c:v>0.73760848601735463</c:v>
                </c:pt>
                <c:pt idx="1473">
                  <c:v>0.73828351012535842</c:v>
                </c:pt>
                <c:pt idx="1474">
                  <c:v>0.74513018322082614</c:v>
                </c:pt>
                <c:pt idx="1475">
                  <c:v>0.74513018322082614</c:v>
                </c:pt>
                <c:pt idx="1476">
                  <c:v>0.74513018322082614</c:v>
                </c:pt>
                <c:pt idx="1477">
                  <c:v>0.73587270973963048</c:v>
                </c:pt>
                <c:pt idx="1478">
                  <c:v>0.71446480231436515</c:v>
                </c:pt>
                <c:pt idx="1479">
                  <c:v>0.74676952748312098</c:v>
                </c:pt>
                <c:pt idx="1480">
                  <c:v>0.74792671166827041</c:v>
                </c:pt>
                <c:pt idx="1481">
                  <c:v>0.74995178399228202</c:v>
                </c:pt>
                <c:pt idx="1482">
                  <c:v>0.74995178399228202</c:v>
                </c:pt>
                <c:pt idx="1483">
                  <c:v>0.74995178399228202</c:v>
                </c:pt>
                <c:pt idx="1484">
                  <c:v>0.7397299903567951</c:v>
                </c:pt>
                <c:pt idx="1485">
                  <c:v>0.72844744455158805</c:v>
                </c:pt>
                <c:pt idx="1486">
                  <c:v>0.72362584378013173</c:v>
                </c:pt>
                <c:pt idx="1487">
                  <c:v>0.72266152362584024</c:v>
                </c:pt>
                <c:pt idx="1488">
                  <c:v>0.68756027000963993</c:v>
                </c:pt>
                <c:pt idx="1489">
                  <c:v>0.68756027000963993</c:v>
                </c:pt>
                <c:pt idx="1490">
                  <c:v>0.68756027000963993</c:v>
                </c:pt>
                <c:pt idx="1491">
                  <c:v>0.67319189971070048</c:v>
                </c:pt>
                <c:pt idx="1492">
                  <c:v>0.66692381870780792</c:v>
                </c:pt>
                <c:pt idx="1493">
                  <c:v>0.63490838958533913</c:v>
                </c:pt>
                <c:pt idx="1494">
                  <c:v>0.64059787849565741</c:v>
                </c:pt>
                <c:pt idx="1495">
                  <c:v>0.6739633558341338</c:v>
                </c:pt>
                <c:pt idx="1496">
                  <c:v>0.6739633558341338</c:v>
                </c:pt>
                <c:pt idx="1497">
                  <c:v>0.6739633558341338</c:v>
                </c:pt>
                <c:pt idx="1498">
                  <c:v>0.65564127290260044</c:v>
                </c:pt>
                <c:pt idx="1499">
                  <c:v>0.67049180327868529</c:v>
                </c:pt>
                <c:pt idx="1500">
                  <c:v>0.66480231436836701</c:v>
                </c:pt>
                <c:pt idx="1501">
                  <c:v>0.67724204435872415</c:v>
                </c:pt>
                <c:pt idx="1502">
                  <c:v>0.67049180327868529</c:v>
                </c:pt>
                <c:pt idx="1503">
                  <c:v>0.67049180327868529</c:v>
                </c:pt>
                <c:pt idx="1504">
                  <c:v>0.67049180327868529</c:v>
                </c:pt>
                <c:pt idx="1505">
                  <c:v>0.69758919961426868</c:v>
                </c:pt>
                <c:pt idx="1506">
                  <c:v>0.69855351976855995</c:v>
                </c:pt>
                <c:pt idx="1507">
                  <c:v>0.69402121504339109</c:v>
                </c:pt>
                <c:pt idx="1508">
                  <c:v>0.67801350048215681</c:v>
                </c:pt>
                <c:pt idx="1509">
                  <c:v>0.68109932497588876</c:v>
                </c:pt>
                <c:pt idx="1510">
                  <c:v>0.68109932497588876</c:v>
                </c:pt>
                <c:pt idx="1511">
                  <c:v>0.68109932497588876</c:v>
                </c:pt>
                <c:pt idx="1512">
                  <c:v>0.6772420443587237</c:v>
                </c:pt>
                <c:pt idx="1513">
                  <c:v>0.68717454194792338</c:v>
                </c:pt>
                <c:pt idx="1514">
                  <c:v>0.68312439729990015</c:v>
                </c:pt>
                <c:pt idx="1515">
                  <c:v>0.66451301832207976</c:v>
                </c:pt>
                <c:pt idx="1516">
                  <c:v>0.67396335583413358</c:v>
                </c:pt>
                <c:pt idx="1517">
                  <c:v>0.67396335583413358</c:v>
                </c:pt>
                <c:pt idx="1518">
                  <c:v>0.67396335583413358</c:v>
                </c:pt>
                <c:pt idx="1519">
                  <c:v>0.69623915139826087</c:v>
                </c:pt>
                <c:pt idx="1520">
                  <c:v>0.68090646094503016</c:v>
                </c:pt>
                <c:pt idx="1521">
                  <c:v>0.66393442622950483</c:v>
                </c:pt>
                <c:pt idx="1522">
                  <c:v>0.70337512054001561</c:v>
                </c:pt>
                <c:pt idx="1523">
                  <c:v>0.71841851494695863</c:v>
                </c:pt>
                <c:pt idx="1524">
                  <c:v>0.71841851494695863</c:v>
                </c:pt>
                <c:pt idx="1525">
                  <c:v>0.71841851494695863</c:v>
                </c:pt>
                <c:pt idx="1526">
                  <c:v>0.70742526518803905</c:v>
                </c:pt>
                <c:pt idx="1527">
                  <c:v>0.65332690453230158</c:v>
                </c:pt>
                <c:pt idx="1528">
                  <c:v>0.60646094503374837</c:v>
                </c:pt>
                <c:pt idx="1529">
                  <c:v>0.6040501446480202</c:v>
                </c:pt>
                <c:pt idx="1530">
                  <c:v>0.6753134040501414</c:v>
                </c:pt>
                <c:pt idx="1531">
                  <c:v>0.6753134040501414</c:v>
                </c:pt>
                <c:pt idx="1532">
                  <c:v>0.6753134040501414</c:v>
                </c:pt>
                <c:pt idx="1533">
                  <c:v>0.72121504339440379</c:v>
                </c:pt>
                <c:pt idx="1534">
                  <c:v>0.75178399228543547</c:v>
                </c:pt>
                <c:pt idx="1535">
                  <c:v>0.76904532304724826</c:v>
                </c:pt>
                <c:pt idx="1536">
                  <c:v>0.78090646094503047</c:v>
                </c:pt>
                <c:pt idx="1537">
                  <c:v>0.7766634522661493</c:v>
                </c:pt>
                <c:pt idx="1538">
                  <c:v>0.7766634522661493</c:v>
                </c:pt>
                <c:pt idx="1539">
                  <c:v>0.7766634522661493</c:v>
                </c:pt>
                <c:pt idx="1540">
                  <c:v>0.77743490838958218</c:v>
                </c:pt>
                <c:pt idx="1541">
                  <c:v>0.77087753134040193</c:v>
                </c:pt>
                <c:pt idx="1542">
                  <c:v>0.78794599807135657</c:v>
                </c:pt>
                <c:pt idx="1543">
                  <c:v>0.80838958534233063</c:v>
                </c:pt>
                <c:pt idx="1544">
                  <c:v>0.79864995178398934</c:v>
                </c:pt>
                <c:pt idx="1545">
                  <c:v>0.79864995178398934</c:v>
                </c:pt>
                <c:pt idx="1546">
                  <c:v>0.79864995178398934</c:v>
                </c:pt>
                <c:pt idx="1547">
                  <c:v>0.79971070395370947</c:v>
                </c:pt>
                <c:pt idx="1548">
                  <c:v>0.79797492767598532</c:v>
                </c:pt>
                <c:pt idx="1549">
                  <c:v>0.7954676952748283</c:v>
                </c:pt>
                <c:pt idx="1550">
                  <c:v>0.79508196721311175</c:v>
                </c:pt>
                <c:pt idx="1551">
                  <c:v>0.80241080038572488</c:v>
                </c:pt>
                <c:pt idx="1552">
                  <c:v>0.80241080038572488</c:v>
                </c:pt>
                <c:pt idx="1553">
                  <c:v>0.80241080038572488</c:v>
                </c:pt>
                <c:pt idx="1554">
                  <c:v>0.79479267116682428</c:v>
                </c:pt>
                <c:pt idx="1555">
                  <c:v>0.79209257473480887</c:v>
                </c:pt>
                <c:pt idx="1556">
                  <c:v>0.78601735776277404</c:v>
                </c:pt>
                <c:pt idx="1557">
                  <c:v>0.7744455159112793</c:v>
                </c:pt>
                <c:pt idx="1558">
                  <c:v>0.79701060752169406</c:v>
                </c:pt>
                <c:pt idx="1559">
                  <c:v>0.79701060752169406</c:v>
                </c:pt>
                <c:pt idx="1560">
                  <c:v>0.79701060752169406</c:v>
                </c:pt>
                <c:pt idx="1561">
                  <c:v>0.81292189006749926</c:v>
                </c:pt>
                <c:pt idx="1562">
                  <c:v>0.80520732883316959</c:v>
                </c:pt>
                <c:pt idx="1563">
                  <c:v>0.82555448408871457</c:v>
                </c:pt>
                <c:pt idx="1564">
                  <c:v>0.82545805207328549</c:v>
                </c:pt>
                <c:pt idx="1565">
                  <c:v>0.82015429122468353</c:v>
                </c:pt>
                <c:pt idx="1566">
                  <c:v>0.82015429122468353</c:v>
                </c:pt>
                <c:pt idx="1567">
                  <c:v>0.82015429122468353</c:v>
                </c:pt>
                <c:pt idx="1568">
                  <c:v>0.82632594021214723</c:v>
                </c:pt>
                <c:pt idx="1569">
                  <c:v>0.81002892960462569</c:v>
                </c:pt>
                <c:pt idx="1570">
                  <c:v>0.81677917068466432</c:v>
                </c:pt>
                <c:pt idx="1571">
                  <c:v>0.81205400192863708</c:v>
                </c:pt>
                <c:pt idx="1572">
                  <c:v>0.79787849566055624</c:v>
                </c:pt>
                <c:pt idx="1573">
                  <c:v>0.79787849566055624</c:v>
                </c:pt>
                <c:pt idx="1574">
                  <c:v>0.79787849566055624</c:v>
                </c:pt>
                <c:pt idx="1575">
                  <c:v>0.78553519768562863</c:v>
                </c:pt>
                <c:pt idx="1576">
                  <c:v>0.77637415621986228</c:v>
                </c:pt>
                <c:pt idx="1577">
                  <c:v>0.79054966248794334</c:v>
                </c:pt>
                <c:pt idx="1578">
                  <c:v>0.77627772420443297</c:v>
                </c:pt>
                <c:pt idx="1579">
                  <c:v>0.79411764705882071</c:v>
                </c:pt>
                <c:pt idx="1580">
                  <c:v>0.79411764705882071</c:v>
                </c:pt>
                <c:pt idx="1581">
                  <c:v>0.79411764705882071</c:v>
                </c:pt>
                <c:pt idx="1582">
                  <c:v>0.79749276759883991</c:v>
                </c:pt>
                <c:pt idx="1583">
                  <c:v>0.79450337512053704</c:v>
                </c:pt>
                <c:pt idx="1584">
                  <c:v>0.77299903567984307</c:v>
                </c:pt>
                <c:pt idx="1585">
                  <c:v>0.77039537126325652</c:v>
                </c:pt>
                <c:pt idx="1586">
                  <c:v>0.81060752169720041</c:v>
                </c:pt>
                <c:pt idx="1587">
                  <c:v>0.81060752169720041</c:v>
                </c:pt>
                <c:pt idx="1588">
                  <c:v>0.81060752169720041</c:v>
                </c:pt>
                <c:pt idx="1589">
                  <c:v>0.81726133076180996</c:v>
                </c:pt>
                <c:pt idx="1590">
                  <c:v>0.82275795564127008</c:v>
                </c:pt>
                <c:pt idx="1591">
                  <c:v>0.83047251687559975</c:v>
                </c:pt>
                <c:pt idx="1592">
                  <c:v>0.81928640308582179</c:v>
                </c:pt>
                <c:pt idx="1593">
                  <c:v>0.79006750241079793</c:v>
                </c:pt>
                <c:pt idx="1594">
                  <c:v>0.79006750241079793</c:v>
                </c:pt>
                <c:pt idx="1595">
                  <c:v>0.79006750241079793</c:v>
                </c:pt>
                <c:pt idx="1596">
                  <c:v>0.79633558341369093</c:v>
                </c:pt>
                <c:pt idx="1597">
                  <c:v>0.79691417550626564</c:v>
                </c:pt>
                <c:pt idx="1598">
                  <c:v>0.80742526518804003</c:v>
                </c:pt>
                <c:pt idx="1599">
                  <c:v>0.81157184185149234</c:v>
                </c:pt>
                <c:pt idx="1600">
                  <c:v>0.82256509161041214</c:v>
                </c:pt>
                <c:pt idx="1601">
                  <c:v>0.82256509161041214</c:v>
                </c:pt>
                <c:pt idx="1602">
                  <c:v>0.82256509161041214</c:v>
                </c:pt>
                <c:pt idx="1603">
                  <c:v>0.83866923818707528</c:v>
                </c:pt>
                <c:pt idx="1604">
                  <c:v>0.83105110896817491</c:v>
                </c:pt>
                <c:pt idx="1605">
                  <c:v>0.83288331726132836</c:v>
                </c:pt>
                <c:pt idx="1606">
                  <c:v>0.84001928640308332</c:v>
                </c:pt>
                <c:pt idx="1607">
                  <c:v>0.85207328833172369</c:v>
                </c:pt>
                <c:pt idx="1608">
                  <c:v>0.85207328833172369</c:v>
                </c:pt>
                <c:pt idx="1609">
                  <c:v>0.85207328833172369</c:v>
                </c:pt>
                <c:pt idx="1610">
                  <c:v>0.8526518804242984</c:v>
                </c:pt>
                <c:pt idx="1611">
                  <c:v>0.87164898746383557</c:v>
                </c:pt>
                <c:pt idx="1612">
                  <c:v>0.86567020250722981</c:v>
                </c:pt>
                <c:pt idx="1613">
                  <c:v>0.87647058823529167</c:v>
                </c:pt>
                <c:pt idx="1614">
                  <c:v>0.8714561234329774</c:v>
                </c:pt>
                <c:pt idx="1615">
                  <c:v>0.8714561234329774</c:v>
                </c:pt>
                <c:pt idx="1616">
                  <c:v>0.8714561234329774</c:v>
                </c:pt>
                <c:pt idx="1617">
                  <c:v>0.8798457087753111</c:v>
                </c:pt>
                <c:pt idx="1618">
                  <c:v>0.87868852459016145</c:v>
                </c:pt>
                <c:pt idx="1619">
                  <c:v>0.86190935390549428</c:v>
                </c:pt>
                <c:pt idx="1620">
                  <c:v>0.87020250723239867</c:v>
                </c:pt>
                <c:pt idx="1621">
                  <c:v>0.87029893924782753</c:v>
                </c:pt>
                <c:pt idx="1622">
                  <c:v>0.87029893924782753</c:v>
                </c:pt>
                <c:pt idx="1623">
                  <c:v>0.87029893924782753</c:v>
                </c:pt>
                <c:pt idx="1624">
                  <c:v>0.8559305689488883</c:v>
                </c:pt>
                <c:pt idx="1625">
                  <c:v>0.8635486981677889</c:v>
                </c:pt>
                <c:pt idx="1626">
                  <c:v>0.87049180327868569</c:v>
                </c:pt>
                <c:pt idx="1627">
                  <c:v>0.8532304725168729</c:v>
                </c:pt>
                <c:pt idx="1628">
                  <c:v>0.83915139826422092</c:v>
                </c:pt>
                <c:pt idx="1629">
                  <c:v>0.83915139826422092</c:v>
                </c:pt>
                <c:pt idx="1630">
                  <c:v>0.83915139826422092</c:v>
                </c:pt>
                <c:pt idx="1631">
                  <c:v>0.83828351012535895</c:v>
                </c:pt>
                <c:pt idx="1632">
                  <c:v>0.82883317261330491</c:v>
                </c:pt>
                <c:pt idx="1633">
                  <c:v>0.83018322082931251</c:v>
                </c:pt>
                <c:pt idx="1634">
                  <c:v>0.84715525554483828</c:v>
                </c:pt>
                <c:pt idx="1635">
                  <c:v>0.86817743490838684</c:v>
                </c:pt>
                <c:pt idx="1636">
                  <c:v>0.86817743490838684</c:v>
                </c:pt>
                <c:pt idx="1637">
                  <c:v>0.86817743490838684</c:v>
                </c:pt>
                <c:pt idx="1638">
                  <c:v>0.8692381870781074</c:v>
                </c:pt>
                <c:pt idx="1639">
                  <c:v>0.8692381870781074</c:v>
                </c:pt>
                <c:pt idx="1640">
                  <c:v>0.87839922854387376</c:v>
                </c:pt>
                <c:pt idx="1641">
                  <c:v>0.90366441658630392</c:v>
                </c:pt>
                <c:pt idx="1642">
                  <c:v>0.89209257473480941</c:v>
                </c:pt>
                <c:pt idx="1643">
                  <c:v>0.89209257473480941</c:v>
                </c:pt>
                <c:pt idx="1644">
                  <c:v>0.89209257473480941</c:v>
                </c:pt>
                <c:pt idx="1645">
                  <c:v>0.8606557377049151</c:v>
                </c:pt>
                <c:pt idx="1646">
                  <c:v>0.86827386692381592</c:v>
                </c:pt>
                <c:pt idx="1647">
                  <c:v>0.8926711668273839</c:v>
                </c:pt>
                <c:pt idx="1648">
                  <c:v>0.90462873674059496</c:v>
                </c:pt>
                <c:pt idx="1649">
                  <c:v>0.90752169720346876</c:v>
                </c:pt>
                <c:pt idx="1650">
                  <c:v>0.90752169720346876</c:v>
                </c:pt>
                <c:pt idx="1651">
                  <c:v>0.90752169720346876</c:v>
                </c:pt>
                <c:pt idx="1652">
                  <c:v>0.91292189006749958</c:v>
                </c:pt>
                <c:pt idx="1653">
                  <c:v>0.90771456123432714</c:v>
                </c:pt>
                <c:pt idx="1654">
                  <c:v>0.91610414657666062</c:v>
                </c:pt>
                <c:pt idx="1655">
                  <c:v>0.91340405014464543</c:v>
                </c:pt>
                <c:pt idx="1656">
                  <c:v>0.89971070395371</c:v>
                </c:pt>
                <c:pt idx="1657">
                  <c:v>0.89971070395371</c:v>
                </c:pt>
                <c:pt idx="1658">
                  <c:v>0.89971070395371</c:v>
                </c:pt>
                <c:pt idx="1659">
                  <c:v>0.92584378013500235</c:v>
                </c:pt>
                <c:pt idx="1660">
                  <c:v>0.93741562198649686</c:v>
                </c:pt>
                <c:pt idx="1661">
                  <c:v>0.93027965284474168</c:v>
                </c:pt>
                <c:pt idx="1662">
                  <c:v>0.94310511089681515</c:v>
                </c:pt>
                <c:pt idx="1663">
                  <c:v>0.94725168756026745</c:v>
                </c:pt>
                <c:pt idx="1664">
                  <c:v>0.94725168756026745</c:v>
                </c:pt>
                <c:pt idx="1665">
                  <c:v>0.94725168756026745</c:v>
                </c:pt>
                <c:pt idx="1666">
                  <c:v>0.92757955641272605</c:v>
                </c:pt>
                <c:pt idx="1667">
                  <c:v>0.89710703953712345</c:v>
                </c:pt>
                <c:pt idx="1668">
                  <c:v>0.89768563162969817</c:v>
                </c:pt>
                <c:pt idx="1669">
                  <c:v>0.88466730954676676</c:v>
                </c:pt>
                <c:pt idx="1670">
                  <c:v>0.88736740597878216</c:v>
                </c:pt>
                <c:pt idx="1671">
                  <c:v>0.88736740597878216</c:v>
                </c:pt>
                <c:pt idx="1672">
                  <c:v>0.88736740597878216</c:v>
                </c:pt>
                <c:pt idx="1673">
                  <c:v>0.88611378977820343</c:v>
                </c:pt>
                <c:pt idx="1674">
                  <c:v>0.87483124397299594</c:v>
                </c:pt>
                <c:pt idx="1675">
                  <c:v>0.87184185149469351</c:v>
                </c:pt>
                <c:pt idx="1676">
                  <c:v>0.89180327868852172</c:v>
                </c:pt>
                <c:pt idx="1677">
                  <c:v>0.86808100289295775</c:v>
                </c:pt>
                <c:pt idx="1678">
                  <c:v>0.86808100289295775</c:v>
                </c:pt>
                <c:pt idx="1679">
                  <c:v>0.86808100289295775</c:v>
                </c:pt>
                <c:pt idx="1680">
                  <c:v>0.872420443587268</c:v>
                </c:pt>
                <c:pt idx="1681">
                  <c:v>0.87685631629700778</c:v>
                </c:pt>
                <c:pt idx="1682">
                  <c:v>0.89826422372227288</c:v>
                </c:pt>
                <c:pt idx="1683">
                  <c:v>0.89479267116682459</c:v>
                </c:pt>
                <c:pt idx="1684">
                  <c:v>0.89170684667309263</c:v>
                </c:pt>
                <c:pt idx="1685">
                  <c:v>0.89170684667309263</c:v>
                </c:pt>
                <c:pt idx="1686">
                  <c:v>0.89170684667309263</c:v>
                </c:pt>
                <c:pt idx="1687">
                  <c:v>0.89305689488910045</c:v>
                </c:pt>
                <c:pt idx="1688">
                  <c:v>0.89922854387656415</c:v>
                </c:pt>
                <c:pt idx="1689">
                  <c:v>0.872806171648985</c:v>
                </c:pt>
                <c:pt idx="1690">
                  <c:v>0.86750241080038304</c:v>
                </c:pt>
                <c:pt idx="1691">
                  <c:v>0.85390549662487669</c:v>
                </c:pt>
                <c:pt idx="1692">
                  <c:v>0.85390549662487669</c:v>
                </c:pt>
                <c:pt idx="1693">
                  <c:v>0.85390549662487669</c:v>
                </c:pt>
                <c:pt idx="1694">
                  <c:v>0.84493731918996806</c:v>
                </c:pt>
                <c:pt idx="1695">
                  <c:v>0.82150433944069112</c:v>
                </c:pt>
                <c:pt idx="1696">
                  <c:v>0.8064609450337481</c:v>
                </c:pt>
                <c:pt idx="1697">
                  <c:v>0.83558341369334288</c:v>
                </c:pt>
                <c:pt idx="1698">
                  <c:v>0.84214079074252335</c:v>
                </c:pt>
                <c:pt idx="1699">
                  <c:v>0.84214079074252335</c:v>
                </c:pt>
                <c:pt idx="1700">
                  <c:v>0.84214079074252335</c:v>
                </c:pt>
                <c:pt idx="1701">
                  <c:v>0.84223722275795243</c:v>
                </c:pt>
                <c:pt idx="1702">
                  <c:v>0.83510125361619747</c:v>
                </c:pt>
                <c:pt idx="1703">
                  <c:v>0.83182256509160735</c:v>
                </c:pt>
                <c:pt idx="1704">
                  <c:v>0.84050144648022829</c:v>
                </c:pt>
                <c:pt idx="1705">
                  <c:v>0.82642237222757653</c:v>
                </c:pt>
                <c:pt idx="1706">
                  <c:v>0.82642237222757653</c:v>
                </c:pt>
                <c:pt idx="1707">
                  <c:v>0.82642237222757653</c:v>
                </c:pt>
                <c:pt idx="1708">
                  <c:v>0.83365477338476079</c:v>
                </c:pt>
                <c:pt idx="1709">
                  <c:v>0.8260366441658602</c:v>
                </c:pt>
                <c:pt idx="1710">
                  <c:v>0.82709739633558055</c:v>
                </c:pt>
                <c:pt idx="1711">
                  <c:v>0.82256509161041169</c:v>
                </c:pt>
                <c:pt idx="1712">
                  <c:v>0.8300867888138832</c:v>
                </c:pt>
                <c:pt idx="1713">
                  <c:v>0.8300867888138832</c:v>
                </c:pt>
                <c:pt idx="1714">
                  <c:v>0.8300867888138832</c:v>
                </c:pt>
                <c:pt idx="1715">
                  <c:v>0.81523625843779834</c:v>
                </c:pt>
                <c:pt idx="1716">
                  <c:v>0.81215043394406616</c:v>
                </c:pt>
                <c:pt idx="1717">
                  <c:v>0.82121504339440388</c:v>
                </c:pt>
                <c:pt idx="1718">
                  <c:v>0.81427193828350686</c:v>
                </c:pt>
                <c:pt idx="1719">
                  <c:v>0.81234329797492455</c:v>
                </c:pt>
                <c:pt idx="1720">
                  <c:v>0.81234329797492455</c:v>
                </c:pt>
                <c:pt idx="1721">
                  <c:v>0.81234329797492455</c:v>
                </c:pt>
                <c:pt idx="1722">
                  <c:v>0.80241080038572488</c:v>
                </c:pt>
                <c:pt idx="1723">
                  <c:v>0.79353905496624577</c:v>
                </c:pt>
                <c:pt idx="1724">
                  <c:v>0.79903567984570567</c:v>
                </c:pt>
                <c:pt idx="1725">
                  <c:v>0.7914175506268053</c:v>
                </c:pt>
                <c:pt idx="1726">
                  <c:v>0.79537126325939944</c:v>
                </c:pt>
                <c:pt idx="1727">
                  <c:v>0.79537126325939944</c:v>
                </c:pt>
                <c:pt idx="1728">
                  <c:v>0.79537126325939944</c:v>
                </c:pt>
                <c:pt idx="1729">
                  <c:v>0.79999999999999738</c:v>
                </c:pt>
                <c:pt idx="1730">
                  <c:v>0.79662487945997817</c:v>
                </c:pt>
                <c:pt idx="1731">
                  <c:v>0.80761812921889797</c:v>
                </c:pt>
                <c:pt idx="1732">
                  <c:v>0.79459980713596634</c:v>
                </c:pt>
                <c:pt idx="1733">
                  <c:v>0.78023143683702756</c:v>
                </c:pt>
                <c:pt idx="1734">
                  <c:v>0.78023143683702756</c:v>
                </c:pt>
                <c:pt idx="1735">
                  <c:v>0.78023143683702756</c:v>
                </c:pt>
                <c:pt idx="1736">
                  <c:v>0.79112825458051828</c:v>
                </c:pt>
                <c:pt idx="1737">
                  <c:v>0.77666345226614997</c:v>
                </c:pt>
                <c:pt idx="1738">
                  <c:v>0.79006750241079793</c:v>
                </c:pt>
                <c:pt idx="1739">
                  <c:v>0.81456123432979499</c:v>
                </c:pt>
                <c:pt idx="1740">
                  <c:v>0.81350048216007464</c:v>
                </c:pt>
                <c:pt idx="1741">
                  <c:v>0.81350048216007464</c:v>
                </c:pt>
                <c:pt idx="1742">
                  <c:v>0.81350048216007464</c:v>
                </c:pt>
                <c:pt idx="1743">
                  <c:v>0.80742526518803981</c:v>
                </c:pt>
                <c:pt idx="1744">
                  <c:v>0.78717454194792413</c:v>
                </c:pt>
                <c:pt idx="1745">
                  <c:v>0.76586306653808811</c:v>
                </c:pt>
                <c:pt idx="1746">
                  <c:v>0.76567020250722972</c:v>
                </c:pt>
                <c:pt idx="1747">
                  <c:v>0.76547733847637178</c:v>
                </c:pt>
                <c:pt idx="1748">
                  <c:v>0.76547733847637178</c:v>
                </c:pt>
                <c:pt idx="1749">
                  <c:v>0.76547733847637178</c:v>
                </c:pt>
                <c:pt idx="1750">
                  <c:v>0.74773384763741313</c:v>
                </c:pt>
                <c:pt idx="1751">
                  <c:v>0.74435872709739348</c:v>
                </c:pt>
                <c:pt idx="1752">
                  <c:v>0.7615236258437772</c:v>
                </c:pt>
                <c:pt idx="1753">
                  <c:v>0.76345226615235995</c:v>
                </c:pt>
                <c:pt idx="1754">
                  <c:v>0.77000964320154042</c:v>
                </c:pt>
                <c:pt idx="1755">
                  <c:v>0.77000964320154042</c:v>
                </c:pt>
                <c:pt idx="1756">
                  <c:v>0.77000964320154042</c:v>
                </c:pt>
                <c:pt idx="1757">
                  <c:v>0.7873674059787823</c:v>
                </c:pt>
                <c:pt idx="1758">
                  <c:v>0.7560270009643173</c:v>
                </c:pt>
                <c:pt idx="1759">
                  <c:v>0.73461909353905197</c:v>
                </c:pt>
                <c:pt idx="1760">
                  <c:v>0.74358727097396038</c:v>
                </c:pt>
                <c:pt idx="1761">
                  <c:v>0.76017357762776938</c:v>
                </c:pt>
                <c:pt idx="1762">
                  <c:v>0.76017357762776938</c:v>
                </c:pt>
                <c:pt idx="1763">
                  <c:v>0.76017357762776938</c:v>
                </c:pt>
                <c:pt idx="1764">
                  <c:v>0.74194792671166487</c:v>
                </c:pt>
                <c:pt idx="1765">
                  <c:v>0.74194792671166487</c:v>
                </c:pt>
                <c:pt idx="1766">
                  <c:v>0.75554484088717144</c:v>
                </c:pt>
                <c:pt idx="1767">
                  <c:v>0.76962391513982298</c:v>
                </c:pt>
                <c:pt idx="1768">
                  <c:v>0.76219864995178077</c:v>
                </c:pt>
                <c:pt idx="1769">
                  <c:v>0.76219864995178077</c:v>
                </c:pt>
                <c:pt idx="1770">
                  <c:v>0.76219864995178077</c:v>
                </c:pt>
                <c:pt idx="1771">
                  <c:v>0.75969141755062353</c:v>
                </c:pt>
                <c:pt idx="1772">
                  <c:v>0.76017357762776916</c:v>
                </c:pt>
                <c:pt idx="1773">
                  <c:v>0.76152362584377675</c:v>
                </c:pt>
                <c:pt idx="1774">
                  <c:v>0.74975891996142385</c:v>
                </c:pt>
                <c:pt idx="1775">
                  <c:v>0.74069431051108658</c:v>
                </c:pt>
                <c:pt idx="1776">
                  <c:v>0.74069431051108658</c:v>
                </c:pt>
                <c:pt idx="1777">
                  <c:v>0.74069431051108658</c:v>
                </c:pt>
                <c:pt idx="1778">
                  <c:v>0.72902603664416277</c:v>
                </c:pt>
                <c:pt idx="1779">
                  <c:v>0.69402121504339109</c:v>
                </c:pt>
                <c:pt idx="1780">
                  <c:v>0.66808100289295735</c:v>
                </c:pt>
                <c:pt idx="1781">
                  <c:v>0.68196721311475095</c:v>
                </c:pt>
                <c:pt idx="1782">
                  <c:v>0.69421407907424948</c:v>
                </c:pt>
                <c:pt idx="1783">
                  <c:v>0.69421407907424948</c:v>
                </c:pt>
                <c:pt idx="1784">
                  <c:v>0.69421407907424948</c:v>
                </c:pt>
                <c:pt idx="1785">
                  <c:v>0.71774349083895528</c:v>
                </c:pt>
                <c:pt idx="1786">
                  <c:v>0.7195756991321085</c:v>
                </c:pt>
                <c:pt idx="1787">
                  <c:v>0.74262295081966889</c:v>
                </c:pt>
                <c:pt idx="1788">
                  <c:v>0.75650916104146249</c:v>
                </c:pt>
                <c:pt idx="1789">
                  <c:v>0.77213114754098044</c:v>
                </c:pt>
                <c:pt idx="1790">
                  <c:v>0.77213114754098044</c:v>
                </c:pt>
                <c:pt idx="1791">
                  <c:v>0.77213114754098044</c:v>
                </c:pt>
                <c:pt idx="1792">
                  <c:v>0.75843780135004479</c:v>
                </c:pt>
                <c:pt idx="1793">
                  <c:v>0.7596914175506233</c:v>
                </c:pt>
                <c:pt idx="1794">
                  <c:v>0.7625843780134971</c:v>
                </c:pt>
                <c:pt idx="1795">
                  <c:v>0.74927675988427822</c:v>
                </c:pt>
                <c:pt idx="1796">
                  <c:v>0.76856316297010263</c:v>
                </c:pt>
                <c:pt idx="1797">
                  <c:v>0.76856316297010263</c:v>
                </c:pt>
                <c:pt idx="1798">
                  <c:v>0.76856316297010263</c:v>
                </c:pt>
                <c:pt idx="1799">
                  <c:v>0.7674059787849532</c:v>
                </c:pt>
                <c:pt idx="1800">
                  <c:v>0.7625843780134971</c:v>
                </c:pt>
                <c:pt idx="1801">
                  <c:v>0.76489874638379618</c:v>
                </c:pt>
                <c:pt idx="1802">
                  <c:v>0.76576663452265836</c:v>
                </c:pt>
                <c:pt idx="1803">
                  <c:v>0.764030858244934</c:v>
                </c:pt>
                <c:pt idx="1804">
                  <c:v>0.764030858244934</c:v>
                </c:pt>
                <c:pt idx="1805">
                  <c:v>0.764030858244934</c:v>
                </c:pt>
                <c:pt idx="1806">
                  <c:v>0.74802314368369993</c:v>
                </c:pt>
                <c:pt idx="1807">
                  <c:v>0.75110896817743189</c:v>
                </c:pt>
                <c:pt idx="1808">
                  <c:v>0.7564127290260334</c:v>
                </c:pt>
                <c:pt idx="1809">
                  <c:v>0.74310511089681475</c:v>
                </c:pt>
                <c:pt idx="1810">
                  <c:v>0.74628736740597601</c:v>
                </c:pt>
                <c:pt idx="1811">
                  <c:v>0.74628736740597601</c:v>
                </c:pt>
                <c:pt idx="1812">
                  <c:v>0.74628736740597601</c:v>
                </c:pt>
                <c:pt idx="1813">
                  <c:v>0.7358727097396307</c:v>
                </c:pt>
                <c:pt idx="1814">
                  <c:v>0.72487945998071091</c:v>
                </c:pt>
                <c:pt idx="1815">
                  <c:v>0.72111861137897493</c:v>
                </c:pt>
                <c:pt idx="1816">
                  <c:v>0.72005785920925458</c:v>
                </c:pt>
                <c:pt idx="1817">
                  <c:v>0.71417550626807791</c:v>
                </c:pt>
                <c:pt idx="1818">
                  <c:v>0.71417550626807791</c:v>
                </c:pt>
                <c:pt idx="1819">
                  <c:v>0.71417550626807791</c:v>
                </c:pt>
                <c:pt idx="1820">
                  <c:v>0.70858244937318893</c:v>
                </c:pt>
                <c:pt idx="1821">
                  <c:v>0.70067502410800087</c:v>
                </c:pt>
                <c:pt idx="1822">
                  <c:v>0.69132111861137568</c:v>
                </c:pt>
                <c:pt idx="1823">
                  <c:v>0.69585342333654454</c:v>
                </c:pt>
                <c:pt idx="1824">
                  <c:v>0.70270009643201203</c:v>
                </c:pt>
                <c:pt idx="1825">
                  <c:v>0.70270009643201203</c:v>
                </c:pt>
                <c:pt idx="1826">
                  <c:v>0.70270009643201203</c:v>
                </c:pt>
                <c:pt idx="1827">
                  <c:v>0.68177434908389256</c:v>
                </c:pt>
                <c:pt idx="1828">
                  <c:v>0.66557377049180011</c:v>
                </c:pt>
                <c:pt idx="1829">
                  <c:v>0.66075216972034401</c:v>
                </c:pt>
                <c:pt idx="1830">
                  <c:v>0.64503375120539719</c:v>
                </c:pt>
                <c:pt idx="1831">
                  <c:v>0.65236258437801053</c:v>
                </c:pt>
                <c:pt idx="1832">
                  <c:v>0.65236258437801053</c:v>
                </c:pt>
                <c:pt idx="1833">
                  <c:v>0.65236258437801053</c:v>
                </c:pt>
                <c:pt idx="1834">
                  <c:v>0.64995178399228237</c:v>
                </c:pt>
                <c:pt idx="1835">
                  <c:v>0.63741562198649682</c:v>
                </c:pt>
                <c:pt idx="1836">
                  <c:v>0.63162970106074923</c:v>
                </c:pt>
                <c:pt idx="1837">
                  <c:v>0.60964320154290941</c:v>
                </c:pt>
                <c:pt idx="1838">
                  <c:v>0.60106075216971755</c:v>
                </c:pt>
                <c:pt idx="1839">
                  <c:v>0.60106075216971755</c:v>
                </c:pt>
                <c:pt idx="1840">
                  <c:v>0.60106075216971755</c:v>
                </c:pt>
                <c:pt idx="1841">
                  <c:v>0.58910318225650626</c:v>
                </c:pt>
                <c:pt idx="1842">
                  <c:v>0.60144648023143388</c:v>
                </c:pt>
                <c:pt idx="1843">
                  <c:v>0.61918997107039253</c:v>
                </c:pt>
                <c:pt idx="1844">
                  <c:v>0.6077145612343271</c:v>
                </c:pt>
                <c:pt idx="1845">
                  <c:v>0.62169720347154978</c:v>
                </c:pt>
                <c:pt idx="1846">
                  <c:v>0.62169720347154978</c:v>
                </c:pt>
                <c:pt idx="1847">
                  <c:v>0.62169720347154978</c:v>
                </c:pt>
                <c:pt idx="1848">
                  <c:v>0.63471552555448141</c:v>
                </c:pt>
                <c:pt idx="1849">
                  <c:v>0.65978784956605319</c:v>
                </c:pt>
                <c:pt idx="1850">
                  <c:v>0.65024108003856984</c:v>
                </c:pt>
                <c:pt idx="1851">
                  <c:v>0.67444551591127944</c:v>
                </c:pt>
                <c:pt idx="1852">
                  <c:v>0.6728061716489846</c:v>
                </c:pt>
                <c:pt idx="1853">
                  <c:v>0.6728061716489846</c:v>
                </c:pt>
                <c:pt idx="1854">
                  <c:v>0.6728061716489846</c:v>
                </c:pt>
                <c:pt idx="1855">
                  <c:v>0.6492767598842788</c:v>
                </c:pt>
                <c:pt idx="1856">
                  <c:v>0.65120540019286111</c:v>
                </c:pt>
                <c:pt idx="1857">
                  <c:v>0.66856316297010321</c:v>
                </c:pt>
                <c:pt idx="1858">
                  <c:v>0.66943105110896517</c:v>
                </c:pt>
                <c:pt idx="1859">
                  <c:v>0.67666345226614921</c:v>
                </c:pt>
                <c:pt idx="1860">
                  <c:v>0.67666345226614921</c:v>
                </c:pt>
                <c:pt idx="1861">
                  <c:v>0.67666345226614921</c:v>
                </c:pt>
                <c:pt idx="1862">
                  <c:v>0.66345226615235942</c:v>
                </c:pt>
                <c:pt idx="1863">
                  <c:v>0.6809064609450306</c:v>
                </c:pt>
                <c:pt idx="1864">
                  <c:v>0.67261330761812599</c:v>
                </c:pt>
                <c:pt idx="1865">
                  <c:v>0.68592092574734509</c:v>
                </c:pt>
                <c:pt idx="1866">
                  <c:v>0.70212150433943732</c:v>
                </c:pt>
                <c:pt idx="1867">
                  <c:v>0.70212150433943732</c:v>
                </c:pt>
                <c:pt idx="1868">
                  <c:v>0.70212150433943732</c:v>
                </c:pt>
                <c:pt idx="1869">
                  <c:v>0.69652844744454812</c:v>
                </c:pt>
                <c:pt idx="1870">
                  <c:v>0.69778206364512685</c:v>
                </c:pt>
                <c:pt idx="1871">
                  <c:v>0.70501446480231111</c:v>
                </c:pt>
                <c:pt idx="1872">
                  <c:v>0.69855351976855995</c:v>
                </c:pt>
                <c:pt idx="1873">
                  <c:v>0.70241080038572479</c:v>
                </c:pt>
                <c:pt idx="1874">
                  <c:v>0.70241080038572479</c:v>
                </c:pt>
                <c:pt idx="1875">
                  <c:v>0.70241080038572479</c:v>
                </c:pt>
                <c:pt idx="1876">
                  <c:v>0.70983606557376744</c:v>
                </c:pt>
                <c:pt idx="1877">
                  <c:v>0.71870781099324654</c:v>
                </c:pt>
                <c:pt idx="1878">
                  <c:v>0.72285438765669885</c:v>
                </c:pt>
                <c:pt idx="1879">
                  <c:v>0.7280617164898715</c:v>
                </c:pt>
                <c:pt idx="1880">
                  <c:v>0.71677917068466446</c:v>
                </c:pt>
                <c:pt idx="1881">
                  <c:v>0.71677917068466446</c:v>
                </c:pt>
                <c:pt idx="1882">
                  <c:v>0.71677917068466446</c:v>
                </c:pt>
                <c:pt idx="1883">
                  <c:v>0.70752169720346858</c:v>
                </c:pt>
                <c:pt idx="1884">
                  <c:v>0.70491803278688225</c:v>
                </c:pt>
                <c:pt idx="1885">
                  <c:v>0.69228543876566739</c:v>
                </c:pt>
                <c:pt idx="1886">
                  <c:v>0.68283510125361313</c:v>
                </c:pt>
                <c:pt idx="1887">
                  <c:v>0.68331726133075876</c:v>
                </c:pt>
                <c:pt idx="1888">
                  <c:v>0.68331726133075876</c:v>
                </c:pt>
                <c:pt idx="1889">
                  <c:v>0.68331726133075876</c:v>
                </c:pt>
                <c:pt idx="1890">
                  <c:v>0.68206364513018025</c:v>
                </c:pt>
                <c:pt idx="1891">
                  <c:v>0.68823529411764395</c:v>
                </c:pt>
                <c:pt idx="1892">
                  <c:v>0.68630665380906186</c:v>
                </c:pt>
                <c:pt idx="1893">
                  <c:v>0.68196721311475117</c:v>
                </c:pt>
                <c:pt idx="1894">
                  <c:v>0.67473481195756713</c:v>
                </c:pt>
                <c:pt idx="1895">
                  <c:v>0.67473481195756713</c:v>
                </c:pt>
                <c:pt idx="1896">
                  <c:v>0.67473481195756713</c:v>
                </c:pt>
                <c:pt idx="1897">
                  <c:v>0.67685631629700782</c:v>
                </c:pt>
                <c:pt idx="1898">
                  <c:v>0.66721311475409562</c:v>
                </c:pt>
                <c:pt idx="1899">
                  <c:v>0.6688524590163909</c:v>
                </c:pt>
                <c:pt idx="1900">
                  <c:v>0.65033751205399914</c:v>
                </c:pt>
                <c:pt idx="1901">
                  <c:v>0.64252651880424061</c:v>
                </c:pt>
                <c:pt idx="1902">
                  <c:v>0.64252651880424061</c:v>
                </c:pt>
                <c:pt idx="1903">
                  <c:v>0.64252651880424061</c:v>
                </c:pt>
                <c:pt idx="1904">
                  <c:v>0.64329797492767349</c:v>
                </c:pt>
                <c:pt idx="1905">
                  <c:v>0.63616200578591831</c:v>
                </c:pt>
                <c:pt idx="1906">
                  <c:v>0.61571841851494469</c:v>
                </c:pt>
                <c:pt idx="1907">
                  <c:v>0.61861137897781804</c:v>
                </c:pt>
                <c:pt idx="1908">
                  <c:v>0.60549662487945755</c:v>
                </c:pt>
                <c:pt idx="1909">
                  <c:v>0.60549662487945755</c:v>
                </c:pt>
                <c:pt idx="1910">
                  <c:v>0.60549662487945755</c:v>
                </c:pt>
                <c:pt idx="1911">
                  <c:v>0.59729990356798179</c:v>
                </c:pt>
                <c:pt idx="1912">
                  <c:v>0.60607521697203226</c:v>
                </c:pt>
                <c:pt idx="1913">
                  <c:v>0.60732883317261099</c:v>
                </c:pt>
                <c:pt idx="1914">
                  <c:v>0.62140790742526275</c:v>
                </c:pt>
                <c:pt idx="1915">
                  <c:v>0.61610414657666124</c:v>
                </c:pt>
                <c:pt idx="1916">
                  <c:v>0.61610414657666124</c:v>
                </c:pt>
                <c:pt idx="1917">
                  <c:v>0.61610414657666124</c:v>
                </c:pt>
                <c:pt idx="1918">
                  <c:v>0.62005785920925516</c:v>
                </c:pt>
                <c:pt idx="1919">
                  <c:v>0.64194792671166612</c:v>
                </c:pt>
                <c:pt idx="1920">
                  <c:v>0.6413693346190914</c:v>
                </c:pt>
                <c:pt idx="1921">
                  <c:v>0.6391513982642214</c:v>
                </c:pt>
                <c:pt idx="1922">
                  <c:v>0.64156219864994957</c:v>
                </c:pt>
                <c:pt idx="1923">
                  <c:v>0.64156219864994957</c:v>
                </c:pt>
                <c:pt idx="1924">
                  <c:v>0.64156219864994957</c:v>
                </c:pt>
                <c:pt idx="1925">
                  <c:v>0.64879459980713383</c:v>
                </c:pt>
                <c:pt idx="1926">
                  <c:v>0.63972999035679634</c:v>
                </c:pt>
                <c:pt idx="1927">
                  <c:v>0.63481195756991138</c:v>
                </c:pt>
                <c:pt idx="1928">
                  <c:v>0.62343297974927481</c:v>
                </c:pt>
                <c:pt idx="1929">
                  <c:v>0.62671166827386493</c:v>
                </c:pt>
                <c:pt idx="1930">
                  <c:v>0.62671166827386493</c:v>
                </c:pt>
                <c:pt idx="1931">
                  <c:v>0.62671166827386493</c:v>
                </c:pt>
                <c:pt idx="1932">
                  <c:v>0.61639344262294893</c:v>
                </c:pt>
                <c:pt idx="1933">
                  <c:v>0.62594021215043205</c:v>
                </c:pt>
                <c:pt idx="1934">
                  <c:v>0.61735776277724019</c:v>
                </c:pt>
                <c:pt idx="1935">
                  <c:v>0.62642237222757768</c:v>
                </c:pt>
                <c:pt idx="1936">
                  <c:v>0.6152362584377995</c:v>
                </c:pt>
                <c:pt idx="1937">
                  <c:v>0.6152362584377995</c:v>
                </c:pt>
                <c:pt idx="1938">
                  <c:v>0.6152362584377995</c:v>
                </c:pt>
                <c:pt idx="1939">
                  <c:v>0.61359691417550466</c:v>
                </c:pt>
                <c:pt idx="1940">
                  <c:v>0.62034715525554307</c:v>
                </c:pt>
                <c:pt idx="1941">
                  <c:v>0.61909353905496456</c:v>
                </c:pt>
                <c:pt idx="1942">
                  <c:v>0.62902603664416401</c:v>
                </c:pt>
                <c:pt idx="1943">
                  <c:v>0.63375120540019081</c:v>
                </c:pt>
                <c:pt idx="1944">
                  <c:v>0.63375120540019081</c:v>
                </c:pt>
                <c:pt idx="1945">
                  <c:v>0.63375120540019081</c:v>
                </c:pt>
                <c:pt idx="1946">
                  <c:v>0.63452266152362391</c:v>
                </c:pt>
                <c:pt idx="1947">
                  <c:v>0.62574734811957389</c:v>
                </c:pt>
                <c:pt idx="1948">
                  <c:v>0.62526518804242825</c:v>
                </c:pt>
                <c:pt idx="1949">
                  <c:v>0.61928640308582272</c:v>
                </c:pt>
                <c:pt idx="1950">
                  <c:v>0.62420443587270813</c:v>
                </c:pt>
                <c:pt idx="1951">
                  <c:v>0.62420443587270813</c:v>
                </c:pt>
                <c:pt idx="1952">
                  <c:v>0.62420443587270813</c:v>
                </c:pt>
                <c:pt idx="1953">
                  <c:v>0.62217936354869652</c:v>
                </c:pt>
                <c:pt idx="1954">
                  <c:v>0.62410800385727883</c:v>
                </c:pt>
                <c:pt idx="1955">
                  <c:v>0.62565091610414503</c:v>
                </c:pt>
                <c:pt idx="1956">
                  <c:v>0.62815814850530205</c:v>
                </c:pt>
                <c:pt idx="1957">
                  <c:v>0.62835101253616044</c:v>
                </c:pt>
                <c:pt idx="1958">
                  <c:v>0.62835101253616044</c:v>
                </c:pt>
                <c:pt idx="1959">
                  <c:v>0.62835101253616044</c:v>
                </c:pt>
                <c:pt idx="1960">
                  <c:v>0.62671166827386515</c:v>
                </c:pt>
                <c:pt idx="1961">
                  <c:v>0.62796528447444366</c:v>
                </c:pt>
                <c:pt idx="1962">
                  <c:v>0.61716489874638203</c:v>
                </c:pt>
                <c:pt idx="1963">
                  <c:v>0.61446480231436684</c:v>
                </c:pt>
                <c:pt idx="1964">
                  <c:v>0.61745419479266972</c:v>
                </c:pt>
                <c:pt idx="1965">
                  <c:v>0.61745419479266972</c:v>
                </c:pt>
                <c:pt idx="1966">
                  <c:v>0.61745419479266972</c:v>
                </c:pt>
                <c:pt idx="1967">
                  <c:v>0.62825458052073158</c:v>
                </c:pt>
                <c:pt idx="1968">
                  <c:v>0.63818707810993103</c:v>
                </c:pt>
                <c:pt idx="1969">
                  <c:v>0.64426229508196564</c:v>
                </c:pt>
                <c:pt idx="1970">
                  <c:v>0.64011571841851356</c:v>
                </c:pt>
                <c:pt idx="1971">
                  <c:v>0.63866923818707666</c:v>
                </c:pt>
                <c:pt idx="1972">
                  <c:v>0.63866923818707666</c:v>
                </c:pt>
                <c:pt idx="1973">
                  <c:v>0.63866923818707666</c:v>
                </c:pt>
                <c:pt idx="1974">
                  <c:v>0.62912246865959331</c:v>
                </c:pt>
                <c:pt idx="1975">
                  <c:v>0.62536162005785778</c:v>
                </c:pt>
                <c:pt idx="1976">
                  <c:v>0.62574734811957411</c:v>
                </c:pt>
                <c:pt idx="1977">
                  <c:v>0.62410800385727883</c:v>
                </c:pt>
                <c:pt idx="1978">
                  <c:v>0.62015429122468468</c:v>
                </c:pt>
                <c:pt idx="1979">
                  <c:v>0.62015429122468468</c:v>
                </c:pt>
                <c:pt idx="1980">
                  <c:v>0.62015429122468468</c:v>
                </c:pt>
                <c:pt idx="1981">
                  <c:v>0.62594021215043227</c:v>
                </c:pt>
                <c:pt idx="1982">
                  <c:v>0.62063645130183032</c:v>
                </c:pt>
                <c:pt idx="1983">
                  <c:v>0.61147540983606374</c:v>
                </c:pt>
                <c:pt idx="1984">
                  <c:v>0.60491803278688328</c:v>
                </c:pt>
                <c:pt idx="1985">
                  <c:v>0.60106075216971844</c:v>
                </c:pt>
                <c:pt idx="1986">
                  <c:v>0.60106075216971844</c:v>
                </c:pt>
                <c:pt idx="1987">
                  <c:v>0.60106075216971844</c:v>
                </c:pt>
                <c:pt idx="1988">
                  <c:v>0.5942140790742505</c:v>
                </c:pt>
                <c:pt idx="1989">
                  <c:v>0.58592092574734611</c:v>
                </c:pt>
                <c:pt idx="1990">
                  <c:v>0.5810028929604607</c:v>
                </c:pt>
                <c:pt idx="1991">
                  <c:v>0.59026036644165658</c:v>
                </c:pt>
                <c:pt idx="1992">
                  <c:v>0.58746383799421209</c:v>
                </c:pt>
                <c:pt idx="1993">
                  <c:v>0.58746383799421209</c:v>
                </c:pt>
                <c:pt idx="1994">
                  <c:v>0.58746383799421209</c:v>
                </c:pt>
                <c:pt idx="1995">
                  <c:v>0.58881388621021968</c:v>
                </c:pt>
                <c:pt idx="1996">
                  <c:v>0.60135004821600568</c:v>
                </c:pt>
                <c:pt idx="1997">
                  <c:v>0.59585342333654556</c:v>
                </c:pt>
                <c:pt idx="1998">
                  <c:v>0.58881388621021946</c:v>
                </c:pt>
                <c:pt idx="1999">
                  <c:v>0.58023143683702783</c:v>
                </c:pt>
                <c:pt idx="2000">
                  <c:v>0.58023143683702783</c:v>
                </c:pt>
                <c:pt idx="2001">
                  <c:v>0.58023143683702783</c:v>
                </c:pt>
                <c:pt idx="2002">
                  <c:v>0.57270973963355609</c:v>
                </c:pt>
                <c:pt idx="2003">
                  <c:v>0.56817743490838746</c:v>
                </c:pt>
                <c:pt idx="2004">
                  <c:v>0.56460945033750987</c:v>
                </c:pt>
                <c:pt idx="2005">
                  <c:v>0.58090646094503162</c:v>
                </c:pt>
                <c:pt idx="2006">
                  <c:v>0.5798457087753115</c:v>
                </c:pt>
                <c:pt idx="2007">
                  <c:v>0.5798457087753115</c:v>
                </c:pt>
                <c:pt idx="2008">
                  <c:v>0.5798457087753115</c:v>
                </c:pt>
                <c:pt idx="2009">
                  <c:v>0.57743490838958356</c:v>
                </c:pt>
                <c:pt idx="2010">
                  <c:v>0.57589199614271736</c:v>
                </c:pt>
                <c:pt idx="2011">
                  <c:v>0.57550626808100103</c:v>
                </c:pt>
                <c:pt idx="2012">
                  <c:v>0.5696239151398248</c:v>
                </c:pt>
                <c:pt idx="2013">
                  <c:v>0.56759884281581297</c:v>
                </c:pt>
                <c:pt idx="2014">
                  <c:v>0.56759884281581297</c:v>
                </c:pt>
                <c:pt idx="2015">
                  <c:v>0.56759884281581297</c:v>
                </c:pt>
                <c:pt idx="2016">
                  <c:v>0.57917068466730748</c:v>
                </c:pt>
                <c:pt idx="2017">
                  <c:v>0.57936354869816586</c:v>
                </c:pt>
                <c:pt idx="2018">
                  <c:v>0.57801350048215805</c:v>
                </c:pt>
                <c:pt idx="2019">
                  <c:v>0.57193828351012321</c:v>
                </c:pt>
                <c:pt idx="2020">
                  <c:v>0.57010607521696999</c:v>
                </c:pt>
                <c:pt idx="2021">
                  <c:v>0.57010607521696999</c:v>
                </c:pt>
                <c:pt idx="2022">
                  <c:v>0.57010607521696999</c:v>
                </c:pt>
                <c:pt idx="2023">
                  <c:v>0.56904532304724964</c:v>
                </c:pt>
                <c:pt idx="2024">
                  <c:v>0.5651880424300848</c:v>
                </c:pt>
                <c:pt idx="2025">
                  <c:v>0.55515911282545627</c:v>
                </c:pt>
                <c:pt idx="2026">
                  <c:v>0.55467695274831041</c:v>
                </c:pt>
                <c:pt idx="2027">
                  <c:v>0.55120540019286191</c:v>
                </c:pt>
                <c:pt idx="2028">
                  <c:v>0.55120540019286191</c:v>
                </c:pt>
                <c:pt idx="2029">
                  <c:v>0.55120540019286191</c:v>
                </c:pt>
                <c:pt idx="2030">
                  <c:v>0.56200578592092332</c:v>
                </c:pt>
                <c:pt idx="2031">
                  <c:v>0.5794599807135945</c:v>
                </c:pt>
                <c:pt idx="2032">
                  <c:v>0.56894889103182011</c:v>
                </c:pt>
                <c:pt idx="2033">
                  <c:v>0.57685631629700818</c:v>
                </c:pt>
                <c:pt idx="2034">
                  <c:v>0.59276759884281316</c:v>
                </c:pt>
                <c:pt idx="2035">
                  <c:v>0.59276759884281316</c:v>
                </c:pt>
                <c:pt idx="2036">
                  <c:v>0.59276759884281316</c:v>
                </c:pt>
                <c:pt idx="2037">
                  <c:v>0.60009643201542673</c:v>
                </c:pt>
                <c:pt idx="2038">
                  <c:v>0.5982642237222735</c:v>
                </c:pt>
                <c:pt idx="2039">
                  <c:v>0.59392478302796281</c:v>
                </c:pt>
                <c:pt idx="2040">
                  <c:v>0.58109932497588979</c:v>
                </c:pt>
                <c:pt idx="2041">
                  <c:v>0.57242044358726885</c:v>
                </c:pt>
                <c:pt idx="2042">
                  <c:v>0.57242044358726885</c:v>
                </c:pt>
                <c:pt idx="2043">
                  <c:v>0.57242044358726885</c:v>
                </c:pt>
                <c:pt idx="2044">
                  <c:v>0.56567020250723044</c:v>
                </c:pt>
                <c:pt idx="2045">
                  <c:v>0.56904532304724964</c:v>
                </c:pt>
                <c:pt idx="2046">
                  <c:v>0.57405978784956391</c:v>
                </c:pt>
                <c:pt idx="2047">
                  <c:v>0.56644165863066354</c:v>
                </c:pt>
                <c:pt idx="2048">
                  <c:v>0.57058823529411584</c:v>
                </c:pt>
                <c:pt idx="2049">
                  <c:v>0.57058823529411584</c:v>
                </c:pt>
                <c:pt idx="2050">
                  <c:v>0.57058823529411584</c:v>
                </c:pt>
                <c:pt idx="2051">
                  <c:v>0.56914175506267894</c:v>
                </c:pt>
                <c:pt idx="2052">
                  <c:v>0.56277724204435686</c:v>
                </c:pt>
                <c:pt idx="2053">
                  <c:v>0.57444551591128068</c:v>
                </c:pt>
                <c:pt idx="2054">
                  <c:v>0.55631629701060548</c:v>
                </c:pt>
                <c:pt idx="2055">
                  <c:v>0.54609450337511878</c:v>
                </c:pt>
                <c:pt idx="2056">
                  <c:v>0.54609450337511878</c:v>
                </c:pt>
                <c:pt idx="2057">
                  <c:v>0.54609450337511878</c:v>
                </c:pt>
                <c:pt idx="2058">
                  <c:v>0.55139826422372029</c:v>
                </c:pt>
                <c:pt idx="2059">
                  <c:v>0.56991321118611205</c:v>
                </c:pt>
                <c:pt idx="2060">
                  <c:v>0.57473481195756815</c:v>
                </c:pt>
                <c:pt idx="2061">
                  <c:v>0.57782063645130011</c:v>
                </c:pt>
                <c:pt idx="2062">
                  <c:v>0.57521697203471356</c:v>
                </c:pt>
                <c:pt idx="2063">
                  <c:v>0.57521697203471356</c:v>
                </c:pt>
                <c:pt idx="2064">
                  <c:v>0.57521697203471356</c:v>
                </c:pt>
                <c:pt idx="2065">
                  <c:v>0.58023143683702805</c:v>
                </c:pt>
                <c:pt idx="2066">
                  <c:v>0.57087753134040309</c:v>
                </c:pt>
                <c:pt idx="2067">
                  <c:v>0.57454194792670976</c:v>
                </c:pt>
                <c:pt idx="2068">
                  <c:v>0.55053037608485833</c:v>
                </c:pt>
                <c:pt idx="2069">
                  <c:v>0.5659594985535179</c:v>
                </c:pt>
                <c:pt idx="2070">
                  <c:v>0.5659594985535179</c:v>
                </c:pt>
                <c:pt idx="2071">
                  <c:v>0.5659594985535179</c:v>
                </c:pt>
                <c:pt idx="2072">
                  <c:v>0.56769527483124227</c:v>
                </c:pt>
                <c:pt idx="2073">
                  <c:v>0.56634522661523468</c:v>
                </c:pt>
                <c:pt idx="2074">
                  <c:v>0.56567020250723088</c:v>
                </c:pt>
                <c:pt idx="2075">
                  <c:v>0.57010607521697021</c:v>
                </c:pt>
                <c:pt idx="2076">
                  <c:v>0.55766634522661329</c:v>
                </c:pt>
                <c:pt idx="2077">
                  <c:v>0.55766634522661329</c:v>
                </c:pt>
                <c:pt idx="2078">
                  <c:v>0.55766634522661329</c:v>
                </c:pt>
                <c:pt idx="2079">
                  <c:v>0.55544840887174374</c:v>
                </c:pt>
                <c:pt idx="2080">
                  <c:v>0.5509161041465751</c:v>
                </c:pt>
                <c:pt idx="2081">
                  <c:v>0.55660559305689294</c:v>
                </c:pt>
                <c:pt idx="2082">
                  <c:v>0.55014464802314178</c:v>
                </c:pt>
                <c:pt idx="2083">
                  <c:v>0.54426229508196511</c:v>
                </c:pt>
                <c:pt idx="2084">
                  <c:v>0.54426229508196511</c:v>
                </c:pt>
                <c:pt idx="2085">
                  <c:v>0.54426229508196511</c:v>
                </c:pt>
                <c:pt idx="2086">
                  <c:v>0.5452266152362566</c:v>
                </c:pt>
                <c:pt idx="2087">
                  <c:v>0.54657666345226419</c:v>
                </c:pt>
                <c:pt idx="2088">
                  <c:v>0.55139826422372029</c:v>
                </c:pt>
                <c:pt idx="2089">
                  <c:v>0.54262295081967005</c:v>
                </c:pt>
                <c:pt idx="2090">
                  <c:v>0.53905496624879246</c:v>
                </c:pt>
                <c:pt idx="2091">
                  <c:v>0.53905496624879246</c:v>
                </c:pt>
                <c:pt idx="2092">
                  <c:v>0.53905496624879246</c:v>
                </c:pt>
                <c:pt idx="2093">
                  <c:v>0.52767598842815611</c:v>
                </c:pt>
                <c:pt idx="2094">
                  <c:v>0.50973963355833951</c:v>
                </c:pt>
                <c:pt idx="2095">
                  <c:v>0.50858244937319008</c:v>
                </c:pt>
                <c:pt idx="2096">
                  <c:v>0.50829315332690284</c:v>
                </c:pt>
                <c:pt idx="2097">
                  <c:v>0.523240115718417</c:v>
                </c:pt>
                <c:pt idx="2098">
                  <c:v>0.523240115718417</c:v>
                </c:pt>
                <c:pt idx="2099">
                  <c:v>0.523240115718417</c:v>
                </c:pt>
                <c:pt idx="2100">
                  <c:v>0.52507232401157022</c:v>
                </c:pt>
                <c:pt idx="2101">
                  <c:v>0.51677917068466561</c:v>
                </c:pt>
                <c:pt idx="2102">
                  <c:v>0.51967213114753941</c:v>
                </c:pt>
                <c:pt idx="2103">
                  <c:v>0.51475409836065422</c:v>
                </c:pt>
                <c:pt idx="2104">
                  <c:v>0.53577627772420255</c:v>
                </c:pt>
                <c:pt idx="2105">
                  <c:v>0.53577627772420255</c:v>
                </c:pt>
                <c:pt idx="2106">
                  <c:v>0.53577627772420255</c:v>
                </c:pt>
                <c:pt idx="2107">
                  <c:v>0.55332690453230304</c:v>
                </c:pt>
                <c:pt idx="2108">
                  <c:v>0.56933461909353733</c:v>
                </c:pt>
                <c:pt idx="2109">
                  <c:v>0.57782063645130011</c:v>
                </c:pt>
                <c:pt idx="2110">
                  <c:v>0.5799421407907408</c:v>
                </c:pt>
                <c:pt idx="2111">
                  <c:v>0.57801350048215805</c:v>
                </c:pt>
                <c:pt idx="2112">
                  <c:v>0.57801350048215805</c:v>
                </c:pt>
                <c:pt idx="2113">
                  <c:v>0.57801350048215805</c:v>
                </c:pt>
                <c:pt idx="2114">
                  <c:v>0.58977820636451117</c:v>
                </c:pt>
                <c:pt idx="2115">
                  <c:v>0.59016393442622772</c:v>
                </c:pt>
                <c:pt idx="2116">
                  <c:v>0.57203471552555296</c:v>
                </c:pt>
                <c:pt idx="2117">
                  <c:v>0.57444551591128112</c:v>
                </c:pt>
                <c:pt idx="2118">
                  <c:v>0.57174541947926594</c:v>
                </c:pt>
                <c:pt idx="2119">
                  <c:v>0.57174541947926594</c:v>
                </c:pt>
                <c:pt idx="2120">
                  <c:v>0.57174541947926594</c:v>
                </c:pt>
                <c:pt idx="2121">
                  <c:v>0.56509161041465639</c:v>
                </c:pt>
                <c:pt idx="2122">
                  <c:v>0.56943105110896686</c:v>
                </c:pt>
                <c:pt idx="2123">
                  <c:v>0.57357762777241916</c:v>
                </c:pt>
                <c:pt idx="2124">
                  <c:v>0.56702025072323869</c:v>
                </c:pt>
                <c:pt idx="2125">
                  <c:v>0.56952748312439572</c:v>
                </c:pt>
                <c:pt idx="2126">
                  <c:v>0.56952748312439572</c:v>
                </c:pt>
                <c:pt idx="2127">
                  <c:v>0.56952748312439572</c:v>
                </c:pt>
                <c:pt idx="2128">
                  <c:v>0.57097396335583261</c:v>
                </c:pt>
                <c:pt idx="2129">
                  <c:v>0.57444551591128112</c:v>
                </c:pt>
                <c:pt idx="2130">
                  <c:v>0.57444551591128112</c:v>
                </c:pt>
                <c:pt idx="2131">
                  <c:v>0.57357762777241894</c:v>
                </c:pt>
                <c:pt idx="2132">
                  <c:v>0.57415621986499388</c:v>
                </c:pt>
                <c:pt idx="2133">
                  <c:v>0.57415621986499388</c:v>
                </c:pt>
                <c:pt idx="2134">
                  <c:v>0.57415621986499388</c:v>
                </c:pt>
                <c:pt idx="2135">
                  <c:v>0.57299903567984423</c:v>
                </c:pt>
                <c:pt idx="2136">
                  <c:v>0.57242044358726951</c:v>
                </c:pt>
                <c:pt idx="2137">
                  <c:v>0.57242044358726951</c:v>
                </c:pt>
                <c:pt idx="2138">
                  <c:v>0.57174541947926572</c:v>
                </c:pt>
                <c:pt idx="2139">
                  <c:v>0.56181292189006604</c:v>
                </c:pt>
                <c:pt idx="2140">
                  <c:v>0.56181292189006604</c:v>
                </c:pt>
                <c:pt idx="2141">
                  <c:v>0.56181292189006604</c:v>
                </c:pt>
                <c:pt idx="2142">
                  <c:v>0.55419479267116523</c:v>
                </c:pt>
                <c:pt idx="2143">
                  <c:v>0.54792671166827245</c:v>
                </c:pt>
                <c:pt idx="2144">
                  <c:v>0.54368370298939084</c:v>
                </c:pt>
                <c:pt idx="2145">
                  <c:v>0.54300867888138682</c:v>
                </c:pt>
                <c:pt idx="2146">
                  <c:v>0.53577627772420255</c:v>
                </c:pt>
                <c:pt idx="2147">
                  <c:v>0.53577627772420255</c:v>
                </c:pt>
                <c:pt idx="2148">
                  <c:v>0.53577627772420255</c:v>
                </c:pt>
                <c:pt idx="2149">
                  <c:v>0.53220829315332496</c:v>
                </c:pt>
                <c:pt idx="2150">
                  <c:v>0.53982642237222578</c:v>
                </c:pt>
                <c:pt idx="2151">
                  <c:v>0.5478302796528427</c:v>
                </c:pt>
                <c:pt idx="2152">
                  <c:v>0.55467695274831041</c:v>
                </c:pt>
                <c:pt idx="2153">
                  <c:v>0.55178399228543662</c:v>
                </c:pt>
                <c:pt idx="2154">
                  <c:v>0.55178399228543662</c:v>
                </c:pt>
                <c:pt idx="2155">
                  <c:v>0.55178399228543662</c:v>
                </c:pt>
                <c:pt idx="2156">
                  <c:v>0.5423336547733828</c:v>
                </c:pt>
                <c:pt idx="2157">
                  <c:v>0.54474445515911074</c:v>
                </c:pt>
                <c:pt idx="2158">
                  <c:v>0.54628736740597672</c:v>
                </c:pt>
                <c:pt idx="2159">
                  <c:v>0.55949855351976652</c:v>
                </c:pt>
                <c:pt idx="2160">
                  <c:v>0.56489874638379733</c:v>
                </c:pt>
                <c:pt idx="2161">
                  <c:v>0.56489874638379733</c:v>
                </c:pt>
                <c:pt idx="2162">
                  <c:v>0.56489874638379733</c:v>
                </c:pt>
                <c:pt idx="2163">
                  <c:v>0.56750241080038366</c:v>
                </c:pt>
                <c:pt idx="2164">
                  <c:v>0.57000964320154091</c:v>
                </c:pt>
                <c:pt idx="2165">
                  <c:v>0.57608486017357552</c:v>
                </c:pt>
                <c:pt idx="2166">
                  <c:v>0.58119575699131887</c:v>
                </c:pt>
                <c:pt idx="2167">
                  <c:v>0.57724204435872495</c:v>
                </c:pt>
                <c:pt idx="2168">
                  <c:v>0.57724204435872495</c:v>
                </c:pt>
                <c:pt idx="2169">
                  <c:v>0.57724204435872495</c:v>
                </c:pt>
                <c:pt idx="2170">
                  <c:v>0.57425265188042207</c:v>
                </c:pt>
                <c:pt idx="2171">
                  <c:v>0.57020250723239929</c:v>
                </c:pt>
                <c:pt idx="2172">
                  <c:v>0.58187078109932289</c:v>
                </c:pt>
                <c:pt idx="2173">
                  <c:v>0.58649951783992105</c:v>
                </c:pt>
                <c:pt idx="2174">
                  <c:v>0.5839922854387638</c:v>
                </c:pt>
                <c:pt idx="2175">
                  <c:v>0.5839922854387638</c:v>
                </c:pt>
                <c:pt idx="2176">
                  <c:v>0.5839922854387638</c:v>
                </c:pt>
                <c:pt idx="2177">
                  <c:v>0.57405978784956413</c:v>
                </c:pt>
                <c:pt idx="2178">
                  <c:v>0.57203471552555274</c:v>
                </c:pt>
                <c:pt idx="2179">
                  <c:v>0.57704918032786701</c:v>
                </c:pt>
                <c:pt idx="2180">
                  <c:v>0.57483124397299723</c:v>
                </c:pt>
                <c:pt idx="2181">
                  <c:v>0.56904532304725008</c:v>
                </c:pt>
                <c:pt idx="2182">
                  <c:v>0.56904532304725008</c:v>
                </c:pt>
                <c:pt idx="2183">
                  <c:v>0.56904532304725008</c:v>
                </c:pt>
                <c:pt idx="2184">
                  <c:v>0.55959498553519604</c:v>
                </c:pt>
                <c:pt idx="2185">
                  <c:v>0.57377049180327711</c:v>
                </c:pt>
                <c:pt idx="2186">
                  <c:v>0.56943105110896686</c:v>
                </c:pt>
                <c:pt idx="2187">
                  <c:v>0.58418514946962241</c:v>
                </c:pt>
                <c:pt idx="2188">
                  <c:v>0.5820636451301815</c:v>
                </c:pt>
                <c:pt idx="2189">
                  <c:v>0.5820636451301815</c:v>
                </c:pt>
                <c:pt idx="2190">
                  <c:v>0.5820636451301815</c:v>
                </c:pt>
                <c:pt idx="2191">
                  <c:v>0.57328833172613125</c:v>
                </c:pt>
                <c:pt idx="2192">
                  <c:v>0.58148505303760656</c:v>
                </c:pt>
                <c:pt idx="2193">
                  <c:v>0.58437801350048035</c:v>
                </c:pt>
                <c:pt idx="2194">
                  <c:v>0.57309546769527286</c:v>
                </c:pt>
                <c:pt idx="2195">
                  <c:v>0.5665380906460924</c:v>
                </c:pt>
                <c:pt idx="2196">
                  <c:v>0.5665380906460924</c:v>
                </c:pt>
                <c:pt idx="2197">
                  <c:v>0.5665380906460924</c:v>
                </c:pt>
                <c:pt idx="2198">
                  <c:v>0.56711668273866733</c:v>
                </c:pt>
                <c:pt idx="2199">
                  <c:v>0.56200578592092376</c:v>
                </c:pt>
                <c:pt idx="2200">
                  <c:v>0.5673095467695255</c:v>
                </c:pt>
                <c:pt idx="2201">
                  <c:v>0.56248794599806939</c:v>
                </c:pt>
                <c:pt idx="2202">
                  <c:v>0.55824493731918801</c:v>
                </c:pt>
                <c:pt idx="2203">
                  <c:v>0.55824493731918801</c:v>
                </c:pt>
                <c:pt idx="2204">
                  <c:v>0.55824493731918801</c:v>
                </c:pt>
                <c:pt idx="2205">
                  <c:v>0.55072324011571649</c:v>
                </c:pt>
                <c:pt idx="2206">
                  <c:v>0.55708775313403858</c:v>
                </c:pt>
                <c:pt idx="2207">
                  <c:v>0.54223722275795372</c:v>
                </c:pt>
                <c:pt idx="2208">
                  <c:v>0.54069431051108796</c:v>
                </c:pt>
                <c:pt idx="2209">
                  <c:v>0.54262295081967027</c:v>
                </c:pt>
                <c:pt idx="2210">
                  <c:v>0.54262295081967027</c:v>
                </c:pt>
                <c:pt idx="2211">
                  <c:v>0.54262295081967027</c:v>
                </c:pt>
                <c:pt idx="2212">
                  <c:v>0.53027965284474243</c:v>
                </c:pt>
                <c:pt idx="2213">
                  <c:v>0.50790742526518606</c:v>
                </c:pt>
                <c:pt idx="2214">
                  <c:v>0.49498553519768351</c:v>
                </c:pt>
                <c:pt idx="2215">
                  <c:v>0.50800385728061492</c:v>
                </c:pt>
                <c:pt idx="2216">
                  <c:v>0.51880424300867678</c:v>
                </c:pt>
                <c:pt idx="2217">
                  <c:v>0.51880424300867678</c:v>
                </c:pt>
                <c:pt idx="2218">
                  <c:v>0.51880424300867678</c:v>
                </c:pt>
                <c:pt idx="2219">
                  <c:v>0.50511089681774135</c:v>
                </c:pt>
                <c:pt idx="2220">
                  <c:v>0.50559305689488676</c:v>
                </c:pt>
                <c:pt idx="2221">
                  <c:v>0.50973963355833907</c:v>
                </c:pt>
                <c:pt idx="2222">
                  <c:v>0.50048216007714319</c:v>
                </c:pt>
                <c:pt idx="2223">
                  <c:v>0.51918997107039289</c:v>
                </c:pt>
                <c:pt idx="2224">
                  <c:v>0.51918997107039289</c:v>
                </c:pt>
                <c:pt idx="2225">
                  <c:v>0.51918997107039289</c:v>
                </c:pt>
                <c:pt idx="2226">
                  <c:v>0.5323047251687536</c:v>
                </c:pt>
                <c:pt idx="2227">
                  <c:v>0.52343297974927427</c:v>
                </c:pt>
                <c:pt idx="2228">
                  <c:v>0.53346190935390325</c:v>
                </c:pt>
                <c:pt idx="2229">
                  <c:v>0.53172613307617911</c:v>
                </c:pt>
                <c:pt idx="2230">
                  <c:v>0.53886210221793429</c:v>
                </c:pt>
                <c:pt idx="2231">
                  <c:v>0.53886210221793429</c:v>
                </c:pt>
                <c:pt idx="2232">
                  <c:v>0.53886210221793429</c:v>
                </c:pt>
                <c:pt idx="2233">
                  <c:v>0.54310511089681568</c:v>
                </c:pt>
                <c:pt idx="2234">
                  <c:v>0.53818707810993005</c:v>
                </c:pt>
                <c:pt idx="2235">
                  <c:v>0.53230472516875382</c:v>
                </c:pt>
                <c:pt idx="2236">
                  <c:v>0.52835101253615968</c:v>
                </c:pt>
                <c:pt idx="2237">
                  <c:v>0.52111861137897564</c:v>
                </c:pt>
                <c:pt idx="2238">
                  <c:v>0.52111861137897564</c:v>
                </c:pt>
                <c:pt idx="2239">
                  <c:v>0.52111861137897564</c:v>
                </c:pt>
                <c:pt idx="2240">
                  <c:v>0.52497589199614025</c:v>
                </c:pt>
                <c:pt idx="2241">
                  <c:v>0.52864030858244715</c:v>
                </c:pt>
                <c:pt idx="2242">
                  <c:v>0.53143683702989164</c:v>
                </c:pt>
                <c:pt idx="2243">
                  <c:v>0.51668273866923609</c:v>
                </c:pt>
                <c:pt idx="2244">
                  <c:v>0.51022179363548492</c:v>
                </c:pt>
                <c:pt idx="2245">
                  <c:v>0.51022179363548492</c:v>
                </c:pt>
                <c:pt idx="2246">
                  <c:v>0.51022179363548492</c:v>
                </c:pt>
                <c:pt idx="2247">
                  <c:v>0.50829315332690217</c:v>
                </c:pt>
                <c:pt idx="2248">
                  <c:v>0.50144648023143468</c:v>
                </c:pt>
                <c:pt idx="2249">
                  <c:v>0.5006750241080018</c:v>
                </c:pt>
                <c:pt idx="2250">
                  <c:v>0.49392478302796294</c:v>
                </c:pt>
                <c:pt idx="2251">
                  <c:v>0.493731918997105</c:v>
                </c:pt>
                <c:pt idx="2252">
                  <c:v>0.493731918997105</c:v>
                </c:pt>
                <c:pt idx="2253">
                  <c:v>0.493731918997105</c:v>
                </c:pt>
                <c:pt idx="2254">
                  <c:v>0.49739633558341168</c:v>
                </c:pt>
                <c:pt idx="2255">
                  <c:v>0.49016393442622763</c:v>
                </c:pt>
                <c:pt idx="2256">
                  <c:v>0.49459980713596741</c:v>
                </c:pt>
                <c:pt idx="2257">
                  <c:v>0.51176470588235112</c:v>
                </c:pt>
                <c:pt idx="2258">
                  <c:v>0.51388621022179182</c:v>
                </c:pt>
                <c:pt idx="2259">
                  <c:v>0.51388621022179182</c:v>
                </c:pt>
                <c:pt idx="2260">
                  <c:v>0.51388621022179182</c:v>
                </c:pt>
                <c:pt idx="2261">
                  <c:v>0.50433944069430847</c:v>
                </c:pt>
                <c:pt idx="2262">
                  <c:v>0.48630665380906257</c:v>
                </c:pt>
                <c:pt idx="2263">
                  <c:v>0.49807135969141547</c:v>
                </c:pt>
                <c:pt idx="2264">
                  <c:v>0.50173577627772215</c:v>
                </c:pt>
                <c:pt idx="2265">
                  <c:v>0.51591128254580321</c:v>
                </c:pt>
                <c:pt idx="2266">
                  <c:v>0.51591128254580321</c:v>
                </c:pt>
                <c:pt idx="2267">
                  <c:v>0.51591128254580321</c:v>
                </c:pt>
                <c:pt idx="2268">
                  <c:v>0.52111861137897586</c:v>
                </c:pt>
                <c:pt idx="2269">
                  <c:v>0.54108003857280407</c:v>
                </c:pt>
                <c:pt idx="2270">
                  <c:v>0.54802314368370086</c:v>
                </c:pt>
                <c:pt idx="2271">
                  <c:v>0.54185149469623672</c:v>
                </c:pt>
                <c:pt idx="2272">
                  <c:v>0.53837994214078821</c:v>
                </c:pt>
                <c:pt idx="2273">
                  <c:v>0.53837994214078821</c:v>
                </c:pt>
                <c:pt idx="2274">
                  <c:v>0.53837994214078821</c:v>
                </c:pt>
                <c:pt idx="2275">
                  <c:v>0.53558341369334395</c:v>
                </c:pt>
                <c:pt idx="2276">
                  <c:v>0.5300867888138836</c:v>
                </c:pt>
                <c:pt idx="2277">
                  <c:v>0.55216972034715273</c:v>
                </c:pt>
                <c:pt idx="2278">
                  <c:v>0.56162005785920677</c:v>
                </c:pt>
                <c:pt idx="2279">
                  <c:v>0.57029893924782793</c:v>
                </c:pt>
                <c:pt idx="2280">
                  <c:v>0.57029893924782793</c:v>
                </c:pt>
                <c:pt idx="2281">
                  <c:v>0.57029893924782793</c:v>
                </c:pt>
                <c:pt idx="2282">
                  <c:v>0.57348119575698875</c:v>
                </c:pt>
                <c:pt idx="2283">
                  <c:v>0.5565091610414632</c:v>
                </c:pt>
                <c:pt idx="2284">
                  <c:v>0.5495660559305664</c:v>
                </c:pt>
                <c:pt idx="2285">
                  <c:v>0.53915139826422154</c:v>
                </c:pt>
                <c:pt idx="2286">
                  <c:v>0.54503375120539799</c:v>
                </c:pt>
                <c:pt idx="2287">
                  <c:v>0.54503375120539799</c:v>
                </c:pt>
                <c:pt idx="2288">
                  <c:v>0.54503375120539799</c:v>
                </c:pt>
                <c:pt idx="2289">
                  <c:v>0.55236258437801111</c:v>
                </c:pt>
                <c:pt idx="2290">
                  <c:v>0.54918032786885007</c:v>
                </c:pt>
                <c:pt idx="2291">
                  <c:v>0.54985535197685387</c:v>
                </c:pt>
                <c:pt idx="2292">
                  <c:v>0.54763741562198431</c:v>
                </c:pt>
                <c:pt idx="2293">
                  <c:v>0.55168756027000732</c:v>
                </c:pt>
                <c:pt idx="2294">
                  <c:v>0.55168756027000732</c:v>
                </c:pt>
                <c:pt idx="2295">
                  <c:v>0.55168756027000732</c:v>
                </c:pt>
                <c:pt idx="2296">
                  <c:v>0.55689488910317997</c:v>
                </c:pt>
                <c:pt idx="2297">
                  <c:v>0.55274831243972766</c:v>
                </c:pt>
                <c:pt idx="2298">
                  <c:v>0.55400192864030617</c:v>
                </c:pt>
                <c:pt idx="2299">
                  <c:v>0.55602700096431779</c:v>
                </c:pt>
                <c:pt idx="2300">
                  <c:v>0.5510125361620033</c:v>
                </c:pt>
                <c:pt idx="2301">
                  <c:v>0.5510125361620033</c:v>
                </c:pt>
                <c:pt idx="2302">
                  <c:v>0.5510125361620033</c:v>
                </c:pt>
                <c:pt idx="2303">
                  <c:v>0.54918032786884985</c:v>
                </c:pt>
                <c:pt idx="2304">
                  <c:v>0.54021215043394144</c:v>
                </c:pt>
                <c:pt idx="2305">
                  <c:v>0.54686595949855077</c:v>
                </c:pt>
                <c:pt idx="2306">
                  <c:v>0.52430086788813601</c:v>
                </c:pt>
                <c:pt idx="2307">
                  <c:v>0.52401157184184854</c:v>
                </c:pt>
                <c:pt idx="2308">
                  <c:v>0.52401157184184854</c:v>
                </c:pt>
                <c:pt idx="2309">
                  <c:v>0.52401157184184854</c:v>
                </c:pt>
                <c:pt idx="2310">
                  <c:v>0.50549662487945723</c:v>
                </c:pt>
                <c:pt idx="2311">
                  <c:v>0.47772420443587005</c:v>
                </c:pt>
                <c:pt idx="2312">
                  <c:v>0.49353905496624595</c:v>
                </c:pt>
                <c:pt idx="2313">
                  <c:v>0.48939247830279364</c:v>
                </c:pt>
                <c:pt idx="2314">
                  <c:v>0.48476374156219593</c:v>
                </c:pt>
                <c:pt idx="2315">
                  <c:v>0.48476374156219593</c:v>
                </c:pt>
                <c:pt idx="2316">
                  <c:v>0.48476374156219593</c:v>
                </c:pt>
                <c:pt idx="2317">
                  <c:v>0.47955641272902327</c:v>
                </c:pt>
                <c:pt idx="2318">
                  <c:v>0.45390549662487678</c:v>
                </c:pt>
                <c:pt idx="2319">
                  <c:v>0.43278688524589892</c:v>
                </c:pt>
                <c:pt idx="2320">
                  <c:v>0.4224686595949827</c:v>
                </c:pt>
                <c:pt idx="2321">
                  <c:v>0.44435872709739366</c:v>
                </c:pt>
                <c:pt idx="2322">
                  <c:v>0.44435872709739366</c:v>
                </c:pt>
                <c:pt idx="2323">
                  <c:v>0.44435872709739366</c:v>
                </c:pt>
                <c:pt idx="2324">
                  <c:v>0.44117647058823239</c:v>
                </c:pt>
                <c:pt idx="2325">
                  <c:v>0.47502410800385464</c:v>
                </c:pt>
                <c:pt idx="2326">
                  <c:v>0.48823529411764444</c:v>
                </c:pt>
                <c:pt idx="2327">
                  <c:v>0.47357762777241752</c:v>
                </c:pt>
                <c:pt idx="2328">
                  <c:v>0.46451301832208003</c:v>
                </c:pt>
                <c:pt idx="2329">
                  <c:v>0.46451301832208003</c:v>
                </c:pt>
                <c:pt idx="2330">
                  <c:v>0.46451301832208003</c:v>
                </c:pt>
                <c:pt idx="2331">
                  <c:v>0.46277724204435566</c:v>
                </c:pt>
                <c:pt idx="2332">
                  <c:v>0.45805207328832842</c:v>
                </c:pt>
                <c:pt idx="2333">
                  <c:v>0.47116682738668914</c:v>
                </c:pt>
                <c:pt idx="2334">
                  <c:v>0.48987463837993883</c:v>
                </c:pt>
                <c:pt idx="2335">
                  <c:v>0.48727097396335228</c:v>
                </c:pt>
                <c:pt idx="2336">
                  <c:v>0.48727097396335228</c:v>
                </c:pt>
                <c:pt idx="2337">
                  <c:v>0.48727097396335228</c:v>
                </c:pt>
                <c:pt idx="2338">
                  <c:v>0.47550626808099938</c:v>
                </c:pt>
                <c:pt idx="2339">
                  <c:v>0.4857280617164863</c:v>
                </c:pt>
                <c:pt idx="2340">
                  <c:v>0.5176470588235258</c:v>
                </c:pt>
                <c:pt idx="2341">
                  <c:v>0.5155255544840851</c:v>
                </c:pt>
                <c:pt idx="2342">
                  <c:v>0.53008678881388249</c:v>
                </c:pt>
                <c:pt idx="2343">
                  <c:v>0.53008678881388249</c:v>
                </c:pt>
                <c:pt idx="2344">
                  <c:v>0.53008678881388249</c:v>
                </c:pt>
                <c:pt idx="2345">
                  <c:v>0.543876567020247</c:v>
                </c:pt>
                <c:pt idx="2346">
                  <c:v>0.55236258437800978</c:v>
                </c:pt>
                <c:pt idx="2347">
                  <c:v>0.56943105110896441</c:v>
                </c:pt>
                <c:pt idx="2348">
                  <c:v>0.55515911282545449</c:v>
                </c:pt>
                <c:pt idx="2349">
                  <c:v>0.55390549662487576</c:v>
                </c:pt>
                <c:pt idx="2350">
                  <c:v>0.55390549662487576</c:v>
                </c:pt>
                <c:pt idx="2351">
                  <c:v>0.55390549662487576</c:v>
                </c:pt>
                <c:pt idx="2352">
                  <c:v>0.56200578592092221</c:v>
                </c:pt>
                <c:pt idx="2353">
                  <c:v>0.58592092574734478</c:v>
                </c:pt>
                <c:pt idx="2354">
                  <c:v>0.58254580520732557</c:v>
                </c:pt>
                <c:pt idx="2355">
                  <c:v>0.57213114754098027</c:v>
                </c:pt>
                <c:pt idx="2356">
                  <c:v>0.56943105110896486</c:v>
                </c:pt>
                <c:pt idx="2357">
                  <c:v>0.56943105110896486</c:v>
                </c:pt>
                <c:pt idx="2358">
                  <c:v>0.56943105110896486</c:v>
                </c:pt>
                <c:pt idx="2359">
                  <c:v>0.55303760848601424</c:v>
                </c:pt>
                <c:pt idx="2360">
                  <c:v>0.56383799421407566</c:v>
                </c:pt>
                <c:pt idx="2361">
                  <c:v>0.55573770491802965</c:v>
                </c:pt>
                <c:pt idx="2362">
                  <c:v>0.5380906460945003</c:v>
                </c:pt>
                <c:pt idx="2363">
                  <c:v>0.53683702989392157</c:v>
                </c:pt>
                <c:pt idx="2364">
                  <c:v>0.53683702989392157</c:v>
                </c:pt>
                <c:pt idx="2365">
                  <c:v>0.53683702989392157</c:v>
                </c:pt>
                <c:pt idx="2366">
                  <c:v>0.52420443587270649</c:v>
                </c:pt>
                <c:pt idx="2367">
                  <c:v>0.5241080038572774</c:v>
                </c:pt>
                <c:pt idx="2368">
                  <c:v>0.52102217936354545</c:v>
                </c:pt>
                <c:pt idx="2369">
                  <c:v>0.50462873674059461</c:v>
                </c:pt>
                <c:pt idx="2370">
                  <c:v>0.50067502410800069</c:v>
                </c:pt>
                <c:pt idx="2371">
                  <c:v>0.50067502410800069</c:v>
                </c:pt>
                <c:pt idx="2372">
                  <c:v>0.50067502410800069</c:v>
                </c:pt>
                <c:pt idx="2373">
                  <c:v>0.49392478302796183</c:v>
                </c:pt>
                <c:pt idx="2374">
                  <c:v>0.48707810993249412</c:v>
                </c:pt>
                <c:pt idx="2375">
                  <c:v>0.49459980713596563</c:v>
                </c:pt>
                <c:pt idx="2376">
                  <c:v>0.49218900675023747</c:v>
                </c:pt>
                <c:pt idx="2377">
                  <c:v>0.48158148505303378</c:v>
                </c:pt>
                <c:pt idx="2378">
                  <c:v>0.48158148505303378</c:v>
                </c:pt>
                <c:pt idx="2379">
                  <c:v>0.48158148505303378</c:v>
                </c:pt>
                <c:pt idx="2380">
                  <c:v>0.48842815814850149</c:v>
                </c:pt>
                <c:pt idx="2381">
                  <c:v>0.49575699132111484</c:v>
                </c:pt>
                <c:pt idx="2382">
                  <c:v>0.48592092574734425</c:v>
                </c:pt>
                <c:pt idx="2383">
                  <c:v>0.47502410800385353</c:v>
                </c:pt>
                <c:pt idx="2384">
                  <c:v>0.46914175506267686</c:v>
                </c:pt>
                <c:pt idx="2385">
                  <c:v>0.46914175506267686</c:v>
                </c:pt>
                <c:pt idx="2386">
                  <c:v>0.46914175506267686</c:v>
                </c:pt>
                <c:pt idx="2387">
                  <c:v>0.45544840887174165</c:v>
                </c:pt>
                <c:pt idx="2388">
                  <c:v>0.46788813886209835</c:v>
                </c:pt>
                <c:pt idx="2389">
                  <c:v>0.47994214079073849</c:v>
                </c:pt>
                <c:pt idx="2390">
                  <c:v>0.47000964320153882</c:v>
                </c:pt>
                <c:pt idx="2391">
                  <c:v>0.49016393442622541</c:v>
                </c:pt>
                <c:pt idx="2392">
                  <c:v>0.49016393442622541</c:v>
                </c:pt>
                <c:pt idx="2393">
                  <c:v>0.49016393442622541</c:v>
                </c:pt>
                <c:pt idx="2394">
                  <c:v>0.49469623915139405</c:v>
                </c:pt>
                <c:pt idx="2395">
                  <c:v>0.49093539054965851</c:v>
                </c:pt>
                <c:pt idx="2396">
                  <c:v>0.47473481195756606</c:v>
                </c:pt>
                <c:pt idx="2397">
                  <c:v>0.46856316297010192</c:v>
                </c:pt>
                <c:pt idx="2398">
                  <c:v>0.45506268081002466</c:v>
                </c:pt>
                <c:pt idx="2399">
                  <c:v>0.45506268081002466</c:v>
                </c:pt>
                <c:pt idx="2400">
                  <c:v>0.45506268081002466</c:v>
                </c:pt>
                <c:pt idx="2401">
                  <c:v>0.47579556412728596</c:v>
                </c:pt>
                <c:pt idx="2402">
                  <c:v>0.48457087753133599</c:v>
                </c:pt>
                <c:pt idx="2403">
                  <c:v>0.49479267116682291</c:v>
                </c:pt>
                <c:pt idx="2404">
                  <c:v>0.4782063645130139</c:v>
                </c:pt>
                <c:pt idx="2405">
                  <c:v>0.48939247830279209</c:v>
                </c:pt>
                <c:pt idx="2406">
                  <c:v>0.48939247830279209</c:v>
                </c:pt>
                <c:pt idx="2407">
                  <c:v>0.48939247830279209</c:v>
                </c:pt>
                <c:pt idx="2408">
                  <c:v>0.48910318225650462</c:v>
                </c:pt>
                <c:pt idx="2409">
                  <c:v>0.4907425265187999</c:v>
                </c:pt>
                <c:pt idx="2410">
                  <c:v>0.48842815814850105</c:v>
                </c:pt>
                <c:pt idx="2411">
                  <c:v>0.47888138862101814</c:v>
                </c:pt>
                <c:pt idx="2412">
                  <c:v>0.47733847637415172</c:v>
                </c:pt>
                <c:pt idx="2413">
                  <c:v>0.47733847637415172</c:v>
                </c:pt>
                <c:pt idx="2414">
                  <c:v>0.47733847637415172</c:v>
                </c:pt>
                <c:pt idx="2415">
                  <c:v>0.47907425265187586</c:v>
                </c:pt>
                <c:pt idx="2416">
                  <c:v>0.49122468659594509</c:v>
                </c:pt>
                <c:pt idx="2417">
                  <c:v>0.48534233365476864</c:v>
                </c:pt>
                <c:pt idx="2418">
                  <c:v>0.49093539054965785</c:v>
                </c:pt>
                <c:pt idx="2419">
                  <c:v>0.50298939247829799</c:v>
                </c:pt>
                <c:pt idx="2420">
                  <c:v>0.50298939247829799</c:v>
                </c:pt>
                <c:pt idx="2421">
                  <c:v>0.50298939247829799</c:v>
                </c:pt>
                <c:pt idx="2422">
                  <c:v>0.50781099324975409</c:v>
                </c:pt>
                <c:pt idx="2423">
                  <c:v>0.51137897782063146</c:v>
                </c:pt>
                <c:pt idx="2424">
                  <c:v>0.51967213114753608</c:v>
                </c:pt>
                <c:pt idx="2425">
                  <c:v>0.52054001928639826</c:v>
                </c:pt>
                <c:pt idx="2426">
                  <c:v>0.51243972999035181</c:v>
                </c:pt>
                <c:pt idx="2427">
                  <c:v>0.51243972999035181</c:v>
                </c:pt>
                <c:pt idx="2428">
                  <c:v>0.51243972999035181</c:v>
                </c:pt>
                <c:pt idx="2429">
                  <c:v>0.49537126325939695</c:v>
                </c:pt>
                <c:pt idx="2430">
                  <c:v>0.49247830279652338</c:v>
                </c:pt>
                <c:pt idx="2431">
                  <c:v>0.48206364513017808</c:v>
                </c:pt>
                <c:pt idx="2432">
                  <c:v>0.47126325940211644</c:v>
                </c:pt>
                <c:pt idx="2433">
                  <c:v>0.47618129218900185</c:v>
                </c:pt>
                <c:pt idx="2434">
                  <c:v>0.47618129218900185</c:v>
                </c:pt>
                <c:pt idx="2435">
                  <c:v>0.47618129218900185</c:v>
                </c:pt>
                <c:pt idx="2436">
                  <c:v>0.46306653809064136</c:v>
                </c:pt>
                <c:pt idx="2437">
                  <c:v>0.4607521697203425</c:v>
                </c:pt>
                <c:pt idx="2438">
                  <c:v>0.44783027965284017</c:v>
                </c:pt>
                <c:pt idx="2439">
                  <c:v>0.45650916104146111</c:v>
                </c:pt>
                <c:pt idx="2440">
                  <c:v>0.45110896817743007</c:v>
                </c:pt>
                <c:pt idx="2441">
                  <c:v>0.45110896817743007</c:v>
                </c:pt>
                <c:pt idx="2442">
                  <c:v>0.45110896817743007</c:v>
                </c:pt>
                <c:pt idx="2443">
                  <c:v>0.44310511089681293</c:v>
                </c:pt>
                <c:pt idx="2444">
                  <c:v>0.45737704918032285</c:v>
                </c:pt>
                <c:pt idx="2445">
                  <c:v>0.45178399228543387</c:v>
                </c:pt>
                <c:pt idx="2446">
                  <c:v>0.43818707810992752</c:v>
                </c:pt>
                <c:pt idx="2447">
                  <c:v>0.43297974927675487</c:v>
                </c:pt>
                <c:pt idx="2448">
                  <c:v>0.43297974927675487</c:v>
                </c:pt>
                <c:pt idx="2449">
                  <c:v>0.43297974927675487</c:v>
                </c:pt>
                <c:pt idx="2450">
                  <c:v>0.43674059787849084</c:v>
                </c:pt>
                <c:pt idx="2451">
                  <c:v>0.43664416586306132</c:v>
                </c:pt>
                <c:pt idx="2452">
                  <c:v>0.42459016393442117</c:v>
                </c:pt>
                <c:pt idx="2453">
                  <c:v>0.41706846673094966</c:v>
                </c:pt>
                <c:pt idx="2454">
                  <c:v>0.40607521697202986</c:v>
                </c:pt>
                <c:pt idx="2455">
                  <c:v>0.40607521697202986</c:v>
                </c:pt>
                <c:pt idx="2456">
                  <c:v>0.40607521697202986</c:v>
                </c:pt>
                <c:pt idx="2457">
                  <c:v>0.41031822565091125</c:v>
                </c:pt>
                <c:pt idx="2458">
                  <c:v>0.4209257473481145</c:v>
                </c:pt>
                <c:pt idx="2459">
                  <c:v>0.41726133076180782</c:v>
                </c:pt>
                <c:pt idx="2460">
                  <c:v>0.40694310511089182</c:v>
                </c:pt>
                <c:pt idx="2461">
                  <c:v>0.42140790742526013</c:v>
                </c:pt>
                <c:pt idx="2462">
                  <c:v>0.42140790742526013</c:v>
                </c:pt>
                <c:pt idx="2463">
                  <c:v>0.42140790742526013</c:v>
                </c:pt>
                <c:pt idx="2464">
                  <c:v>0.40106075216971537</c:v>
                </c:pt>
                <c:pt idx="2465">
                  <c:v>0.4098360655737654</c:v>
                </c:pt>
                <c:pt idx="2466">
                  <c:v>0.41494696239150897</c:v>
                </c:pt>
                <c:pt idx="2467">
                  <c:v>0.4107039537126278</c:v>
                </c:pt>
                <c:pt idx="2468">
                  <c:v>0.40511089681773882</c:v>
                </c:pt>
                <c:pt idx="2469">
                  <c:v>0.40511089681773882</c:v>
                </c:pt>
                <c:pt idx="2470">
                  <c:v>0.40511089681773882</c:v>
                </c:pt>
                <c:pt idx="2471">
                  <c:v>0.39942140790742053</c:v>
                </c:pt>
                <c:pt idx="2472">
                  <c:v>0.39218900675023649</c:v>
                </c:pt>
                <c:pt idx="2473">
                  <c:v>0.39083895853422845</c:v>
                </c:pt>
                <c:pt idx="2474">
                  <c:v>0.3900675024107958</c:v>
                </c:pt>
                <c:pt idx="2475">
                  <c:v>0.38659594985534707</c:v>
                </c:pt>
                <c:pt idx="2476">
                  <c:v>0.38659594985534707</c:v>
                </c:pt>
                <c:pt idx="2477">
                  <c:v>0.38659594985534707</c:v>
                </c:pt>
                <c:pt idx="2478">
                  <c:v>0.3745419479267067</c:v>
                </c:pt>
                <c:pt idx="2479">
                  <c:v>0.36567020250722759</c:v>
                </c:pt>
                <c:pt idx="2480">
                  <c:v>0.36113789778205874</c:v>
                </c:pt>
                <c:pt idx="2481">
                  <c:v>0.36210221793635</c:v>
                </c:pt>
                <c:pt idx="2482">
                  <c:v>0.35737704918032298</c:v>
                </c:pt>
                <c:pt idx="2483">
                  <c:v>0.35737704918032298</c:v>
                </c:pt>
                <c:pt idx="2484">
                  <c:v>0.35737704918032298</c:v>
                </c:pt>
                <c:pt idx="2485">
                  <c:v>0.3565091610414608</c:v>
                </c:pt>
                <c:pt idx="2486">
                  <c:v>0.3543876567020201</c:v>
                </c:pt>
                <c:pt idx="2487">
                  <c:v>0.34715525554483584</c:v>
                </c:pt>
                <c:pt idx="2488">
                  <c:v>0.34811957569912733</c:v>
                </c:pt>
                <c:pt idx="2489">
                  <c:v>0.3551591128254532</c:v>
                </c:pt>
                <c:pt idx="2490">
                  <c:v>0.3551591128254532</c:v>
                </c:pt>
                <c:pt idx="2491">
                  <c:v>0.3551591128254532</c:v>
                </c:pt>
                <c:pt idx="2492">
                  <c:v>0.34088717454194306</c:v>
                </c:pt>
                <c:pt idx="2493">
                  <c:v>0.3323047251687512</c:v>
                </c:pt>
                <c:pt idx="2494">
                  <c:v>0.30646094503374632</c:v>
                </c:pt>
                <c:pt idx="2495">
                  <c:v>0.30636451301831724</c:v>
                </c:pt>
                <c:pt idx="2496">
                  <c:v>0.30453230472516402</c:v>
                </c:pt>
                <c:pt idx="2497">
                  <c:v>0.30453230472516402</c:v>
                </c:pt>
                <c:pt idx="2498">
                  <c:v>0.30453230472516402</c:v>
                </c:pt>
                <c:pt idx="2499">
                  <c:v>0.31369334619093059</c:v>
                </c:pt>
                <c:pt idx="2500">
                  <c:v>0.31321118611378518</c:v>
                </c:pt>
                <c:pt idx="2501">
                  <c:v>0.31552555448408404</c:v>
                </c:pt>
                <c:pt idx="2502">
                  <c:v>0.3146576663452223</c:v>
                </c:pt>
                <c:pt idx="2503">
                  <c:v>0.31186113789777736</c:v>
                </c:pt>
                <c:pt idx="2504">
                  <c:v>0.31186113789777736</c:v>
                </c:pt>
                <c:pt idx="2505">
                  <c:v>0.31186113789777736</c:v>
                </c:pt>
                <c:pt idx="2506">
                  <c:v>0.31620057859208806</c:v>
                </c:pt>
                <c:pt idx="2507">
                  <c:v>0.31292189006749793</c:v>
                </c:pt>
                <c:pt idx="2508">
                  <c:v>0.31282545805206863</c:v>
                </c:pt>
                <c:pt idx="2509">
                  <c:v>0.30482160077145171</c:v>
                </c:pt>
                <c:pt idx="2510">
                  <c:v>0.30327868852458595</c:v>
                </c:pt>
                <c:pt idx="2511">
                  <c:v>0.30327868852458595</c:v>
                </c:pt>
                <c:pt idx="2512">
                  <c:v>0.30327868852458595</c:v>
                </c:pt>
                <c:pt idx="2513">
                  <c:v>0.30376084860173136</c:v>
                </c:pt>
                <c:pt idx="2514">
                  <c:v>0.30896817743490423</c:v>
                </c:pt>
                <c:pt idx="2515">
                  <c:v>0.30665380906460538</c:v>
                </c:pt>
                <c:pt idx="2516">
                  <c:v>0.30135004821600364</c:v>
                </c:pt>
                <c:pt idx="2517">
                  <c:v>0.30376084860173158</c:v>
                </c:pt>
                <c:pt idx="2518">
                  <c:v>0.30376084860173158</c:v>
                </c:pt>
                <c:pt idx="2519">
                  <c:v>0.30376084860173158</c:v>
                </c:pt>
                <c:pt idx="2520">
                  <c:v>0.29701060752169317</c:v>
                </c:pt>
                <c:pt idx="2521">
                  <c:v>0.29218900675023707</c:v>
                </c:pt>
                <c:pt idx="2522">
                  <c:v>0.28804243008678476</c:v>
                </c:pt>
                <c:pt idx="2523">
                  <c:v>0.28910318225650533</c:v>
                </c:pt>
                <c:pt idx="2524">
                  <c:v>0.2956605593056858</c:v>
                </c:pt>
                <c:pt idx="2525">
                  <c:v>0.2956605593056858</c:v>
                </c:pt>
                <c:pt idx="2526">
                  <c:v>0.2956605593056858</c:v>
                </c:pt>
                <c:pt idx="2527">
                  <c:v>0.29353905496624488</c:v>
                </c:pt>
                <c:pt idx="2528">
                  <c:v>0.28640308582449014</c:v>
                </c:pt>
                <c:pt idx="2529">
                  <c:v>0.27955641272902243</c:v>
                </c:pt>
                <c:pt idx="2530">
                  <c:v>0.28244937319189622</c:v>
                </c:pt>
                <c:pt idx="2531">
                  <c:v>0.28553519768562818</c:v>
                </c:pt>
                <c:pt idx="2532">
                  <c:v>0.28553519768562818</c:v>
                </c:pt>
                <c:pt idx="2533">
                  <c:v>0.28553519768562818</c:v>
                </c:pt>
                <c:pt idx="2534">
                  <c:v>0.27647058823529069</c:v>
                </c:pt>
                <c:pt idx="2535">
                  <c:v>0.27135969141754712</c:v>
                </c:pt>
                <c:pt idx="2536">
                  <c:v>0.27000964320153931</c:v>
                </c:pt>
                <c:pt idx="2537">
                  <c:v>0.26943105110896459</c:v>
                </c:pt>
                <c:pt idx="2538">
                  <c:v>0.24946962391513638</c:v>
                </c:pt>
                <c:pt idx="2539">
                  <c:v>0.24946962391513638</c:v>
                </c:pt>
                <c:pt idx="2540">
                  <c:v>0.24946962391513638</c:v>
                </c:pt>
                <c:pt idx="2541">
                  <c:v>0.24850530376084534</c:v>
                </c:pt>
                <c:pt idx="2542">
                  <c:v>0.25429122468659271</c:v>
                </c:pt>
                <c:pt idx="2543">
                  <c:v>0.26354869816778859</c:v>
                </c:pt>
                <c:pt idx="2544">
                  <c:v>0.26846673095467377</c:v>
                </c:pt>
                <c:pt idx="2545">
                  <c:v>0.26692381870780779</c:v>
                </c:pt>
                <c:pt idx="2546">
                  <c:v>0.26692381870780779</c:v>
                </c:pt>
                <c:pt idx="2547">
                  <c:v>0.26692381870780779</c:v>
                </c:pt>
                <c:pt idx="2548">
                  <c:v>0.26316297010607204</c:v>
                </c:pt>
                <c:pt idx="2549">
                  <c:v>0.27434908389585022</c:v>
                </c:pt>
                <c:pt idx="2550">
                  <c:v>0.29334619093538739</c:v>
                </c:pt>
                <c:pt idx="2551">
                  <c:v>0.28611378977820312</c:v>
                </c:pt>
                <c:pt idx="2552">
                  <c:v>0.28341369334618771</c:v>
                </c:pt>
                <c:pt idx="2553">
                  <c:v>0.28341369334618771</c:v>
                </c:pt>
                <c:pt idx="2554">
                  <c:v>0.28341369334618771</c:v>
                </c:pt>
                <c:pt idx="2555">
                  <c:v>0.28090646094503069</c:v>
                </c:pt>
                <c:pt idx="2556">
                  <c:v>0.27261330761812608</c:v>
                </c:pt>
                <c:pt idx="2557">
                  <c:v>0.27492767598842516</c:v>
                </c:pt>
                <c:pt idx="2558">
                  <c:v>0.27463837994213769</c:v>
                </c:pt>
                <c:pt idx="2559">
                  <c:v>0.27164898746383481</c:v>
                </c:pt>
                <c:pt idx="2560">
                  <c:v>0.27164898746383481</c:v>
                </c:pt>
                <c:pt idx="2561">
                  <c:v>0.27164898746383481</c:v>
                </c:pt>
                <c:pt idx="2562">
                  <c:v>0.27174541947926389</c:v>
                </c:pt>
                <c:pt idx="2563">
                  <c:v>0.27637415621986183</c:v>
                </c:pt>
                <c:pt idx="2564">
                  <c:v>0.28486017357762461</c:v>
                </c:pt>
                <c:pt idx="2565">
                  <c:v>0.29701060752169406</c:v>
                </c:pt>
                <c:pt idx="2566">
                  <c:v>0.29884281581484728</c:v>
                </c:pt>
                <c:pt idx="2567">
                  <c:v>0.29884281581484728</c:v>
                </c:pt>
                <c:pt idx="2568">
                  <c:v>0.29884281581484728</c:v>
                </c:pt>
                <c:pt idx="2569">
                  <c:v>0.30588235294117294</c:v>
                </c:pt>
                <c:pt idx="2570">
                  <c:v>0.3027965284474412</c:v>
                </c:pt>
                <c:pt idx="2571">
                  <c:v>0.29787849566055602</c:v>
                </c:pt>
                <c:pt idx="2572">
                  <c:v>0.28640308582449059</c:v>
                </c:pt>
                <c:pt idx="2573">
                  <c:v>0.27791706846672781</c:v>
                </c:pt>
                <c:pt idx="2574">
                  <c:v>0.27791706846672781</c:v>
                </c:pt>
                <c:pt idx="2575">
                  <c:v>0.27791706846672781</c:v>
                </c:pt>
                <c:pt idx="2576">
                  <c:v>0.28399228543876243</c:v>
                </c:pt>
                <c:pt idx="2577">
                  <c:v>0.28167791706846335</c:v>
                </c:pt>
                <c:pt idx="2578">
                  <c:v>0.29122468659594669</c:v>
                </c:pt>
                <c:pt idx="2579">
                  <c:v>0.30038572806171326</c:v>
                </c:pt>
                <c:pt idx="2580">
                  <c:v>0.29566055930568647</c:v>
                </c:pt>
                <c:pt idx="2581">
                  <c:v>0.29566055930568647</c:v>
                </c:pt>
                <c:pt idx="2582">
                  <c:v>0.29566055930568647</c:v>
                </c:pt>
                <c:pt idx="2583">
                  <c:v>0.2924783027965252</c:v>
                </c:pt>
                <c:pt idx="2584">
                  <c:v>0.29074252651880084</c:v>
                </c:pt>
                <c:pt idx="2585">
                  <c:v>0.28640308582449037</c:v>
                </c:pt>
                <c:pt idx="2586">
                  <c:v>0.28476374156219508</c:v>
                </c:pt>
                <c:pt idx="2587">
                  <c:v>0.27810993249758575</c:v>
                </c:pt>
                <c:pt idx="2588">
                  <c:v>0.27810993249758575</c:v>
                </c:pt>
                <c:pt idx="2589">
                  <c:v>0.27810993249758575</c:v>
                </c:pt>
                <c:pt idx="2590">
                  <c:v>0.28138862102217588</c:v>
                </c:pt>
                <c:pt idx="2591">
                  <c:v>0.2744455159112793</c:v>
                </c:pt>
                <c:pt idx="2592">
                  <c:v>0.28187078109932195</c:v>
                </c:pt>
                <c:pt idx="2593">
                  <c:v>0.29064609450337198</c:v>
                </c:pt>
                <c:pt idx="2594">
                  <c:v>0.29141755062680486</c:v>
                </c:pt>
                <c:pt idx="2595">
                  <c:v>0.29141755062680486</c:v>
                </c:pt>
                <c:pt idx="2596">
                  <c:v>0.29141755062680486</c:v>
                </c:pt>
                <c:pt idx="2597">
                  <c:v>0.29141755062680486</c:v>
                </c:pt>
                <c:pt idx="2598">
                  <c:v>0.29720347155255245</c:v>
                </c:pt>
                <c:pt idx="2599">
                  <c:v>0.29064609450337198</c:v>
                </c:pt>
                <c:pt idx="2600">
                  <c:v>0.29469623915139498</c:v>
                </c:pt>
                <c:pt idx="2601">
                  <c:v>0.30115718418514636</c:v>
                </c:pt>
                <c:pt idx="2602">
                  <c:v>0.30115718418514636</c:v>
                </c:pt>
                <c:pt idx="2603">
                  <c:v>0.30115718418514636</c:v>
                </c:pt>
                <c:pt idx="2604">
                  <c:v>0.29093539054965945</c:v>
                </c:pt>
                <c:pt idx="2605">
                  <c:v>0.28081002892960139</c:v>
                </c:pt>
                <c:pt idx="2606">
                  <c:v>0.27839922854387344</c:v>
                </c:pt>
                <c:pt idx="2607">
                  <c:v>0.27753134040501148</c:v>
                </c:pt>
                <c:pt idx="2608">
                  <c:v>0.28081002892960183</c:v>
                </c:pt>
                <c:pt idx="2609">
                  <c:v>0.28081002892960183</c:v>
                </c:pt>
                <c:pt idx="2610">
                  <c:v>0.28081002892960183</c:v>
                </c:pt>
                <c:pt idx="2611">
                  <c:v>0.27261330761812652</c:v>
                </c:pt>
                <c:pt idx="2612">
                  <c:v>0.2513982642237198</c:v>
                </c:pt>
                <c:pt idx="2613">
                  <c:v>0.25593056894888844</c:v>
                </c:pt>
                <c:pt idx="2614">
                  <c:v>0.26123432979748995</c:v>
                </c:pt>
                <c:pt idx="2615">
                  <c:v>0.25978784956605283</c:v>
                </c:pt>
                <c:pt idx="2616">
                  <c:v>0.25978784956605283</c:v>
                </c:pt>
                <c:pt idx="2617">
                  <c:v>0.25978784956605283</c:v>
                </c:pt>
                <c:pt idx="2618">
                  <c:v>0.25872709739633248</c:v>
                </c:pt>
                <c:pt idx="2619">
                  <c:v>0.26837029893924469</c:v>
                </c:pt>
                <c:pt idx="2620">
                  <c:v>0.2696239151398232</c:v>
                </c:pt>
                <c:pt idx="2621">
                  <c:v>0.27473481195756677</c:v>
                </c:pt>
                <c:pt idx="2622">
                  <c:v>0.27348119575698804</c:v>
                </c:pt>
                <c:pt idx="2623">
                  <c:v>0.27348119575698804</c:v>
                </c:pt>
                <c:pt idx="2624">
                  <c:v>0.27348119575698804</c:v>
                </c:pt>
                <c:pt idx="2625">
                  <c:v>0.26846673095467355</c:v>
                </c:pt>
                <c:pt idx="2626">
                  <c:v>0.27666345226614886</c:v>
                </c:pt>
                <c:pt idx="2627">
                  <c:v>0.28399228543876243</c:v>
                </c:pt>
                <c:pt idx="2628">
                  <c:v>0.2862102217936322</c:v>
                </c:pt>
                <c:pt idx="2629">
                  <c:v>0.28891031822564761</c:v>
                </c:pt>
                <c:pt idx="2630">
                  <c:v>0.28891031822564761</c:v>
                </c:pt>
                <c:pt idx="2631">
                  <c:v>0.28891031822564761</c:v>
                </c:pt>
                <c:pt idx="2632">
                  <c:v>0.2820636451301799</c:v>
                </c:pt>
                <c:pt idx="2633">
                  <c:v>0.27608486017357459</c:v>
                </c:pt>
                <c:pt idx="2634">
                  <c:v>0.27753134040501126</c:v>
                </c:pt>
                <c:pt idx="2635">
                  <c:v>0.27415621986499206</c:v>
                </c:pt>
                <c:pt idx="2636">
                  <c:v>0.27801350048215689</c:v>
                </c:pt>
                <c:pt idx="2637">
                  <c:v>0.27801350048215689</c:v>
                </c:pt>
                <c:pt idx="2638">
                  <c:v>0.27801350048215689</c:v>
                </c:pt>
                <c:pt idx="2639">
                  <c:v>0.2820636451301799</c:v>
                </c:pt>
                <c:pt idx="2640">
                  <c:v>0.27685631629700747</c:v>
                </c:pt>
                <c:pt idx="2641">
                  <c:v>0.27675988428157861</c:v>
                </c:pt>
                <c:pt idx="2642">
                  <c:v>0.27203471552555136</c:v>
                </c:pt>
                <c:pt idx="2643">
                  <c:v>0.26364513018321767</c:v>
                </c:pt>
                <c:pt idx="2644">
                  <c:v>0.26364513018321767</c:v>
                </c:pt>
                <c:pt idx="2645">
                  <c:v>0.26364513018321767</c:v>
                </c:pt>
                <c:pt idx="2646">
                  <c:v>0.24715525554483797</c:v>
                </c:pt>
                <c:pt idx="2647">
                  <c:v>0.25458052073288018</c:v>
                </c:pt>
                <c:pt idx="2648">
                  <c:v>0.24995178399228224</c:v>
                </c:pt>
                <c:pt idx="2649">
                  <c:v>0.2501446480231404</c:v>
                </c:pt>
                <c:pt idx="2650">
                  <c:v>0.24387656702024763</c:v>
                </c:pt>
                <c:pt idx="2651">
                  <c:v>0.24387656702024763</c:v>
                </c:pt>
                <c:pt idx="2652">
                  <c:v>0.24387656702024763</c:v>
                </c:pt>
                <c:pt idx="2653">
                  <c:v>0.22160077145612056</c:v>
                </c:pt>
                <c:pt idx="2654">
                  <c:v>0.21446480231436538</c:v>
                </c:pt>
                <c:pt idx="2655">
                  <c:v>0.21186113789777927</c:v>
                </c:pt>
                <c:pt idx="2656">
                  <c:v>0.22160077145612078</c:v>
                </c:pt>
                <c:pt idx="2657">
                  <c:v>0.23307618129218644</c:v>
                </c:pt>
                <c:pt idx="2658">
                  <c:v>0.23307618129218644</c:v>
                </c:pt>
                <c:pt idx="2659">
                  <c:v>0.23307618129218644</c:v>
                </c:pt>
                <c:pt idx="2660">
                  <c:v>0.24204435872709484</c:v>
                </c:pt>
                <c:pt idx="2661">
                  <c:v>0.23953712632593738</c:v>
                </c:pt>
                <c:pt idx="2662">
                  <c:v>0.23519768563162691</c:v>
                </c:pt>
                <c:pt idx="2663">
                  <c:v>0.2270009643201516</c:v>
                </c:pt>
                <c:pt idx="2664">
                  <c:v>0.23269045323046988</c:v>
                </c:pt>
                <c:pt idx="2665">
                  <c:v>0.23269045323046988</c:v>
                </c:pt>
                <c:pt idx="2666">
                  <c:v>0.23269045323046988</c:v>
                </c:pt>
                <c:pt idx="2667">
                  <c:v>0.22594021215043125</c:v>
                </c:pt>
                <c:pt idx="2668">
                  <c:v>0.22651880424300597</c:v>
                </c:pt>
                <c:pt idx="2669">
                  <c:v>0.23201542912246609</c:v>
                </c:pt>
                <c:pt idx="2670">
                  <c:v>0.2347155255544815</c:v>
                </c:pt>
                <c:pt idx="2671">
                  <c:v>0.24223722275795301</c:v>
                </c:pt>
                <c:pt idx="2672">
                  <c:v>0.24223722275795301</c:v>
                </c:pt>
                <c:pt idx="2673">
                  <c:v>0.24223722275795301</c:v>
                </c:pt>
                <c:pt idx="2674">
                  <c:v>0.25390549662487683</c:v>
                </c:pt>
                <c:pt idx="2675">
                  <c:v>0.25631629701060477</c:v>
                </c:pt>
                <c:pt idx="2676">
                  <c:v>0.24927675988427889</c:v>
                </c:pt>
                <c:pt idx="2677">
                  <c:v>0.23625843780134703</c:v>
                </c:pt>
                <c:pt idx="2678">
                  <c:v>0.2317261330761784</c:v>
                </c:pt>
                <c:pt idx="2679">
                  <c:v>0.2317261330761784</c:v>
                </c:pt>
                <c:pt idx="2680">
                  <c:v>0.2317261330761784</c:v>
                </c:pt>
                <c:pt idx="2681">
                  <c:v>0.20925747348119295</c:v>
                </c:pt>
                <c:pt idx="2682">
                  <c:v>0.20810028929604329</c:v>
                </c:pt>
                <c:pt idx="2683">
                  <c:v>0.19344262295081682</c:v>
                </c:pt>
                <c:pt idx="2684">
                  <c:v>0.19402121504339132</c:v>
                </c:pt>
                <c:pt idx="2685">
                  <c:v>0.21137897782063342</c:v>
                </c:pt>
                <c:pt idx="2686">
                  <c:v>0.21137897782063342</c:v>
                </c:pt>
                <c:pt idx="2687">
                  <c:v>0.21137897782063342</c:v>
                </c:pt>
                <c:pt idx="2688">
                  <c:v>0.20713596914175203</c:v>
                </c:pt>
                <c:pt idx="2689">
                  <c:v>0.2232401157184154</c:v>
                </c:pt>
                <c:pt idx="2690">
                  <c:v>0.22208293153326597</c:v>
                </c:pt>
                <c:pt idx="2691">
                  <c:v>0.21060752169720054</c:v>
                </c:pt>
                <c:pt idx="2692">
                  <c:v>0.20829315332690146</c:v>
                </c:pt>
                <c:pt idx="2693">
                  <c:v>0.20829315332690146</c:v>
                </c:pt>
                <c:pt idx="2694">
                  <c:v>0.20829315332690146</c:v>
                </c:pt>
                <c:pt idx="2695">
                  <c:v>0.20308582449372881</c:v>
                </c:pt>
                <c:pt idx="2696">
                  <c:v>0.19575699132111546</c:v>
                </c:pt>
                <c:pt idx="2697">
                  <c:v>0.19874638379941834</c:v>
                </c:pt>
                <c:pt idx="2698">
                  <c:v>0.19498553519768258</c:v>
                </c:pt>
                <c:pt idx="2699">
                  <c:v>0.20472516875602409</c:v>
                </c:pt>
                <c:pt idx="2700">
                  <c:v>0.20472516875602409</c:v>
                </c:pt>
                <c:pt idx="2701">
                  <c:v>0.20472516875602409</c:v>
                </c:pt>
                <c:pt idx="2702">
                  <c:v>0.19527483124397005</c:v>
                </c:pt>
                <c:pt idx="2703">
                  <c:v>0.19623915139826131</c:v>
                </c:pt>
                <c:pt idx="2704">
                  <c:v>0.17743490838958254</c:v>
                </c:pt>
                <c:pt idx="2705">
                  <c:v>0.16952748312439447</c:v>
                </c:pt>
                <c:pt idx="2706">
                  <c:v>0.17647058823529127</c:v>
                </c:pt>
                <c:pt idx="2707">
                  <c:v>0.17647058823529127</c:v>
                </c:pt>
                <c:pt idx="2708">
                  <c:v>0.17647058823529127</c:v>
                </c:pt>
                <c:pt idx="2709">
                  <c:v>0.19614271938283223</c:v>
                </c:pt>
                <c:pt idx="2710">
                  <c:v>0.18852459016393164</c:v>
                </c:pt>
                <c:pt idx="2711">
                  <c:v>0.19681774349083603</c:v>
                </c:pt>
                <c:pt idx="2712">
                  <c:v>0.18302796528447174</c:v>
                </c:pt>
                <c:pt idx="2713">
                  <c:v>0.18553519768562876</c:v>
                </c:pt>
                <c:pt idx="2714">
                  <c:v>0.18553519768562876</c:v>
                </c:pt>
                <c:pt idx="2715">
                  <c:v>0.18553519768562876</c:v>
                </c:pt>
                <c:pt idx="2716">
                  <c:v>0.18437801350047933</c:v>
                </c:pt>
                <c:pt idx="2717">
                  <c:v>0.17724204435872437</c:v>
                </c:pt>
                <c:pt idx="2718">
                  <c:v>0.1854387656701999</c:v>
                </c:pt>
                <c:pt idx="2719">
                  <c:v>0.17685631629700782</c:v>
                </c:pt>
                <c:pt idx="2720">
                  <c:v>0.16383799421407619</c:v>
                </c:pt>
                <c:pt idx="2721">
                  <c:v>0.16383799421407619</c:v>
                </c:pt>
                <c:pt idx="2722">
                  <c:v>0.16383799421407619</c:v>
                </c:pt>
                <c:pt idx="2723">
                  <c:v>0.17675988428157874</c:v>
                </c:pt>
                <c:pt idx="2724">
                  <c:v>0.18071359691417266</c:v>
                </c:pt>
                <c:pt idx="2725">
                  <c:v>0.18283510125361335</c:v>
                </c:pt>
                <c:pt idx="2726">
                  <c:v>0.18756027000964037</c:v>
                </c:pt>
                <c:pt idx="2727">
                  <c:v>0.20607521697203168</c:v>
                </c:pt>
                <c:pt idx="2728">
                  <c:v>0.20607521697203168</c:v>
                </c:pt>
                <c:pt idx="2729">
                  <c:v>0.20607521697203168</c:v>
                </c:pt>
                <c:pt idx="2730">
                  <c:v>0.20491803278688225</c:v>
                </c:pt>
                <c:pt idx="2731">
                  <c:v>0.2052073288331695</c:v>
                </c:pt>
                <c:pt idx="2732">
                  <c:v>0.2121504339440663</c:v>
                </c:pt>
                <c:pt idx="2733">
                  <c:v>0.21899710703953401</c:v>
                </c:pt>
                <c:pt idx="2734">
                  <c:v>0.22574734811957264</c:v>
                </c:pt>
                <c:pt idx="2735">
                  <c:v>0.22574734811957264</c:v>
                </c:pt>
                <c:pt idx="2736">
                  <c:v>0.22574734811957264</c:v>
                </c:pt>
                <c:pt idx="2737">
                  <c:v>0.24021215043394117</c:v>
                </c:pt>
                <c:pt idx="2738">
                  <c:v>0.2467695274831212</c:v>
                </c:pt>
                <c:pt idx="2739">
                  <c:v>0.24918032786884914</c:v>
                </c:pt>
                <c:pt idx="2740">
                  <c:v>0.2454194792671136</c:v>
                </c:pt>
                <c:pt idx="2741">
                  <c:v>0.24802314368369971</c:v>
                </c:pt>
                <c:pt idx="2742">
                  <c:v>0.24802314368369971</c:v>
                </c:pt>
                <c:pt idx="2743">
                  <c:v>0.24802314368369971</c:v>
                </c:pt>
                <c:pt idx="2744">
                  <c:v>0.2467695274831212</c:v>
                </c:pt>
                <c:pt idx="2745">
                  <c:v>0.24493731918996797</c:v>
                </c:pt>
                <c:pt idx="2746">
                  <c:v>0.2301832208293122</c:v>
                </c:pt>
                <c:pt idx="2747">
                  <c:v>0.22738669238186793</c:v>
                </c:pt>
                <c:pt idx="2748">
                  <c:v>0.24233365477338187</c:v>
                </c:pt>
                <c:pt idx="2749">
                  <c:v>0.24233365477338187</c:v>
                </c:pt>
                <c:pt idx="2750">
                  <c:v>0.24233365477338187</c:v>
                </c:pt>
                <c:pt idx="2751">
                  <c:v>0.24339440694310222</c:v>
                </c:pt>
                <c:pt idx="2752">
                  <c:v>0.25091610414657373</c:v>
                </c:pt>
                <c:pt idx="2753">
                  <c:v>0.26113789778206065</c:v>
                </c:pt>
                <c:pt idx="2754">
                  <c:v>0.25053037608485718</c:v>
                </c:pt>
                <c:pt idx="2755">
                  <c:v>0.24918032786884936</c:v>
                </c:pt>
                <c:pt idx="2756">
                  <c:v>0.24918032786884936</c:v>
                </c:pt>
                <c:pt idx="2757">
                  <c:v>0.24918032786884936</c:v>
                </c:pt>
                <c:pt idx="2758">
                  <c:v>0.25699132111860812</c:v>
                </c:pt>
                <c:pt idx="2759">
                  <c:v>0.24426229508196395</c:v>
                </c:pt>
                <c:pt idx="2760">
                  <c:v>0.24320154291224361</c:v>
                </c:pt>
                <c:pt idx="2761">
                  <c:v>0.26084860173577318</c:v>
                </c:pt>
                <c:pt idx="2762">
                  <c:v>0.27242044358726769</c:v>
                </c:pt>
                <c:pt idx="2763">
                  <c:v>0.27242044358726769</c:v>
                </c:pt>
                <c:pt idx="2764">
                  <c:v>0.27242044358726769</c:v>
                </c:pt>
                <c:pt idx="2765">
                  <c:v>0.27348119575698826</c:v>
                </c:pt>
                <c:pt idx="2766">
                  <c:v>0.2711668273866894</c:v>
                </c:pt>
                <c:pt idx="2767">
                  <c:v>0.28765670202506932</c:v>
                </c:pt>
                <c:pt idx="2768">
                  <c:v>0.28900675024107692</c:v>
                </c:pt>
                <c:pt idx="2769">
                  <c:v>0.28032786885245597</c:v>
                </c:pt>
                <c:pt idx="2770">
                  <c:v>0.28032786885245597</c:v>
                </c:pt>
                <c:pt idx="2771">
                  <c:v>0.28032786885245597</c:v>
                </c:pt>
                <c:pt idx="2772">
                  <c:v>0.27868852459016069</c:v>
                </c:pt>
                <c:pt idx="2773">
                  <c:v>0.29122468659594669</c:v>
                </c:pt>
                <c:pt idx="2774">
                  <c:v>0.29083895853423036</c:v>
                </c:pt>
                <c:pt idx="2775">
                  <c:v>0.29247830279652542</c:v>
                </c:pt>
                <c:pt idx="2776">
                  <c:v>0.28486017357762483</c:v>
                </c:pt>
                <c:pt idx="2777">
                  <c:v>0.28486017357762483</c:v>
                </c:pt>
                <c:pt idx="2778">
                  <c:v>0.28486017357762483</c:v>
                </c:pt>
                <c:pt idx="2779">
                  <c:v>0.2858244937319161</c:v>
                </c:pt>
                <c:pt idx="2780">
                  <c:v>0.29054966248794312</c:v>
                </c:pt>
                <c:pt idx="2781">
                  <c:v>0.29382835101253302</c:v>
                </c:pt>
                <c:pt idx="2782">
                  <c:v>0.3002892960462844</c:v>
                </c:pt>
                <c:pt idx="2783">
                  <c:v>0.30038572806171349</c:v>
                </c:pt>
                <c:pt idx="2784">
                  <c:v>0.30038572806171349</c:v>
                </c:pt>
                <c:pt idx="2785">
                  <c:v>0.30038572806171349</c:v>
                </c:pt>
                <c:pt idx="2786">
                  <c:v>0.30964320154290936</c:v>
                </c:pt>
                <c:pt idx="2787">
                  <c:v>0.30096432015428842</c:v>
                </c:pt>
                <c:pt idx="2788">
                  <c:v>0.29903567984570611</c:v>
                </c:pt>
                <c:pt idx="2789">
                  <c:v>0.28987463837993932</c:v>
                </c:pt>
                <c:pt idx="2790">
                  <c:v>0.28678881388620736</c:v>
                </c:pt>
                <c:pt idx="2791">
                  <c:v>0.28678881388620736</c:v>
                </c:pt>
                <c:pt idx="2792">
                  <c:v>0.28678881388620736</c:v>
                </c:pt>
                <c:pt idx="2793">
                  <c:v>0.27434908389585067</c:v>
                </c:pt>
                <c:pt idx="2794">
                  <c:v>0.26374156219864719</c:v>
                </c:pt>
                <c:pt idx="2795">
                  <c:v>0.2567984570877504</c:v>
                </c:pt>
                <c:pt idx="2796">
                  <c:v>0.27290260366441377</c:v>
                </c:pt>
                <c:pt idx="2797">
                  <c:v>0.28167791706846379</c:v>
                </c:pt>
                <c:pt idx="2798">
                  <c:v>0.28167791706846379</c:v>
                </c:pt>
                <c:pt idx="2799">
                  <c:v>0.28167791706846379</c:v>
                </c:pt>
                <c:pt idx="2800">
                  <c:v>0.27791706846672803</c:v>
                </c:pt>
                <c:pt idx="2801">
                  <c:v>0.27213114754098044</c:v>
                </c:pt>
                <c:pt idx="2802">
                  <c:v>0.2847637415621953</c:v>
                </c:pt>
                <c:pt idx="2803">
                  <c:v>0.27830279652844436</c:v>
                </c:pt>
                <c:pt idx="2804">
                  <c:v>0.28042430086788506</c:v>
                </c:pt>
                <c:pt idx="2805">
                  <c:v>0.28042430086788506</c:v>
                </c:pt>
                <c:pt idx="2806">
                  <c:v>0.28042430086788506</c:v>
                </c:pt>
                <c:pt idx="2807">
                  <c:v>0.28640308582449059</c:v>
                </c:pt>
                <c:pt idx="2808">
                  <c:v>0.28543876567019932</c:v>
                </c:pt>
                <c:pt idx="2809">
                  <c:v>0.27772420443586943</c:v>
                </c:pt>
                <c:pt idx="2810">
                  <c:v>0.27550626808099987</c:v>
                </c:pt>
                <c:pt idx="2811">
                  <c:v>0.27193828351012228</c:v>
                </c:pt>
                <c:pt idx="2812">
                  <c:v>0.27193828351012228</c:v>
                </c:pt>
                <c:pt idx="2813">
                  <c:v>0.27193828351012228</c:v>
                </c:pt>
                <c:pt idx="2814">
                  <c:v>0.26837029893924469</c:v>
                </c:pt>
                <c:pt idx="2815">
                  <c:v>0.26943105110896504</c:v>
                </c:pt>
                <c:pt idx="2816">
                  <c:v>0.26846673095467377</c:v>
                </c:pt>
                <c:pt idx="2817">
                  <c:v>0.26383799421407605</c:v>
                </c:pt>
                <c:pt idx="2818">
                  <c:v>0.25708775313403742</c:v>
                </c:pt>
                <c:pt idx="2819">
                  <c:v>0.25708775313403742</c:v>
                </c:pt>
                <c:pt idx="2820">
                  <c:v>0.25708775313403742</c:v>
                </c:pt>
                <c:pt idx="2821">
                  <c:v>0.26547733847637089</c:v>
                </c:pt>
                <c:pt idx="2822">
                  <c:v>0.26460945033750871</c:v>
                </c:pt>
                <c:pt idx="2823">
                  <c:v>0.25564127290260052</c:v>
                </c:pt>
                <c:pt idx="2824">
                  <c:v>0.25747348119575397</c:v>
                </c:pt>
                <c:pt idx="2825">
                  <c:v>0.25747348119575397</c:v>
                </c:pt>
                <c:pt idx="2826">
                  <c:v>0.25747348119575397</c:v>
                </c:pt>
                <c:pt idx="2827">
                  <c:v>0.25747348119575397</c:v>
                </c:pt>
                <c:pt idx="2828">
                  <c:v>0.24339440694310199</c:v>
                </c:pt>
                <c:pt idx="2829">
                  <c:v>0.23606557377048865</c:v>
                </c:pt>
                <c:pt idx="2830">
                  <c:v>0.22613307618128919</c:v>
                </c:pt>
                <c:pt idx="2831">
                  <c:v>0.22999035679845403</c:v>
                </c:pt>
                <c:pt idx="2832">
                  <c:v>0.23895853423336244</c:v>
                </c:pt>
                <c:pt idx="2833">
                  <c:v>0.23895853423336244</c:v>
                </c:pt>
                <c:pt idx="2834">
                  <c:v>0.23895853423336244</c:v>
                </c:pt>
                <c:pt idx="2835">
                  <c:v>0.24001928640308279</c:v>
                </c:pt>
                <c:pt idx="2836">
                  <c:v>0.24021215043394117</c:v>
                </c:pt>
                <c:pt idx="2837">
                  <c:v>0.23423336547733542</c:v>
                </c:pt>
                <c:pt idx="2838">
                  <c:v>0.23866923818707497</c:v>
                </c:pt>
                <c:pt idx="2839">
                  <c:v>0.2372227579556383</c:v>
                </c:pt>
                <c:pt idx="2840">
                  <c:v>0.2372227579556383</c:v>
                </c:pt>
                <c:pt idx="2841">
                  <c:v>0.2372227579556383</c:v>
                </c:pt>
                <c:pt idx="2842">
                  <c:v>0.23876567020250428</c:v>
                </c:pt>
                <c:pt idx="2843">
                  <c:v>0.23269045323046944</c:v>
                </c:pt>
                <c:pt idx="2844">
                  <c:v>0.22613307618128919</c:v>
                </c:pt>
                <c:pt idx="2845">
                  <c:v>0.21687560270009354</c:v>
                </c:pt>
                <c:pt idx="2846">
                  <c:v>0.21909353905496332</c:v>
                </c:pt>
                <c:pt idx="2847">
                  <c:v>0.21909353905496332</c:v>
                </c:pt>
                <c:pt idx="2848">
                  <c:v>0.21909353905496332</c:v>
                </c:pt>
                <c:pt idx="2849">
                  <c:v>0.22208293153326619</c:v>
                </c:pt>
                <c:pt idx="2850">
                  <c:v>0.21571841851494411</c:v>
                </c:pt>
                <c:pt idx="2851">
                  <c:v>0.2081967213114726</c:v>
                </c:pt>
                <c:pt idx="2852">
                  <c:v>0.19517839922854097</c:v>
                </c:pt>
                <c:pt idx="2853">
                  <c:v>0.19681774349083603</c:v>
                </c:pt>
                <c:pt idx="2854">
                  <c:v>0.19681774349083603</c:v>
                </c:pt>
                <c:pt idx="2855">
                  <c:v>0.19681774349083603</c:v>
                </c:pt>
                <c:pt idx="2856">
                  <c:v>0.19662487945997786</c:v>
                </c:pt>
                <c:pt idx="2857">
                  <c:v>0.19324975891995844</c:v>
                </c:pt>
                <c:pt idx="2858">
                  <c:v>0.19373191899710429</c:v>
                </c:pt>
                <c:pt idx="2859">
                  <c:v>0.17974927675988139</c:v>
                </c:pt>
                <c:pt idx="2860">
                  <c:v>0.17656702025072035</c:v>
                </c:pt>
                <c:pt idx="2861">
                  <c:v>0.17656702025072035</c:v>
                </c:pt>
                <c:pt idx="2862">
                  <c:v>0.17656702025072035</c:v>
                </c:pt>
                <c:pt idx="2863">
                  <c:v>0.18322082931532968</c:v>
                </c:pt>
                <c:pt idx="2864">
                  <c:v>0.16865959498553207</c:v>
                </c:pt>
                <c:pt idx="2865">
                  <c:v>0.16885245901639023</c:v>
                </c:pt>
                <c:pt idx="2866">
                  <c:v>0.17078109932497276</c:v>
                </c:pt>
                <c:pt idx="2867">
                  <c:v>0.17029893924782713</c:v>
                </c:pt>
                <c:pt idx="2868">
                  <c:v>0.17029893924782713</c:v>
                </c:pt>
                <c:pt idx="2869">
                  <c:v>0.17029893924782713</c:v>
                </c:pt>
                <c:pt idx="2870">
                  <c:v>0.1580520732883286</c:v>
                </c:pt>
                <c:pt idx="2871">
                  <c:v>0.15091610414657342</c:v>
                </c:pt>
                <c:pt idx="2872">
                  <c:v>0.14609450337511731</c:v>
                </c:pt>
                <c:pt idx="2873">
                  <c:v>0.13114754098360359</c:v>
                </c:pt>
                <c:pt idx="2874">
                  <c:v>0.14358727097396029</c:v>
                </c:pt>
                <c:pt idx="2875">
                  <c:v>0.14358727097396029</c:v>
                </c:pt>
                <c:pt idx="2876">
                  <c:v>0.14358727097396029</c:v>
                </c:pt>
                <c:pt idx="2877">
                  <c:v>0.14291224686595627</c:v>
                </c:pt>
                <c:pt idx="2878">
                  <c:v>0.1455159112825426</c:v>
                </c:pt>
                <c:pt idx="2879">
                  <c:v>0.15593056894888768</c:v>
                </c:pt>
                <c:pt idx="2880">
                  <c:v>0.15920925747347758</c:v>
                </c:pt>
                <c:pt idx="2881">
                  <c:v>0.1764705882352906</c:v>
                </c:pt>
                <c:pt idx="2882">
                  <c:v>0.1764705882352906</c:v>
                </c:pt>
                <c:pt idx="2883">
                  <c:v>0.1764705882352906</c:v>
                </c:pt>
                <c:pt idx="2884">
                  <c:v>0.1669238187078077</c:v>
                </c:pt>
                <c:pt idx="2885">
                  <c:v>0.18505303760848268</c:v>
                </c:pt>
                <c:pt idx="2886">
                  <c:v>0.18640308582449028</c:v>
                </c:pt>
                <c:pt idx="2887">
                  <c:v>0.18524590163934085</c:v>
                </c:pt>
                <c:pt idx="2888">
                  <c:v>0.18042430086788475</c:v>
                </c:pt>
                <c:pt idx="2889">
                  <c:v>0.18042430086788475</c:v>
                </c:pt>
                <c:pt idx="2890">
                  <c:v>0.18042430086788475</c:v>
                </c:pt>
                <c:pt idx="2891">
                  <c:v>0.1730954676952714</c:v>
                </c:pt>
                <c:pt idx="2892">
                  <c:v>0.16489874638379609</c:v>
                </c:pt>
                <c:pt idx="2893">
                  <c:v>0.13162970106074878</c:v>
                </c:pt>
                <c:pt idx="2894">
                  <c:v>0.12873674059787521</c:v>
                </c:pt>
                <c:pt idx="2895">
                  <c:v>9.9035679845705493E-2</c:v>
                </c:pt>
                <c:pt idx="2896">
                  <c:v>9.9035679845705493E-2</c:v>
                </c:pt>
                <c:pt idx="2897">
                  <c:v>9.9035679845705493E-2</c:v>
                </c:pt>
                <c:pt idx="2898">
                  <c:v>0.10086788813885872</c:v>
                </c:pt>
                <c:pt idx="2899">
                  <c:v>0.1024108003857247</c:v>
                </c:pt>
                <c:pt idx="2900">
                  <c:v>0.11783992285438449</c:v>
                </c:pt>
                <c:pt idx="2901">
                  <c:v>0.1226615236258406</c:v>
                </c:pt>
                <c:pt idx="2902">
                  <c:v>0.13741562198649637</c:v>
                </c:pt>
                <c:pt idx="2903">
                  <c:v>0.13741562198649637</c:v>
                </c:pt>
                <c:pt idx="2904">
                  <c:v>0.13741562198649637</c:v>
                </c:pt>
                <c:pt idx="2905">
                  <c:v>0.14445515911282225</c:v>
                </c:pt>
                <c:pt idx="2906">
                  <c:v>0.15978784956605252</c:v>
                </c:pt>
                <c:pt idx="2907">
                  <c:v>0.16914175506267748</c:v>
                </c:pt>
                <c:pt idx="2908">
                  <c:v>0.16702025072323679</c:v>
                </c:pt>
                <c:pt idx="2909">
                  <c:v>0.16229508196720999</c:v>
                </c:pt>
                <c:pt idx="2910">
                  <c:v>0.16229508196720999</c:v>
                </c:pt>
                <c:pt idx="2911">
                  <c:v>0.16229508196720999</c:v>
                </c:pt>
                <c:pt idx="2912">
                  <c:v>0.15149469623914835</c:v>
                </c:pt>
                <c:pt idx="2913">
                  <c:v>0.15168756027000674</c:v>
                </c:pt>
                <c:pt idx="2914">
                  <c:v>0.17290260366441346</c:v>
                </c:pt>
                <c:pt idx="2915">
                  <c:v>0.1676952748312408</c:v>
                </c:pt>
                <c:pt idx="2916">
                  <c:v>0.16615236258437482</c:v>
                </c:pt>
                <c:pt idx="2917">
                  <c:v>0.16615236258437482</c:v>
                </c:pt>
                <c:pt idx="2918">
                  <c:v>0.16615236258437482</c:v>
                </c:pt>
                <c:pt idx="2919">
                  <c:v>0.17174541947926381</c:v>
                </c:pt>
                <c:pt idx="2920">
                  <c:v>0.15631629701060401</c:v>
                </c:pt>
                <c:pt idx="2921">
                  <c:v>0.14445515911282225</c:v>
                </c:pt>
                <c:pt idx="2922">
                  <c:v>0.17020250723239783</c:v>
                </c:pt>
                <c:pt idx="2923">
                  <c:v>0.2029893924782995</c:v>
                </c:pt>
                <c:pt idx="2924">
                  <c:v>0.2029893924782995</c:v>
                </c:pt>
                <c:pt idx="2925">
                  <c:v>0.2029893924782995</c:v>
                </c:pt>
                <c:pt idx="2926">
                  <c:v>0.20395371263259077</c:v>
                </c:pt>
                <c:pt idx="2927">
                  <c:v>0.16711668273866609</c:v>
                </c:pt>
                <c:pt idx="2928">
                  <c:v>0.15814850530375746</c:v>
                </c:pt>
                <c:pt idx="2929">
                  <c:v>0.17193828351012197</c:v>
                </c:pt>
                <c:pt idx="2930">
                  <c:v>0.15294117647058503</c:v>
                </c:pt>
                <c:pt idx="2931">
                  <c:v>0.15294117647058503</c:v>
                </c:pt>
                <c:pt idx="2932">
                  <c:v>0.15294117647058503</c:v>
                </c:pt>
                <c:pt idx="2933">
                  <c:v>0.14676952748312111</c:v>
                </c:pt>
                <c:pt idx="2934">
                  <c:v>0.14696239151397927</c:v>
                </c:pt>
                <c:pt idx="2935">
                  <c:v>0.16190935390549321</c:v>
                </c:pt>
                <c:pt idx="2936">
                  <c:v>0.14937319189970744</c:v>
                </c:pt>
                <c:pt idx="2937">
                  <c:v>0.15930568948890711</c:v>
                </c:pt>
                <c:pt idx="2938">
                  <c:v>0.15930568948890711</c:v>
                </c:pt>
                <c:pt idx="2939">
                  <c:v>0.15930568948890711</c:v>
                </c:pt>
                <c:pt idx="2940">
                  <c:v>0.1488910318225618</c:v>
                </c:pt>
                <c:pt idx="2941">
                  <c:v>0.14995178399228215</c:v>
                </c:pt>
                <c:pt idx="2942">
                  <c:v>0.14493731918996788</c:v>
                </c:pt>
                <c:pt idx="2943">
                  <c:v>0.13702989392477982</c:v>
                </c:pt>
                <c:pt idx="2944">
                  <c:v>0.11234329797492437</c:v>
                </c:pt>
                <c:pt idx="2945">
                  <c:v>0.11234329797492437</c:v>
                </c:pt>
                <c:pt idx="2946">
                  <c:v>0.11234329797492437</c:v>
                </c:pt>
                <c:pt idx="2947">
                  <c:v>0.12410800385727727</c:v>
                </c:pt>
                <c:pt idx="2948">
                  <c:v>9.2285438765666861E-2</c:v>
                </c:pt>
                <c:pt idx="2949">
                  <c:v>7.3577627772417165E-2</c:v>
                </c:pt>
                <c:pt idx="2950">
                  <c:v>7.2324011571838653E-2</c:v>
                </c:pt>
                <c:pt idx="2951">
                  <c:v>9.5081967213111573E-2</c:v>
                </c:pt>
                <c:pt idx="2952">
                  <c:v>9.5081967213111573E-2</c:v>
                </c:pt>
                <c:pt idx="2953">
                  <c:v>9.5081967213111573E-2</c:v>
                </c:pt>
                <c:pt idx="2954">
                  <c:v>0.11224686595949529</c:v>
                </c:pt>
                <c:pt idx="2955">
                  <c:v>0.10723240115718102</c:v>
                </c:pt>
                <c:pt idx="2956">
                  <c:v>0.11861137897781759</c:v>
                </c:pt>
                <c:pt idx="2957">
                  <c:v>9.6239151398261225E-2</c:v>
                </c:pt>
                <c:pt idx="2958">
                  <c:v>9.2864030858241797E-2</c:v>
                </c:pt>
                <c:pt idx="2959">
                  <c:v>9.2864030858241797E-2</c:v>
                </c:pt>
                <c:pt idx="2960">
                  <c:v>9.2864030858241797E-2</c:v>
                </c:pt>
                <c:pt idx="2961">
                  <c:v>9.7974927675985368E-2</c:v>
                </c:pt>
                <c:pt idx="2962">
                  <c:v>0.12989392478302486</c:v>
                </c:pt>
                <c:pt idx="2963">
                  <c:v>0.14435872709739317</c:v>
                </c:pt>
                <c:pt idx="2964">
                  <c:v>0.14541947926711352</c:v>
                </c:pt>
                <c:pt idx="2965">
                  <c:v>0.15515911282545503</c:v>
                </c:pt>
                <c:pt idx="2966">
                  <c:v>0.15515911282545503</c:v>
                </c:pt>
                <c:pt idx="2967">
                  <c:v>0.15515911282545503</c:v>
                </c:pt>
                <c:pt idx="2968">
                  <c:v>0.14667309546769203</c:v>
                </c:pt>
                <c:pt idx="2969">
                  <c:v>0.1289296046287336</c:v>
                </c:pt>
                <c:pt idx="2970">
                  <c:v>0.11812921890067196</c:v>
                </c:pt>
                <c:pt idx="2971">
                  <c:v>0.10781099324975596</c:v>
                </c:pt>
                <c:pt idx="2972">
                  <c:v>0.11475409836065276</c:v>
                </c:pt>
                <c:pt idx="2973">
                  <c:v>0.11475409836065276</c:v>
                </c:pt>
                <c:pt idx="2974">
                  <c:v>0.11475409836065276</c:v>
                </c:pt>
                <c:pt idx="2975">
                  <c:v>0.13519768563162682</c:v>
                </c:pt>
                <c:pt idx="2976">
                  <c:v>0.14657666345226317</c:v>
                </c:pt>
                <c:pt idx="2977">
                  <c:v>0.11234329797492459</c:v>
                </c:pt>
                <c:pt idx="2978">
                  <c:v>0.11542912246865655</c:v>
                </c:pt>
                <c:pt idx="2979">
                  <c:v>0.13105110896817451</c:v>
                </c:pt>
                <c:pt idx="2980">
                  <c:v>0.13105110896817451</c:v>
                </c:pt>
                <c:pt idx="2981">
                  <c:v>0.13105110896817451</c:v>
                </c:pt>
                <c:pt idx="2982">
                  <c:v>0.15988428158148205</c:v>
                </c:pt>
                <c:pt idx="2983">
                  <c:v>0.15699132111860847</c:v>
                </c:pt>
                <c:pt idx="2984">
                  <c:v>0.14204435872709453</c:v>
                </c:pt>
                <c:pt idx="2985">
                  <c:v>0.12729026036643898</c:v>
                </c:pt>
                <c:pt idx="2986">
                  <c:v>0.11205400192863757</c:v>
                </c:pt>
                <c:pt idx="2987">
                  <c:v>0.11205400192863757</c:v>
                </c:pt>
                <c:pt idx="2988">
                  <c:v>0.11205400192863757</c:v>
                </c:pt>
                <c:pt idx="2989">
                  <c:v>0.10183220829315087</c:v>
                </c:pt>
                <c:pt idx="2990">
                  <c:v>0.10501446480231191</c:v>
                </c:pt>
                <c:pt idx="2991">
                  <c:v>9.0935390549659934E-2</c:v>
                </c:pt>
                <c:pt idx="2992">
                  <c:v>6.9816779170682297E-2</c:v>
                </c:pt>
                <c:pt idx="2993">
                  <c:v>6.2198649951781704E-2</c:v>
                </c:pt>
                <c:pt idx="2994">
                  <c:v>6.2198649951781704E-2</c:v>
                </c:pt>
                <c:pt idx="2995">
                  <c:v>6.2198649951781704E-2</c:v>
                </c:pt>
                <c:pt idx="2996">
                  <c:v>8.6113789778204053E-2</c:v>
                </c:pt>
                <c:pt idx="2997">
                  <c:v>0.12642237222757724</c:v>
                </c:pt>
                <c:pt idx="2998">
                  <c:v>0.13201542912246622</c:v>
                </c:pt>
                <c:pt idx="2999">
                  <c:v>0.1390549662487921</c:v>
                </c:pt>
                <c:pt idx="3000">
                  <c:v>0.12449373191899449</c:v>
                </c:pt>
                <c:pt idx="3001">
                  <c:v>0.12449373191899449</c:v>
                </c:pt>
                <c:pt idx="3002">
                  <c:v>0.12449373191899449</c:v>
                </c:pt>
                <c:pt idx="3003">
                  <c:v>0.11639344262294826</c:v>
                </c:pt>
                <c:pt idx="3004">
                  <c:v>9.0163934426227055E-2</c:v>
                </c:pt>
                <c:pt idx="3005">
                  <c:v>0.11147540983606308</c:v>
                </c:pt>
                <c:pt idx="3006">
                  <c:v>8.1967213114751525E-2</c:v>
                </c:pt>
                <c:pt idx="3007">
                  <c:v>0.13481195756991049</c:v>
                </c:pt>
                <c:pt idx="3008">
                  <c:v>0.13481195756991049</c:v>
                </c:pt>
                <c:pt idx="3009">
                  <c:v>0.13481195756991049</c:v>
                </c:pt>
                <c:pt idx="3010">
                  <c:v>0.15564127290260088</c:v>
                </c:pt>
                <c:pt idx="3011">
                  <c:v>0.19836065573770201</c:v>
                </c:pt>
                <c:pt idx="3012">
                  <c:v>0.21542912246865664</c:v>
                </c:pt>
                <c:pt idx="3013">
                  <c:v>0.24426229508196418</c:v>
                </c:pt>
                <c:pt idx="3014">
                  <c:v>0.23809064609450026</c:v>
                </c:pt>
                <c:pt idx="3015">
                  <c:v>0.23809064609450026</c:v>
                </c:pt>
                <c:pt idx="3016">
                  <c:v>0.23809064609450026</c:v>
                </c:pt>
                <c:pt idx="3017">
                  <c:v>0.2509161041465735</c:v>
                </c:pt>
                <c:pt idx="3018">
                  <c:v>0.25593056894888799</c:v>
                </c:pt>
                <c:pt idx="3019">
                  <c:v>0.27242044358726769</c:v>
                </c:pt>
                <c:pt idx="3020">
                  <c:v>0.27820636451301528</c:v>
                </c:pt>
                <c:pt idx="3021">
                  <c:v>0.28302796528447138</c:v>
                </c:pt>
                <c:pt idx="3022">
                  <c:v>0.28302796528447138</c:v>
                </c:pt>
                <c:pt idx="3023">
                  <c:v>0.28302796528447138</c:v>
                </c:pt>
                <c:pt idx="3024">
                  <c:v>0.27830279652844436</c:v>
                </c:pt>
                <c:pt idx="3025">
                  <c:v>0.27377049180327551</c:v>
                </c:pt>
                <c:pt idx="3026">
                  <c:v>0.2641272902603633</c:v>
                </c:pt>
                <c:pt idx="3027">
                  <c:v>0.25824493731918663</c:v>
                </c:pt>
                <c:pt idx="3028">
                  <c:v>0.26586306653808744</c:v>
                </c:pt>
                <c:pt idx="3029">
                  <c:v>0.26586306653808744</c:v>
                </c:pt>
                <c:pt idx="3030">
                  <c:v>0.26586306653808744</c:v>
                </c:pt>
                <c:pt idx="3031">
                  <c:v>0.26374156219864675</c:v>
                </c:pt>
                <c:pt idx="3032">
                  <c:v>0.27483124397299563</c:v>
                </c:pt>
                <c:pt idx="3033">
                  <c:v>0.27521697203471218</c:v>
                </c:pt>
                <c:pt idx="3034">
                  <c:v>0.28649951783991923</c:v>
                </c:pt>
                <c:pt idx="3035">
                  <c:v>0.30028929604628374</c:v>
                </c:pt>
                <c:pt idx="3036">
                  <c:v>0.30028929604628374</c:v>
                </c:pt>
                <c:pt idx="3037">
                  <c:v>0.30028929604628374</c:v>
                </c:pt>
                <c:pt idx="3038">
                  <c:v>0.31427193828350641</c:v>
                </c:pt>
                <c:pt idx="3039">
                  <c:v>0.30482160077145259</c:v>
                </c:pt>
                <c:pt idx="3040">
                  <c:v>0.29874638379941798</c:v>
                </c:pt>
                <c:pt idx="3041">
                  <c:v>0.30385728061716155</c:v>
                </c:pt>
                <c:pt idx="3042">
                  <c:v>0.29971070395370925</c:v>
                </c:pt>
                <c:pt idx="3043">
                  <c:v>0.29971070395370925</c:v>
                </c:pt>
                <c:pt idx="3044">
                  <c:v>0.29971070395370925</c:v>
                </c:pt>
                <c:pt idx="3045">
                  <c:v>0.28678881388620692</c:v>
                </c:pt>
                <c:pt idx="3046">
                  <c:v>0.27270973963355494</c:v>
                </c:pt>
                <c:pt idx="3047">
                  <c:v>0.257762777242041</c:v>
                </c:pt>
                <c:pt idx="3048">
                  <c:v>0.24397299903567649</c:v>
                </c:pt>
                <c:pt idx="3049">
                  <c:v>0.24185149469623579</c:v>
                </c:pt>
                <c:pt idx="3050">
                  <c:v>0.24185149469623579</c:v>
                </c:pt>
                <c:pt idx="3051">
                  <c:v>0.24185149469623579</c:v>
                </c:pt>
                <c:pt idx="3052">
                  <c:v>0.24445515911282212</c:v>
                </c:pt>
                <c:pt idx="3053">
                  <c:v>0.24898746383799097</c:v>
                </c:pt>
                <c:pt idx="3054">
                  <c:v>0.24416586306653487</c:v>
                </c:pt>
                <c:pt idx="3055">
                  <c:v>0.22536162005785587</c:v>
                </c:pt>
                <c:pt idx="3056">
                  <c:v>0.22892960462873346</c:v>
                </c:pt>
                <c:pt idx="3057">
                  <c:v>0.22892960462873346</c:v>
                </c:pt>
                <c:pt idx="3058">
                  <c:v>0.22892960462873346</c:v>
                </c:pt>
                <c:pt idx="3059">
                  <c:v>0.22680810028929299</c:v>
                </c:pt>
                <c:pt idx="3060">
                  <c:v>0.22835101253615897</c:v>
                </c:pt>
                <c:pt idx="3061">
                  <c:v>0.2372227579556383</c:v>
                </c:pt>
                <c:pt idx="3062">
                  <c:v>0.22757955641272609</c:v>
                </c:pt>
                <c:pt idx="3063">
                  <c:v>0.23404050144647726</c:v>
                </c:pt>
                <c:pt idx="3064">
                  <c:v>0.23404050144647726</c:v>
                </c:pt>
                <c:pt idx="3065">
                  <c:v>0.23404050144647726</c:v>
                </c:pt>
                <c:pt idx="3066">
                  <c:v>0.24117647058823244</c:v>
                </c:pt>
                <c:pt idx="3067">
                  <c:v>0.23645130183220542</c:v>
                </c:pt>
                <c:pt idx="3068">
                  <c:v>0.23963355834136668</c:v>
                </c:pt>
                <c:pt idx="3069">
                  <c:v>0.24513018322082658</c:v>
                </c:pt>
                <c:pt idx="3070">
                  <c:v>0.25332690453230189</c:v>
                </c:pt>
                <c:pt idx="3071">
                  <c:v>0.25332690453230189</c:v>
                </c:pt>
                <c:pt idx="3072">
                  <c:v>0.25332690453230189</c:v>
                </c:pt>
                <c:pt idx="3073">
                  <c:v>0.26036644165862777</c:v>
                </c:pt>
                <c:pt idx="3074">
                  <c:v>0.26441658630665099</c:v>
                </c:pt>
                <c:pt idx="3075">
                  <c:v>0.27521697203471263</c:v>
                </c:pt>
                <c:pt idx="3076">
                  <c:v>0.25911282545804903</c:v>
                </c:pt>
                <c:pt idx="3077">
                  <c:v>0.25863066538090362</c:v>
                </c:pt>
                <c:pt idx="3078">
                  <c:v>0.25863066538090362</c:v>
                </c:pt>
                <c:pt idx="3079">
                  <c:v>0.25863066538090362</c:v>
                </c:pt>
                <c:pt idx="3080">
                  <c:v>0.25593056894888822</c:v>
                </c:pt>
                <c:pt idx="3081">
                  <c:v>0.25400192864030569</c:v>
                </c:pt>
                <c:pt idx="3082">
                  <c:v>0.25805207328832891</c:v>
                </c:pt>
                <c:pt idx="3083">
                  <c:v>0.25930568948890742</c:v>
                </c:pt>
                <c:pt idx="3084">
                  <c:v>0.27608486017357481</c:v>
                </c:pt>
                <c:pt idx="3085">
                  <c:v>0.27608486017357481</c:v>
                </c:pt>
                <c:pt idx="3086">
                  <c:v>0.27608486017357481</c:v>
                </c:pt>
                <c:pt idx="3087">
                  <c:v>0.28572806171648701</c:v>
                </c:pt>
                <c:pt idx="3088">
                  <c:v>0.28437801350047898</c:v>
                </c:pt>
                <c:pt idx="3089">
                  <c:v>0.2671166827386664</c:v>
                </c:pt>
                <c:pt idx="3090">
                  <c:v>0.2718418514946932</c:v>
                </c:pt>
                <c:pt idx="3091">
                  <c:v>0.28013500482159781</c:v>
                </c:pt>
                <c:pt idx="3092">
                  <c:v>0.28013500482159781</c:v>
                </c:pt>
                <c:pt idx="3093">
                  <c:v>0.28013500482159781</c:v>
                </c:pt>
                <c:pt idx="3094">
                  <c:v>0.28216007714560942</c:v>
                </c:pt>
                <c:pt idx="3095">
                  <c:v>0.27483124397299608</c:v>
                </c:pt>
                <c:pt idx="3096">
                  <c:v>0.29035679845708495</c:v>
                </c:pt>
                <c:pt idx="3097">
                  <c:v>0.2829315332690423</c:v>
                </c:pt>
                <c:pt idx="3098">
                  <c:v>0.27791706846672803</c:v>
                </c:pt>
                <c:pt idx="3099">
                  <c:v>0.27791706846672803</c:v>
                </c:pt>
                <c:pt idx="3100">
                  <c:v>0.27791706846672803</c:v>
                </c:pt>
                <c:pt idx="3101">
                  <c:v>0.27473481195756677</c:v>
                </c:pt>
                <c:pt idx="3102">
                  <c:v>0.27878495660559</c:v>
                </c:pt>
                <c:pt idx="3103">
                  <c:v>0.29421407907424957</c:v>
                </c:pt>
                <c:pt idx="3104">
                  <c:v>0.28746383799421071</c:v>
                </c:pt>
                <c:pt idx="3105">
                  <c:v>0.28611378977820312</c:v>
                </c:pt>
                <c:pt idx="3106">
                  <c:v>0.28611378977820312</c:v>
                </c:pt>
                <c:pt idx="3107">
                  <c:v>0.28611378977820312</c:v>
                </c:pt>
                <c:pt idx="3108">
                  <c:v>0.28486017357762439</c:v>
                </c:pt>
                <c:pt idx="3109">
                  <c:v>0.28389585342333312</c:v>
                </c:pt>
                <c:pt idx="3110">
                  <c:v>0.28553519768562841</c:v>
                </c:pt>
                <c:pt idx="3111">
                  <c:v>0.27637415621986183</c:v>
                </c:pt>
                <c:pt idx="3112">
                  <c:v>0.27184185149469298</c:v>
                </c:pt>
                <c:pt idx="3113">
                  <c:v>0.27184185149469298</c:v>
                </c:pt>
                <c:pt idx="3114">
                  <c:v>0.27184185149469298</c:v>
                </c:pt>
                <c:pt idx="3115">
                  <c:v>0.27184185149469298</c:v>
                </c:pt>
                <c:pt idx="3116">
                  <c:v>0.27377049180327573</c:v>
                </c:pt>
                <c:pt idx="3117">
                  <c:v>0.25544840887174236</c:v>
                </c:pt>
                <c:pt idx="3118">
                  <c:v>0.25756991321118305</c:v>
                </c:pt>
                <c:pt idx="3119">
                  <c:v>0.26933461909353595</c:v>
                </c:pt>
                <c:pt idx="3120">
                  <c:v>0.26933461909353595</c:v>
                </c:pt>
                <c:pt idx="3121">
                  <c:v>0.26933461909353595</c:v>
                </c:pt>
                <c:pt idx="3122">
                  <c:v>0.26374156219864697</c:v>
                </c:pt>
                <c:pt idx="3123">
                  <c:v>0.27145612343297665</c:v>
                </c:pt>
                <c:pt idx="3124">
                  <c:v>0.26808100289295744</c:v>
                </c:pt>
                <c:pt idx="3125">
                  <c:v>0.27174541947926412</c:v>
                </c:pt>
                <c:pt idx="3126">
                  <c:v>0.27724204435872402</c:v>
                </c:pt>
                <c:pt idx="3127">
                  <c:v>0.27724204435872402</c:v>
                </c:pt>
                <c:pt idx="3128">
                  <c:v>0.27724204435872402</c:v>
                </c:pt>
                <c:pt idx="3129">
                  <c:v>0.27714561234329493</c:v>
                </c:pt>
                <c:pt idx="3130">
                  <c:v>0.27974927675988126</c:v>
                </c:pt>
                <c:pt idx="3131">
                  <c:v>0.27724204435872402</c:v>
                </c:pt>
                <c:pt idx="3132">
                  <c:v>0.28929604628736438</c:v>
                </c:pt>
                <c:pt idx="3133">
                  <c:v>0.29324975891995875</c:v>
                </c:pt>
                <c:pt idx="3134">
                  <c:v>0.29324975891995875</c:v>
                </c:pt>
                <c:pt idx="3135">
                  <c:v>0.29324975891995875</c:v>
                </c:pt>
                <c:pt idx="3136">
                  <c:v>0.28563162970105793</c:v>
                </c:pt>
                <c:pt idx="3137">
                  <c:v>0.28225650916103873</c:v>
                </c:pt>
                <c:pt idx="3138">
                  <c:v>0.27647058823529136</c:v>
                </c:pt>
                <c:pt idx="3139">
                  <c:v>0.26991321118611111</c:v>
                </c:pt>
                <c:pt idx="3140">
                  <c:v>0.26827386692381627</c:v>
                </c:pt>
                <c:pt idx="3141">
                  <c:v>0.26827386692381627</c:v>
                </c:pt>
                <c:pt idx="3142">
                  <c:v>0.26827386692381627</c:v>
                </c:pt>
                <c:pt idx="3143">
                  <c:v>0.25949855351976625</c:v>
                </c:pt>
                <c:pt idx="3144">
                  <c:v>0.24098360655737472</c:v>
                </c:pt>
                <c:pt idx="3145">
                  <c:v>0.2293153326904509</c:v>
                </c:pt>
                <c:pt idx="3146">
                  <c:v>0.23317261330761574</c:v>
                </c:pt>
                <c:pt idx="3147">
                  <c:v>0.22169720347155031</c:v>
                </c:pt>
                <c:pt idx="3148">
                  <c:v>0.22169720347155031</c:v>
                </c:pt>
                <c:pt idx="3149">
                  <c:v>0.22169720347155031</c:v>
                </c:pt>
                <c:pt idx="3150">
                  <c:v>0.21755062680809822</c:v>
                </c:pt>
                <c:pt idx="3151">
                  <c:v>0.21060752169720143</c:v>
                </c:pt>
                <c:pt idx="3152">
                  <c:v>0.21706846673095259</c:v>
                </c:pt>
                <c:pt idx="3153">
                  <c:v>0.23616200578591884</c:v>
                </c:pt>
                <c:pt idx="3154">
                  <c:v>0.25901639344262084</c:v>
                </c:pt>
                <c:pt idx="3155">
                  <c:v>0.25901639344262084</c:v>
                </c:pt>
                <c:pt idx="3156">
                  <c:v>0.25901639344262084</c:v>
                </c:pt>
                <c:pt idx="3157">
                  <c:v>0.25631629701060543</c:v>
                </c:pt>
                <c:pt idx="3158">
                  <c:v>0.26750241080038362</c:v>
                </c:pt>
                <c:pt idx="3159">
                  <c:v>0.27280617164898557</c:v>
                </c:pt>
                <c:pt idx="3160">
                  <c:v>0.26480231436836821</c:v>
                </c:pt>
                <c:pt idx="3161">
                  <c:v>0.27068466730954488</c:v>
                </c:pt>
                <c:pt idx="3162">
                  <c:v>0.27068466730954488</c:v>
                </c:pt>
                <c:pt idx="3163">
                  <c:v>0.27068466730954488</c:v>
                </c:pt>
                <c:pt idx="3164">
                  <c:v>0.27087753134040282</c:v>
                </c:pt>
                <c:pt idx="3165">
                  <c:v>0.25361620057859002</c:v>
                </c:pt>
                <c:pt idx="3166">
                  <c:v>0.25679845708775129</c:v>
                </c:pt>
                <c:pt idx="3167">
                  <c:v>0.26827386692381694</c:v>
                </c:pt>
                <c:pt idx="3168">
                  <c:v>0.27367405978784776</c:v>
                </c:pt>
                <c:pt idx="3169">
                  <c:v>0.27367405978784776</c:v>
                </c:pt>
                <c:pt idx="3170">
                  <c:v>0.27367405978784776</c:v>
                </c:pt>
                <c:pt idx="3171">
                  <c:v>0.25670202507232198</c:v>
                </c:pt>
                <c:pt idx="3172">
                  <c:v>0.2503375120539999</c:v>
                </c:pt>
                <c:pt idx="3173">
                  <c:v>0.26239151398264027</c:v>
                </c:pt>
                <c:pt idx="3174">
                  <c:v>0.27839922854387456</c:v>
                </c:pt>
                <c:pt idx="3175">
                  <c:v>0.28312439729990158</c:v>
                </c:pt>
                <c:pt idx="3176">
                  <c:v>0.28312439729990158</c:v>
                </c:pt>
                <c:pt idx="3177">
                  <c:v>0.28312439729990158</c:v>
                </c:pt>
                <c:pt idx="3178">
                  <c:v>0.28370298939247629</c:v>
                </c:pt>
                <c:pt idx="3179">
                  <c:v>0.2856316297010586</c:v>
                </c:pt>
                <c:pt idx="3180">
                  <c:v>0.2690453230472496</c:v>
                </c:pt>
                <c:pt idx="3181">
                  <c:v>0.28283510125361411</c:v>
                </c:pt>
                <c:pt idx="3182">
                  <c:v>0.27685631629700835</c:v>
                </c:pt>
                <c:pt idx="3183">
                  <c:v>0.27685631629700835</c:v>
                </c:pt>
                <c:pt idx="3184">
                  <c:v>0.27685631629700835</c:v>
                </c:pt>
                <c:pt idx="3185">
                  <c:v>0.26759884281581248</c:v>
                </c:pt>
                <c:pt idx="3186">
                  <c:v>0.2716489874638357</c:v>
                </c:pt>
                <c:pt idx="3187">
                  <c:v>0.27936354869816515</c:v>
                </c:pt>
                <c:pt idx="3188">
                  <c:v>0.27155255544840662</c:v>
                </c:pt>
                <c:pt idx="3189">
                  <c:v>0.26962391513982387</c:v>
                </c:pt>
                <c:pt idx="3190">
                  <c:v>0.26962391513982387</c:v>
                </c:pt>
                <c:pt idx="3191">
                  <c:v>0.26962391513982387</c:v>
                </c:pt>
                <c:pt idx="3192">
                  <c:v>0.26190935390549419</c:v>
                </c:pt>
                <c:pt idx="3193">
                  <c:v>0.26104146576663201</c:v>
                </c:pt>
                <c:pt idx="3194">
                  <c:v>0.26084860173577362</c:v>
                </c:pt>
                <c:pt idx="3195">
                  <c:v>0.2513982642237198</c:v>
                </c:pt>
                <c:pt idx="3196">
                  <c:v>0.26123432979749017</c:v>
                </c:pt>
                <c:pt idx="3197">
                  <c:v>0.26123432979749017</c:v>
                </c:pt>
                <c:pt idx="3198">
                  <c:v>0.26123432979749017</c:v>
                </c:pt>
                <c:pt idx="3199">
                  <c:v>0.27174541947926456</c:v>
                </c:pt>
                <c:pt idx="3200">
                  <c:v>0.27386692381870525</c:v>
                </c:pt>
                <c:pt idx="3201">
                  <c:v>0.27145612343297731</c:v>
                </c:pt>
                <c:pt idx="3202">
                  <c:v>0.25834136933461682</c:v>
                </c:pt>
                <c:pt idx="3203">
                  <c:v>0.25120540019286164</c:v>
                </c:pt>
                <c:pt idx="3204">
                  <c:v>0.25120540019286164</c:v>
                </c:pt>
                <c:pt idx="3205">
                  <c:v>0.25120540019286164</c:v>
                </c:pt>
                <c:pt idx="3206">
                  <c:v>0.25756991321118372</c:v>
                </c:pt>
                <c:pt idx="3207">
                  <c:v>0.26065573770491568</c:v>
                </c:pt>
                <c:pt idx="3208">
                  <c:v>0.26615236258437602</c:v>
                </c:pt>
                <c:pt idx="3209">
                  <c:v>0.26441658630665166</c:v>
                </c:pt>
                <c:pt idx="3210">
                  <c:v>0.26856316297010396</c:v>
                </c:pt>
                <c:pt idx="3211">
                  <c:v>0.26856316297010396</c:v>
                </c:pt>
                <c:pt idx="3212">
                  <c:v>0.26856316297010396</c:v>
                </c:pt>
                <c:pt idx="3213">
                  <c:v>0.26808100289295811</c:v>
                </c:pt>
                <c:pt idx="3214">
                  <c:v>0.27492767598842582</c:v>
                </c:pt>
                <c:pt idx="3215">
                  <c:v>0.26856316297010396</c:v>
                </c:pt>
                <c:pt idx="3216">
                  <c:v>0.26181292189006511</c:v>
                </c:pt>
                <c:pt idx="3217">
                  <c:v>0.26817743490838719</c:v>
                </c:pt>
                <c:pt idx="3218">
                  <c:v>0.26817743490838719</c:v>
                </c:pt>
                <c:pt idx="3219">
                  <c:v>0.26817743490838719</c:v>
                </c:pt>
                <c:pt idx="3220">
                  <c:v>0.27878495660559088</c:v>
                </c:pt>
                <c:pt idx="3221">
                  <c:v>0.28216007714561009</c:v>
                </c:pt>
                <c:pt idx="3222">
                  <c:v>0.27540983606557146</c:v>
                </c:pt>
                <c:pt idx="3223">
                  <c:v>0.28466730954676733</c:v>
                </c:pt>
                <c:pt idx="3224">
                  <c:v>0.26055930568948682</c:v>
                </c:pt>
                <c:pt idx="3225">
                  <c:v>0.26055930568948682</c:v>
                </c:pt>
                <c:pt idx="3226">
                  <c:v>0.26055930568948682</c:v>
                </c:pt>
                <c:pt idx="3227">
                  <c:v>0.27849566055930364</c:v>
                </c:pt>
                <c:pt idx="3228">
                  <c:v>0.27637415621986294</c:v>
                </c:pt>
                <c:pt idx="3229">
                  <c:v>0.2753134040501426</c:v>
                </c:pt>
                <c:pt idx="3230">
                  <c:v>0.27213114754098156</c:v>
                </c:pt>
                <c:pt idx="3231">
                  <c:v>0.26865959498553349</c:v>
                </c:pt>
                <c:pt idx="3232">
                  <c:v>0.26865959498553349</c:v>
                </c:pt>
                <c:pt idx="3233">
                  <c:v>0.26865959498553349</c:v>
                </c:pt>
                <c:pt idx="3234">
                  <c:v>0.27145612343297798</c:v>
                </c:pt>
                <c:pt idx="3235">
                  <c:v>0.27213114754098178</c:v>
                </c:pt>
                <c:pt idx="3236">
                  <c:v>0.26306653809064429</c:v>
                </c:pt>
                <c:pt idx="3237">
                  <c:v>0.24927675988428</c:v>
                </c:pt>
                <c:pt idx="3238">
                  <c:v>0.25062680810028759</c:v>
                </c:pt>
                <c:pt idx="3239">
                  <c:v>0.25062680810028759</c:v>
                </c:pt>
                <c:pt idx="3240">
                  <c:v>0.25062680810028759</c:v>
                </c:pt>
                <c:pt idx="3241">
                  <c:v>0.24204435872709573</c:v>
                </c:pt>
                <c:pt idx="3242">
                  <c:v>0.24069431051108769</c:v>
                </c:pt>
                <c:pt idx="3243">
                  <c:v>0.23577627772420251</c:v>
                </c:pt>
                <c:pt idx="3244">
                  <c:v>0.22719382835101043</c:v>
                </c:pt>
                <c:pt idx="3245">
                  <c:v>0.22352941176470353</c:v>
                </c:pt>
                <c:pt idx="3246">
                  <c:v>0.22352941176470353</c:v>
                </c:pt>
                <c:pt idx="3247">
                  <c:v>0.22352941176470353</c:v>
                </c:pt>
                <c:pt idx="3248">
                  <c:v>0.22439729990356572</c:v>
                </c:pt>
                <c:pt idx="3249">
                  <c:v>0.21668273866923604</c:v>
                </c:pt>
                <c:pt idx="3250">
                  <c:v>0.21793635486981455</c:v>
                </c:pt>
                <c:pt idx="3251">
                  <c:v>0.22352941176470353</c:v>
                </c:pt>
                <c:pt idx="3252">
                  <c:v>0.22217936354869594</c:v>
                </c:pt>
                <c:pt idx="3253">
                  <c:v>0.22217936354869594</c:v>
                </c:pt>
                <c:pt idx="3254">
                  <c:v>0.22217936354869594</c:v>
                </c:pt>
                <c:pt idx="3255">
                  <c:v>0.22574734811957353</c:v>
                </c:pt>
                <c:pt idx="3256">
                  <c:v>0.20414657666345004</c:v>
                </c:pt>
                <c:pt idx="3257">
                  <c:v>0.18081002892960241</c:v>
                </c:pt>
                <c:pt idx="3258">
                  <c:v>0.19103182256508933</c:v>
                </c:pt>
                <c:pt idx="3259">
                  <c:v>0.19276759884281347</c:v>
                </c:pt>
                <c:pt idx="3260">
                  <c:v>0.19276759884281347</c:v>
                </c:pt>
                <c:pt idx="3261">
                  <c:v>0.19276759884281347</c:v>
                </c:pt>
                <c:pt idx="3262">
                  <c:v>0.1953712632593998</c:v>
                </c:pt>
                <c:pt idx="3263">
                  <c:v>0.19199614271938059</c:v>
                </c:pt>
                <c:pt idx="3264">
                  <c:v>0.17454194792670963</c:v>
                </c:pt>
                <c:pt idx="3265">
                  <c:v>0.19016393442622737</c:v>
                </c:pt>
                <c:pt idx="3266">
                  <c:v>0.19247830279652622</c:v>
                </c:pt>
                <c:pt idx="3267">
                  <c:v>0.19247830279652622</c:v>
                </c:pt>
                <c:pt idx="3268">
                  <c:v>0.19247830279652622</c:v>
                </c:pt>
                <c:pt idx="3269">
                  <c:v>0.18833172613307414</c:v>
                </c:pt>
                <c:pt idx="3270">
                  <c:v>0.1748312439729971</c:v>
                </c:pt>
                <c:pt idx="3271">
                  <c:v>0.17454194792670985</c:v>
                </c:pt>
                <c:pt idx="3272">
                  <c:v>0.18389585342333459</c:v>
                </c:pt>
                <c:pt idx="3273">
                  <c:v>0.17945998071359504</c:v>
                </c:pt>
                <c:pt idx="3274">
                  <c:v>0.17945998071359504</c:v>
                </c:pt>
                <c:pt idx="3275">
                  <c:v>0.17945998071359504</c:v>
                </c:pt>
                <c:pt idx="3276">
                  <c:v>0.1914175506268061</c:v>
                </c:pt>
                <c:pt idx="3277">
                  <c:v>0.20395371263259188</c:v>
                </c:pt>
                <c:pt idx="3278">
                  <c:v>0.20501446480231222</c:v>
                </c:pt>
                <c:pt idx="3279">
                  <c:v>0.20501446480231222</c:v>
                </c:pt>
                <c:pt idx="3280">
                  <c:v>0.20279652844744245</c:v>
                </c:pt>
                <c:pt idx="3281">
                  <c:v>0.20279652844744245</c:v>
                </c:pt>
                <c:pt idx="3282">
                  <c:v>0.20279652844744245</c:v>
                </c:pt>
                <c:pt idx="3283">
                  <c:v>0.1955641272902584</c:v>
                </c:pt>
                <c:pt idx="3284">
                  <c:v>0.18351012536161804</c:v>
                </c:pt>
                <c:pt idx="3285">
                  <c:v>0.18717454194792471</c:v>
                </c:pt>
                <c:pt idx="3286">
                  <c:v>0.17521697203471365</c:v>
                </c:pt>
                <c:pt idx="3287">
                  <c:v>0.17637415621986308</c:v>
                </c:pt>
                <c:pt idx="3288">
                  <c:v>0.17637415621986308</c:v>
                </c:pt>
                <c:pt idx="3289">
                  <c:v>0.17637415621986308</c:v>
                </c:pt>
                <c:pt idx="3290">
                  <c:v>0.17868852459016216</c:v>
                </c:pt>
                <c:pt idx="3291">
                  <c:v>0.18360655737704734</c:v>
                </c:pt>
                <c:pt idx="3292">
                  <c:v>0.18804243008678712</c:v>
                </c:pt>
                <c:pt idx="3293">
                  <c:v>0.20366441658630485</c:v>
                </c:pt>
                <c:pt idx="3294">
                  <c:v>0.20057859209257312</c:v>
                </c:pt>
                <c:pt idx="3295">
                  <c:v>0.20057859209257312</c:v>
                </c:pt>
                <c:pt idx="3296">
                  <c:v>0.20057859209257312</c:v>
                </c:pt>
                <c:pt idx="3297">
                  <c:v>0.19488910318225483</c:v>
                </c:pt>
                <c:pt idx="3298">
                  <c:v>0.18495660559305538</c:v>
                </c:pt>
                <c:pt idx="3299">
                  <c:v>0.18312439729990193</c:v>
                </c:pt>
                <c:pt idx="3300">
                  <c:v>0.1881388621022162</c:v>
                </c:pt>
                <c:pt idx="3301">
                  <c:v>0.17743490838958365</c:v>
                </c:pt>
                <c:pt idx="3302">
                  <c:v>0.17743490838958365</c:v>
                </c:pt>
                <c:pt idx="3303">
                  <c:v>0.17743490838958365</c:v>
                </c:pt>
                <c:pt idx="3304">
                  <c:v>0.18023143683702814</c:v>
                </c:pt>
                <c:pt idx="3305">
                  <c:v>0.18862102217936183</c:v>
                </c:pt>
                <c:pt idx="3306">
                  <c:v>0.17772420443587089</c:v>
                </c:pt>
                <c:pt idx="3307">
                  <c:v>0.17232401157184007</c:v>
                </c:pt>
                <c:pt idx="3308">
                  <c:v>0.16875602700096271</c:v>
                </c:pt>
                <c:pt idx="3309">
                  <c:v>0.16875602700096271</c:v>
                </c:pt>
                <c:pt idx="3310">
                  <c:v>0.16875602700096271</c:v>
                </c:pt>
                <c:pt idx="3311">
                  <c:v>0.16547733847637236</c:v>
                </c:pt>
                <c:pt idx="3312">
                  <c:v>0.16894889103182087</c:v>
                </c:pt>
                <c:pt idx="3313">
                  <c:v>0.15969141755062521</c:v>
                </c:pt>
                <c:pt idx="3314">
                  <c:v>0.14493731918996944</c:v>
                </c:pt>
                <c:pt idx="3315">
                  <c:v>0.15380906460944876</c:v>
                </c:pt>
                <c:pt idx="3316">
                  <c:v>0.15380906460944876</c:v>
                </c:pt>
                <c:pt idx="3317">
                  <c:v>0.15380906460944876</c:v>
                </c:pt>
                <c:pt idx="3318">
                  <c:v>0.15188042430086646</c:v>
                </c:pt>
                <c:pt idx="3319">
                  <c:v>0.15216972034715393</c:v>
                </c:pt>
                <c:pt idx="3320">
                  <c:v>0.15043394406942956</c:v>
                </c:pt>
                <c:pt idx="3321">
                  <c:v>0.14445515911282403</c:v>
                </c:pt>
                <c:pt idx="3322">
                  <c:v>0.14676952748312289</c:v>
                </c:pt>
                <c:pt idx="3323">
                  <c:v>0.14676952748312289</c:v>
                </c:pt>
                <c:pt idx="3324">
                  <c:v>0.14676952748312289</c:v>
                </c:pt>
                <c:pt idx="3325">
                  <c:v>0.1362584378013485</c:v>
                </c:pt>
                <c:pt idx="3326">
                  <c:v>0.14638379942140634</c:v>
                </c:pt>
                <c:pt idx="3327">
                  <c:v>0.15380906460944899</c:v>
                </c:pt>
                <c:pt idx="3328">
                  <c:v>0.15313404050144519</c:v>
                </c:pt>
                <c:pt idx="3329">
                  <c:v>0.13432979749276619</c:v>
                </c:pt>
                <c:pt idx="3330">
                  <c:v>0.13432979749276619</c:v>
                </c:pt>
                <c:pt idx="3331">
                  <c:v>0.13432979749276619</c:v>
                </c:pt>
                <c:pt idx="3332">
                  <c:v>0.1341369334619078</c:v>
                </c:pt>
                <c:pt idx="3333">
                  <c:v>0.13712632594021068</c:v>
                </c:pt>
                <c:pt idx="3334">
                  <c:v>0.1459016393442607</c:v>
                </c:pt>
                <c:pt idx="3335">
                  <c:v>0.14725168756026852</c:v>
                </c:pt>
                <c:pt idx="3336">
                  <c:v>0.13432979749276619</c:v>
                </c:pt>
                <c:pt idx="3337">
                  <c:v>0.13432979749276619</c:v>
                </c:pt>
                <c:pt idx="3338">
                  <c:v>0.13432979749276619</c:v>
                </c:pt>
                <c:pt idx="3339">
                  <c:v>0.12507232401157053</c:v>
                </c:pt>
                <c:pt idx="3340">
                  <c:v>0.11658630665380776</c:v>
                </c:pt>
                <c:pt idx="3341">
                  <c:v>0.12545805207328686</c:v>
                </c:pt>
                <c:pt idx="3342">
                  <c:v>0.12921890067502262</c:v>
                </c:pt>
                <c:pt idx="3343">
                  <c:v>0.12189006750240949</c:v>
                </c:pt>
                <c:pt idx="3344">
                  <c:v>0.12189006750240949</c:v>
                </c:pt>
                <c:pt idx="3345">
                  <c:v>0.12189006750240949</c:v>
                </c:pt>
                <c:pt idx="3346">
                  <c:v>0.1127290260366427</c:v>
                </c:pt>
                <c:pt idx="3347">
                  <c:v>0.1009643201542898</c:v>
                </c:pt>
                <c:pt idx="3348">
                  <c:v>7.7917068466729633E-2</c:v>
                </c:pt>
                <c:pt idx="3349">
                  <c:v>7.3288331726131695E-2</c:v>
                </c:pt>
                <c:pt idx="3350">
                  <c:v>7.7724204435871469E-2</c:v>
                </c:pt>
                <c:pt idx="3351">
                  <c:v>7.7724204435871469E-2</c:v>
                </c:pt>
                <c:pt idx="3352">
                  <c:v>7.7724204435871469E-2</c:v>
                </c:pt>
                <c:pt idx="3353">
                  <c:v>5.9498553519767183E-2</c:v>
                </c:pt>
                <c:pt idx="3354">
                  <c:v>6.6538090646093062E-2</c:v>
                </c:pt>
                <c:pt idx="3355">
                  <c:v>7.0684667309545368E-2</c:v>
                </c:pt>
                <c:pt idx="3356">
                  <c:v>8.100289296046137E-2</c:v>
                </c:pt>
                <c:pt idx="3357">
                  <c:v>8.1581485053036085E-2</c:v>
                </c:pt>
                <c:pt idx="3358">
                  <c:v>8.1581485053036085E-2</c:v>
                </c:pt>
                <c:pt idx="3359">
                  <c:v>8.1581485053036085E-2</c:v>
                </c:pt>
                <c:pt idx="3360">
                  <c:v>8.4956605593055512E-2</c:v>
                </c:pt>
                <c:pt idx="3361">
                  <c:v>9.8457087753132555E-2</c:v>
                </c:pt>
                <c:pt idx="3362">
                  <c:v>9.8457087753132555E-2</c:v>
                </c:pt>
                <c:pt idx="3363">
                  <c:v>7.9845708775311941E-2</c:v>
                </c:pt>
                <c:pt idx="3364">
                  <c:v>8.2835101253614818E-2</c:v>
                </c:pt>
                <c:pt idx="3365">
                  <c:v>8.2835101253614818E-2</c:v>
                </c:pt>
                <c:pt idx="3366">
                  <c:v>8.2835101253614818E-2</c:v>
                </c:pt>
                <c:pt idx="3367">
                  <c:v>8.4474445515909657E-2</c:v>
                </c:pt>
                <c:pt idx="3368">
                  <c:v>8.5535197685630004E-2</c:v>
                </c:pt>
                <c:pt idx="3369">
                  <c:v>0.11002892960462707</c:v>
                </c:pt>
                <c:pt idx="3370">
                  <c:v>0.10752169720346982</c:v>
                </c:pt>
                <c:pt idx="3371">
                  <c:v>0.10077145612343141</c:v>
                </c:pt>
                <c:pt idx="3372">
                  <c:v>0.10077145612343141</c:v>
                </c:pt>
                <c:pt idx="3373">
                  <c:v>0.10077145612343141</c:v>
                </c:pt>
                <c:pt idx="3374">
                  <c:v>0.11128254580520558</c:v>
                </c:pt>
                <c:pt idx="3375">
                  <c:v>0.10761812921889913</c:v>
                </c:pt>
                <c:pt idx="3376">
                  <c:v>0.10221793635486809</c:v>
                </c:pt>
                <c:pt idx="3377">
                  <c:v>0.10588235294117476</c:v>
                </c:pt>
                <c:pt idx="3378">
                  <c:v>9.6142719382833253E-2</c:v>
                </c:pt>
                <c:pt idx="3379">
                  <c:v>9.6142719382833253E-2</c:v>
                </c:pt>
                <c:pt idx="3380">
                  <c:v>9.6142719382833253E-2</c:v>
                </c:pt>
                <c:pt idx="3381">
                  <c:v>0.10279652844744258</c:v>
                </c:pt>
                <c:pt idx="3382">
                  <c:v>0.10260366441658442</c:v>
                </c:pt>
                <c:pt idx="3383">
                  <c:v>0.10848601735776087</c:v>
                </c:pt>
                <c:pt idx="3384">
                  <c:v>0.11243972999035501</c:v>
                </c:pt>
                <c:pt idx="3385">
                  <c:v>0.10626808100289109</c:v>
                </c:pt>
                <c:pt idx="3386">
                  <c:v>0.10626808100289109</c:v>
                </c:pt>
                <c:pt idx="3387">
                  <c:v>0.10626808100289109</c:v>
                </c:pt>
                <c:pt idx="3388">
                  <c:v>0.10916104146576466</c:v>
                </c:pt>
                <c:pt idx="3389">
                  <c:v>9.2285438765668193E-2</c:v>
                </c:pt>
                <c:pt idx="3390">
                  <c:v>9.2960462873672212E-2</c:v>
                </c:pt>
                <c:pt idx="3391">
                  <c:v>9.0067502410798639E-2</c:v>
                </c:pt>
                <c:pt idx="3392">
                  <c:v>8.1774349083894249E-2</c:v>
                </c:pt>
                <c:pt idx="3393">
                  <c:v>8.1774349083894249E-2</c:v>
                </c:pt>
                <c:pt idx="3394">
                  <c:v>8.1774349083894249E-2</c:v>
                </c:pt>
                <c:pt idx="3395">
                  <c:v>0.1008678881388605</c:v>
                </c:pt>
                <c:pt idx="3396">
                  <c:v>0.10925747348119419</c:v>
                </c:pt>
                <c:pt idx="3397">
                  <c:v>0.11205400192863868</c:v>
                </c:pt>
                <c:pt idx="3398">
                  <c:v>0.10279652844744303</c:v>
                </c:pt>
                <c:pt idx="3399">
                  <c:v>0.100289296046286</c:v>
                </c:pt>
                <c:pt idx="3400">
                  <c:v>0.100289296046286</c:v>
                </c:pt>
                <c:pt idx="3401">
                  <c:v>0.100289296046286</c:v>
                </c:pt>
                <c:pt idx="3402">
                  <c:v>8.9103182256507818E-2</c:v>
                </c:pt>
                <c:pt idx="3403">
                  <c:v>7.2999035679844226E-2</c:v>
                </c:pt>
                <c:pt idx="3404">
                  <c:v>5.4194792671165448E-2</c:v>
                </c:pt>
                <c:pt idx="3405">
                  <c:v>4.3490838958532896E-2</c:v>
                </c:pt>
                <c:pt idx="3406">
                  <c:v>4.0597878495659323E-2</c:v>
                </c:pt>
                <c:pt idx="3407">
                  <c:v>4.0597878495659323E-2</c:v>
                </c:pt>
                <c:pt idx="3408">
                  <c:v>4.0597878495659323E-2</c:v>
                </c:pt>
                <c:pt idx="3409">
                  <c:v>4.4455159112824383E-2</c:v>
                </c:pt>
                <c:pt idx="3410">
                  <c:v>6.1041465766633385E-2</c:v>
                </c:pt>
                <c:pt idx="3411">
                  <c:v>6.1137897782062467E-2</c:v>
                </c:pt>
                <c:pt idx="3412">
                  <c:v>9.1706846673094145E-2</c:v>
                </c:pt>
                <c:pt idx="3413">
                  <c:v>9.778206364512898E-2</c:v>
                </c:pt>
                <c:pt idx="3414">
                  <c:v>9.778206364512898E-2</c:v>
                </c:pt>
                <c:pt idx="3415">
                  <c:v>9.778206364512898E-2</c:v>
                </c:pt>
                <c:pt idx="3416">
                  <c:v>0.10163934426229382</c:v>
                </c:pt>
                <c:pt idx="3417">
                  <c:v>0.12005785920925627</c:v>
                </c:pt>
                <c:pt idx="3418">
                  <c:v>0.13751205400192723</c:v>
                </c:pt>
                <c:pt idx="3419">
                  <c:v>0.15081967213114611</c:v>
                </c:pt>
                <c:pt idx="3420">
                  <c:v>0.14358727097396184</c:v>
                </c:pt>
                <c:pt idx="3421">
                  <c:v>0.14358727097396184</c:v>
                </c:pt>
                <c:pt idx="3422">
                  <c:v>0.14358727097396184</c:v>
                </c:pt>
                <c:pt idx="3423">
                  <c:v>0.14136933461909185</c:v>
                </c:pt>
                <c:pt idx="3424">
                  <c:v>0.13558341369334448</c:v>
                </c:pt>
                <c:pt idx="3425">
                  <c:v>0.13394406943104942</c:v>
                </c:pt>
                <c:pt idx="3426">
                  <c:v>0.11947926711668111</c:v>
                </c:pt>
                <c:pt idx="3427">
                  <c:v>0.12584378013500319</c:v>
                </c:pt>
                <c:pt idx="3428">
                  <c:v>0.12584378013500319</c:v>
                </c:pt>
                <c:pt idx="3429">
                  <c:v>0.12584378013500319</c:v>
                </c:pt>
                <c:pt idx="3430">
                  <c:v>0.110607521697202</c:v>
                </c:pt>
                <c:pt idx="3431">
                  <c:v>9.1513982642235536E-2</c:v>
                </c:pt>
                <c:pt idx="3432">
                  <c:v>0.10337512054001774</c:v>
                </c:pt>
                <c:pt idx="3433">
                  <c:v>8.9778206364511393E-2</c:v>
                </c:pt>
                <c:pt idx="3434">
                  <c:v>0.10588235294117498</c:v>
                </c:pt>
                <c:pt idx="3435">
                  <c:v>0.10588235294117498</c:v>
                </c:pt>
                <c:pt idx="3436">
                  <c:v>0.10588235294117498</c:v>
                </c:pt>
                <c:pt idx="3437">
                  <c:v>0.13056894889103021</c:v>
                </c:pt>
                <c:pt idx="3438">
                  <c:v>0.12131147540983456</c:v>
                </c:pt>
                <c:pt idx="3439">
                  <c:v>0.10202507232401015</c:v>
                </c:pt>
                <c:pt idx="3440">
                  <c:v>0.12729026036644009</c:v>
                </c:pt>
                <c:pt idx="3441">
                  <c:v>0.13172613307617964</c:v>
                </c:pt>
                <c:pt idx="3442">
                  <c:v>0.13172613307617964</c:v>
                </c:pt>
                <c:pt idx="3443">
                  <c:v>0.13172613307617964</c:v>
                </c:pt>
                <c:pt idx="3444">
                  <c:v>0.13249758919961274</c:v>
                </c:pt>
                <c:pt idx="3445">
                  <c:v>0.10405014464802154</c:v>
                </c:pt>
                <c:pt idx="3446">
                  <c:v>0.10173577627772268</c:v>
                </c:pt>
                <c:pt idx="3447">
                  <c:v>0.1161041465766619</c:v>
                </c:pt>
                <c:pt idx="3448">
                  <c:v>0.12150433944069272</c:v>
                </c:pt>
                <c:pt idx="3449">
                  <c:v>0.12150433944069272</c:v>
                </c:pt>
                <c:pt idx="3450">
                  <c:v>0.12150433944069272</c:v>
                </c:pt>
                <c:pt idx="3451">
                  <c:v>0.12217936354869674</c:v>
                </c:pt>
                <c:pt idx="3452">
                  <c:v>0.15091610414657519</c:v>
                </c:pt>
                <c:pt idx="3453">
                  <c:v>0.16451301832208154</c:v>
                </c:pt>
                <c:pt idx="3454">
                  <c:v>0.16865959498553384</c:v>
                </c:pt>
                <c:pt idx="3455">
                  <c:v>0.16865959498553384</c:v>
                </c:pt>
                <c:pt idx="3456">
                  <c:v>0.16865959498553384</c:v>
                </c:pt>
                <c:pt idx="3457">
                  <c:v>0.16865959498553384</c:v>
                </c:pt>
                <c:pt idx="3458">
                  <c:v>0.18727097396335446</c:v>
                </c:pt>
                <c:pt idx="3459">
                  <c:v>0.17685631629700915</c:v>
                </c:pt>
                <c:pt idx="3460">
                  <c:v>0.16200578592092429</c:v>
                </c:pt>
                <c:pt idx="3461">
                  <c:v>0.16142719382834958</c:v>
                </c:pt>
                <c:pt idx="3462">
                  <c:v>0.13076181292188882</c:v>
                </c:pt>
                <c:pt idx="3463">
                  <c:v>0.13076181292188882</c:v>
                </c:pt>
                <c:pt idx="3464">
                  <c:v>0.13076181292188882</c:v>
                </c:pt>
                <c:pt idx="3465">
                  <c:v>0.13481195756991204</c:v>
                </c:pt>
                <c:pt idx="3466">
                  <c:v>0.1551591128254568</c:v>
                </c:pt>
                <c:pt idx="3467">
                  <c:v>0.16981677917068327</c:v>
                </c:pt>
                <c:pt idx="3468">
                  <c:v>0.19006750241079895</c:v>
                </c:pt>
                <c:pt idx="3469">
                  <c:v>0.18216007714561089</c:v>
                </c:pt>
                <c:pt idx="3470">
                  <c:v>0.18216007714561089</c:v>
                </c:pt>
                <c:pt idx="3471">
                  <c:v>0.18216007714561089</c:v>
                </c:pt>
                <c:pt idx="3472">
                  <c:v>0.19180327868852309</c:v>
                </c:pt>
                <c:pt idx="3473">
                  <c:v>0.18370298939247687</c:v>
                </c:pt>
                <c:pt idx="3474">
                  <c:v>0.18216007714561111</c:v>
                </c:pt>
                <c:pt idx="3475">
                  <c:v>0.19710703953712505</c:v>
                </c:pt>
                <c:pt idx="3476">
                  <c:v>0.20135004821600644</c:v>
                </c:pt>
                <c:pt idx="3477">
                  <c:v>0.20135004821600644</c:v>
                </c:pt>
                <c:pt idx="3478">
                  <c:v>0.20135004821600644</c:v>
                </c:pt>
                <c:pt idx="3479">
                  <c:v>0.19247830279652733</c:v>
                </c:pt>
                <c:pt idx="3480">
                  <c:v>0.19768563162969999</c:v>
                </c:pt>
                <c:pt idx="3481">
                  <c:v>0.20318225650915989</c:v>
                </c:pt>
                <c:pt idx="3482">
                  <c:v>0.19633558341369217</c:v>
                </c:pt>
                <c:pt idx="3483">
                  <c:v>0.19527483124397205</c:v>
                </c:pt>
                <c:pt idx="3484">
                  <c:v>0.19527483124397205</c:v>
                </c:pt>
                <c:pt idx="3485">
                  <c:v>0.19527483124397205</c:v>
                </c:pt>
                <c:pt idx="3486">
                  <c:v>0.20675024108003748</c:v>
                </c:pt>
                <c:pt idx="3487">
                  <c:v>0.20742526518804127</c:v>
                </c:pt>
                <c:pt idx="3488">
                  <c:v>0.20144648023143596</c:v>
                </c:pt>
                <c:pt idx="3489">
                  <c:v>0.20347155255544735</c:v>
                </c:pt>
                <c:pt idx="3490">
                  <c:v>0.20154291224686482</c:v>
                </c:pt>
                <c:pt idx="3491">
                  <c:v>0.20154291224686482</c:v>
                </c:pt>
                <c:pt idx="3492">
                  <c:v>0.20154291224686482</c:v>
                </c:pt>
                <c:pt idx="3493">
                  <c:v>0.19845708775313309</c:v>
                </c:pt>
                <c:pt idx="3494">
                  <c:v>0.2045323047251677</c:v>
                </c:pt>
                <c:pt idx="3495">
                  <c:v>0.20819672131147438</c:v>
                </c:pt>
                <c:pt idx="3496">
                  <c:v>0.19980713596914068</c:v>
                </c:pt>
                <c:pt idx="3497">
                  <c:v>0.19546769527483021</c:v>
                </c:pt>
                <c:pt idx="3498">
                  <c:v>0.19546769527483021</c:v>
                </c:pt>
                <c:pt idx="3499">
                  <c:v>0.19546769527483021</c:v>
                </c:pt>
                <c:pt idx="3500">
                  <c:v>0.19469623915139733</c:v>
                </c:pt>
                <c:pt idx="3501">
                  <c:v>0.19083895853423227</c:v>
                </c:pt>
                <c:pt idx="3502">
                  <c:v>0.19614271938283401</c:v>
                </c:pt>
                <c:pt idx="3503">
                  <c:v>0.20462873674059678</c:v>
                </c:pt>
                <c:pt idx="3504">
                  <c:v>0.20202507232401046</c:v>
                </c:pt>
                <c:pt idx="3505">
                  <c:v>0.20202507232401046</c:v>
                </c:pt>
                <c:pt idx="3506">
                  <c:v>0.20202507232401046</c:v>
                </c:pt>
                <c:pt idx="3507">
                  <c:v>0.20163934426229391</c:v>
                </c:pt>
                <c:pt idx="3508">
                  <c:v>0.19836065573770356</c:v>
                </c:pt>
                <c:pt idx="3509">
                  <c:v>0.19546769527482977</c:v>
                </c:pt>
                <c:pt idx="3510">
                  <c:v>0.18813886210221664</c:v>
                </c:pt>
                <c:pt idx="3511">
                  <c:v>0.1913211186113779</c:v>
                </c:pt>
                <c:pt idx="3512">
                  <c:v>0.1913211186113779</c:v>
                </c:pt>
                <c:pt idx="3513">
                  <c:v>0.1913211186113779</c:v>
                </c:pt>
                <c:pt idx="3514">
                  <c:v>0.17888138862102121</c:v>
                </c:pt>
                <c:pt idx="3515">
                  <c:v>0.18061716489874535</c:v>
                </c:pt>
                <c:pt idx="3516">
                  <c:v>0.1787849566055919</c:v>
                </c:pt>
                <c:pt idx="3517">
                  <c:v>0.17907425265187937</c:v>
                </c:pt>
                <c:pt idx="3518">
                  <c:v>0.17463837994213982</c:v>
                </c:pt>
                <c:pt idx="3519">
                  <c:v>0.17463837994213982</c:v>
                </c:pt>
                <c:pt idx="3520">
                  <c:v>0.17463837994213982</c:v>
                </c:pt>
                <c:pt idx="3521">
                  <c:v>0.18061716489874557</c:v>
                </c:pt>
                <c:pt idx="3522">
                  <c:v>0.18457087753133949</c:v>
                </c:pt>
                <c:pt idx="3523">
                  <c:v>0.17675988428158051</c:v>
                </c:pt>
                <c:pt idx="3524">
                  <c:v>0.1706846673095459</c:v>
                </c:pt>
                <c:pt idx="3525">
                  <c:v>0.16277724204435784</c:v>
                </c:pt>
                <c:pt idx="3526">
                  <c:v>0.16277724204435784</c:v>
                </c:pt>
                <c:pt idx="3527">
                  <c:v>0.16277724204435784</c:v>
                </c:pt>
                <c:pt idx="3528">
                  <c:v>0.15130183220829241</c:v>
                </c:pt>
                <c:pt idx="3529">
                  <c:v>0.15255544840887092</c:v>
                </c:pt>
                <c:pt idx="3530">
                  <c:v>0.15506268081002816</c:v>
                </c:pt>
                <c:pt idx="3531">
                  <c:v>0.14435872709739561</c:v>
                </c:pt>
                <c:pt idx="3532">
                  <c:v>0.11485053037608406</c:v>
                </c:pt>
                <c:pt idx="3533">
                  <c:v>0.11485053037608406</c:v>
                </c:pt>
                <c:pt idx="3534">
                  <c:v>0.11485053037608406</c:v>
                </c:pt>
                <c:pt idx="3535">
                  <c:v>0.10279652844744391</c:v>
                </c:pt>
                <c:pt idx="3536">
                  <c:v>9.7974927675987589E-2</c:v>
                </c:pt>
                <c:pt idx="3537">
                  <c:v>9.4889103182255852E-2</c:v>
                </c:pt>
                <c:pt idx="3538">
                  <c:v>0.10163934426229426</c:v>
                </c:pt>
                <c:pt idx="3539">
                  <c:v>0.10106075216971977</c:v>
                </c:pt>
                <c:pt idx="3540">
                  <c:v>0.10106075216971977</c:v>
                </c:pt>
                <c:pt idx="3541">
                  <c:v>0.10106075216971977</c:v>
                </c:pt>
                <c:pt idx="3542">
                  <c:v>9.0356798457087217E-2</c:v>
                </c:pt>
                <c:pt idx="3543">
                  <c:v>8.0713596914175012E-2</c:v>
                </c:pt>
                <c:pt idx="3544">
                  <c:v>7.434908389585293E-2</c:v>
                </c:pt>
                <c:pt idx="3545">
                  <c:v>6.0173577627771868E-2</c:v>
                </c:pt>
                <c:pt idx="3546">
                  <c:v>6.0366441658630032E-2</c:v>
                </c:pt>
                <c:pt idx="3547">
                  <c:v>6.0366441658630032E-2</c:v>
                </c:pt>
                <c:pt idx="3548">
                  <c:v>6.0366441658630032E-2</c:v>
                </c:pt>
                <c:pt idx="3549">
                  <c:v>6.3548698167791073E-2</c:v>
                </c:pt>
                <c:pt idx="3550">
                  <c:v>5.7569913211185542E-2</c:v>
                </c:pt>
                <c:pt idx="3551">
                  <c:v>5.5351976856315765E-2</c:v>
                </c:pt>
                <c:pt idx="3552">
                  <c:v>4.3683702989391948E-2</c:v>
                </c:pt>
                <c:pt idx="3553">
                  <c:v>4.6287367405978275E-2</c:v>
                </c:pt>
                <c:pt idx="3554">
                  <c:v>4.6287367405978275E-2</c:v>
                </c:pt>
                <c:pt idx="3555">
                  <c:v>4.6287367405978275E-2</c:v>
                </c:pt>
                <c:pt idx="3556">
                  <c:v>5.0241080038572195E-2</c:v>
                </c:pt>
                <c:pt idx="3557">
                  <c:v>7.0781099324975338E-2</c:v>
                </c:pt>
                <c:pt idx="3558">
                  <c:v>7.1359691417550053E-2</c:v>
                </c:pt>
                <c:pt idx="3559">
                  <c:v>6.2005785920925094E-2</c:v>
                </c:pt>
                <c:pt idx="3560">
                  <c:v>4.5901639344261502E-2</c:v>
                </c:pt>
                <c:pt idx="3561">
                  <c:v>4.5901639344261502E-2</c:v>
                </c:pt>
                <c:pt idx="3562">
                  <c:v>4.5901639344261502E-2</c:v>
                </c:pt>
                <c:pt idx="3563">
                  <c:v>4.6576663452265521E-2</c:v>
                </c:pt>
                <c:pt idx="3564">
                  <c:v>5.1108968177434377E-2</c:v>
                </c:pt>
                <c:pt idx="3565">
                  <c:v>5.7666345226614846E-2</c:v>
                </c:pt>
                <c:pt idx="3566">
                  <c:v>6.1137897782063133E-2</c:v>
                </c:pt>
                <c:pt idx="3567">
                  <c:v>6.808100289295993E-2</c:v>
                </c:pt>
                <c:pt idx="3568">
                  <c:v>6.808100289295993E-2</c:v>
                </c:pt>
                <c:pt idx="3569">
                  <c:v>6.808100289295993E-2</c:v>
                </c:pt>
                <c:pt idx="3570">
                  <c:v>8.0906460945033176E-2</c:v>
                </c:pt>
                <c:pt idx="3571">
                  <c:v>9.0453230472516299E-2</c:v>
                </c:pt>
                <c:pt idx="3572">
                  <c:v>0.10135004821600702</c:v>
                </c:pt>
                <c:pt idx="3573">
                  <c:v>9.9517839922853568E-2</c:v>
                </c:pt>
                <c:pt idx="3574">
                  <c:v>0.10279652844744369</c:v>
                </c:pt>
                <c:pt idx="3575">
                  <c:v>0.10279652844744369</c:v>
                </c:pt>
                <c:pt idx="3576">
                  <c:v>0.10279652844744369</c:v>
                </c:pt>
                <c:pt idx="3577">
                  <c:v>0.10877531340404922</c:v>
                </c:pt>
                <c:pt idx="3578">
                  <c:v>0.10703953712632486</c:v>
                </c:pt>
                <c:pt idx="3579">
                  <c:v>0.11147540983606463</c:v>
                </c:pt>
                <c:pt idx="3580">
                  <c:v>0.12015429122468557</c:v>
                </c:pt>
                <c:pt idx="3581">
                  <c:v>0.12584378013500386</c:v>
                </c:pt>
                <c:pt idx="3582">
                  <c:v>0.12584378013500386</c:v>
                </c:pt>
                <c:pt idx="3583">
                  <c:v>0.12584378013500386</c:v>
                </c:pt>
                <c:pt idx="3584">
                  <c:v>0.12295081967213006</c:v>
                </c:pt>
                <c:pt idx="3585">
                  <c:v>0.12015429122468535</c:v>
                </c:pt>
                <c:pt idx="3586">
                  <c:v>0.11620057859209143</c:v>
                </c:pt>
                <c:pt idx="3587">
                  <c:v>0.10578592092574635</c:v>
                </c:pt>
                <c:pt idx="3588">
                  <c:v>8.4667309546768488E-2</c:v>
                </c:pt>
                <c:pt idx="3589">
                  <c:v>8.4667309546768488E-2</c:v>
                </c:pt>
                <c:pt idx="3590">
                  <c:v>8.4667309546768488E-2</c:v>
                </c:pt>
                <c:pt idx="3591">
                  <c:v>8.4667309546768488E-2</c:v>
                </c:pt>
                <c:pt idx="3592">
                  <c:v>9.5081967213113794E-2</c:v>
                </c:pt>
                <c:pt idx="3593">
                  <c:v>0.10356798457087657</c:v>
                </c:pt>
                <c:pt idx="3594">
                  <c:v>9.961427193828265E-2</c:v>
                </c:pt>
                <c:pt idx="3595">
                  <c:v>9.961427193828265E-2</c:v>
                </c:pt>
                <c:pt idx="3596">
                  <c:v>9.961427193828265E-2</c:v>
                </c:pt>
                <c:pt idx="3597">
                  <c:v>9.961427193828265E-2</c:v>
                </c:pt>
                <c:pt idx="3598">
                  <c:v>0.10009643201542828</c:v>
                </c:pt>
                <c:pt idx="3599">
                  <c:v>9.1031822565090792E-2</c:v>
                </c:pt>
                <c:pt idx="3600">
                  <c:v>8.6113789778205607E-2</c:v>
                </c:pt>
                <c:pt idx="3601">
                  <c:v>7.2999035679845115E-2</c:v>
                </c:pt>
                <c:pt idx="3602">
                  <c:v>6.3355834136932909E-2</c:v>
                </c:pt>
                <c:pt idx="3603">
                  <c:v>6.3355834136932909E-2</c:v>
                </c:pt>
                <c:pt idx="3604">
                  <c:v>6.3355834136932909E-2</c:v>
                </c:pt>
                <c:pt idx="3605">
                  <c:v>6.1909353905496012E-2</c:v>
                </c:pt>
                <c:pt idx="3606">
                  <c:v>6.3162970106074523E-2</c:v>
                </c:pt>
                <c:pt idx="3607">
                  <c:v>6.5863066538089932E-2</c:v>
                </c:pt>
                <c:pt idx="3608">
                  <c:v>7.203471552555385E-2</c:v>
                </c:pt>
                <c:pt idx="3609">
                  <c:v>6.5670202507231767E-2</c:v>
                </c:pt>
                <c:pt idx="3610">
                  <c:v>6.5670202507231767E-2</c:v>
                </c:pt>
                <c:pt idx="3611">
                  <c:v>6.5670202507231767E-2</c:v>
                </c:pt>
                <c:pt idx="3612">
                  <c:v>6.2005785920925094E-2</c:v>
                </c:pt>
                <c:pt idx="3613">
                  <c:v>5.9691417550626236E-2</c:v>
                </c:pt>
                <c:pt idx="3614">
                  <c:v>5.7087753134039909E-2</c:v>
                </c:pt>
                <c:pt idx="3615">
                  <c:v>6.1523625843779461E-2</c:v>
                </c:pt>
                <c:pt idx="3616">
                  <c:v>5.785920925747301E-2</c:v>
                </c:pt>
                <c:pt idx="3617">
                  <c:v>5.785920925747301E-2</c:v>
                </c:pt>
                <c:pt idx="3618">
                  <c:v>5.785920925747301E-2</c:v>
                </c:pt>
                <c:pt idx="3619">
                  <c:v>5.6702025072323359E-2</c:v>
                </c:pt>
                <c:pt idx="3620">
                  <c:v>5.3712632594020704E-2</c:v>
                </c:pt>
                <c:pt idx="3621">
                  <c:v>5.2844744455158743E-2</c:v>
                </c:pt>
                <c:pt idx="3622">
                  <c:v>4.5708775313403782E-2</c:v>
                </c:pt>
                <c:pt idx="3623">
                  <c:v>3.539054966248778E-2</c:v>
                </c:pt>
                <c:pt idx="3624">
                  <c:v>3.539054966248778E-2</c:v>
                </c:pt>
                <c:pt idx="3625">
                  <c:v>3.539054966248778E-2</c:v>
                </c:pt>
                <c:pt idx="3626">
                  <c:v>4.5805207328832864E-2</c:v>
                </c:pt>
                <c:pt idx="3627">
                  <c:v>5.0819672131147131E-2</c:v>
                </c:pt>
                <c:pt idx="3628">
                  <c:v>4.5998071359691028E-2</c:v>
                </c:pt>
                <c:pt idx="3629">
                  <c:v>4.8987463837993905E-2</c:v>
                </c:pt>
                <c:pt idx="3630">
                  <c:v>3.7897782063644803E-2</c:v>
                </c:pt>
                <c:pt idx="3631">
                  <c:v>3.7897782063644803E-2</c:v>
                </c:pt>
                <c:pt idx="3632">
                  <c:v>3.7897782063644803E-2</c:v>
                </c:pt>
                <c:pt idx="3633">
                  <c:v>3.6547733847637209E-2</c:v>
                </c:pt>
                <c:pt idx="3634">
                  <c:v>4.4937319189970903E-2</c:v>
                </c:pt>
                <c:pt idx="3635">
                  <c:v>4.0694310511089515E-2</c:v>
                </c:pt>
                <c:pt idx="3636">
                  <c:v>4.6962391513982515E-2</c:v>
                </c:pt>
                <c:pt idx="3637">
                  <c:v>3.6837029893924678E-2</c:v>
                </c:pt>
                <c:pt idx="3638">
                  <c:v>3.6837029893924678E-2</c:v>
                </c:pt>
                <c:pt idx="3639">
                  <c:v>3.6837029893924678E-2</c:v>
                </c:pt>
                <c:pt idx="3640">
                  <c:v>3.9729990356798472E-2</c:v>
                </c:pt>
                <c:pt idx="3641">
                  <c:v>4.6962391513982515E-2</c:v>
                </c:pt>
                <c:pt idx="3642">
                  <c:v>3.2208293153326961E-2</c:v>
                </c:pt>
                <c:pt idx="3643">
                  <c:v>3.105110896817731E-2</c:v>
                </c:pt>
                <c:pt idx="3644">
                  <c:v>1.6200578592092452E-2</c:v>
                </c:pt>
                <c:pt idx="3645">
                  <c:v>1.6200578592092452E-2</c:v>
                </c:pt>
                <c:pt idx="3646">
                  <c:v>1.6200578592092452E-2</c:v>
                </c:pt>
                <c:pt idx="3647">
                  <c:v>1.2729026036643942E-2</c:v>
                </c:pt>
                <c:pt idx="3648">
                  <c:v>3.3751205400189832E-3</c:v>
                </c:pt>
                <c:pt idx="3649">
                  <c:v>2.3143683702988582E-3</c:v>
                </c:pt>
                <c:pt idx="3650">
                  <c:v>8.3895853423334721E-3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3-41CE-A2E0-F18B9FA26E1D}"/>
            </c:ext>
          </c:extLst>
        </c:ser>
        <c:ser>
          <c:idx val="2"/>
          <c:order val="2"/>
          <c:tx>
            <c:strRef>
              <c:f>Data2!$N$2</c:f>
              <c:strCache>
                <c:ptCount val="1"/>
                <c:pt idx="0">
                  <c:v>UK Government Bonds +74.01%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[0]!FTAG10Y</c:f>
              <c:numCache>
                <c:formatCode>\+0.00%;\-0.00%</c:formatCode>
                <c:ptCount val="3653"/>
                <c:pt idx="0">
                  <c:v>0.74011759864064541</c:v>
                </c:pt>
                <c:pt idx="1">
                  <c:v>0.72520325960473087</c:v>
                </c:pt>
                <c:pt idx="2">
                  <c:v>0.71616303146266946</c:v>
                </c:pt>
                <c:pt idx="3">
                  <c:v>0.71980822841215986</c:v>
                </c:pt>
                <c:pt idx="4">
                  <c:v>0.73487100648067116</c:v>
                </c:pt>
                <c:pt idx="5">
                  <c:v>0.73487100648067116</c:v>
                </c:pt>
                <c:pt idx="6">
                  <c:v>0.73487100648067116</c:v>
                </c:pt>
                <c:pt idx="7">
                  <c:v>0.74228539063040944</c:v>
                </c:pt>
                <c:pt idx="8">
                  <c:v>0.72855507117214802</c:v>
                </c:pt>
                <c:pt idx="9">
                  <c:v>0.72059699268340904</c:v>
                </c:pt>
                <c:pt idx="10">
                  <c:v>0.71257604589851131</c:v>
                </c:pt>
                <c:pt idx="11">
                  <c:v>0.72378930505501682</c:v>
                </c:pt>
                <c:pt idx="12">
                  <c:v>0.72378930505501682</c:v>
                </c:pt>
                <c:pt idx="13">
                  <c:v>0.72378930505501682</c:v>
                </c:pt>
                <c:pt idx="14">
                  <c:v>0.72711142881591462</c:v>
                </c:pt>
                <c:pt idx="15">
                  <c:v>0.73060061925271524</c:v>
                </c:pt>
                <c:pt idx="16">
                  <c:v>0.72952720130719273</c:v>
                </c:pt>
                <c:pt idx="17">
                  <c:v>0.74160722799129175</c:v>
                </c:pt>
                <c:pt idx="18">
                  <c:v>0.7259990092422195</c:v>
                </c:pt>
                <c:pt idx="19">
                  <c:v>0.7259990092422195</c:v>
                </c:pt>
                <c:pt idx="20">
                  <c:v>0.7259990092422195</c:v>
                </c:pt>
                <c:pt idx="21">
                  <c:v>0.75881858829240745</c:v>
                </c:pt>
                <c:pt idx="22">
                  <c:v>0.7783805243332298</c:v>
                </c:pt>
                <c:pt idx="23">
                  <c:v>0.78911121110533289</c:v>
                </c:pt>
                <c:pt idx="24">
                  <c:v>0.78163861557026237</c:v>
                </c:pt>
                <c:pt idx="25">
                  <c:v>0.78506319136934466</c:v>
                </c:pt>
                <c:pt idx="26">
                  <c:v>0.78506319136934466</c:v>
                </c:pt>
                <c:pt idx="27">
                  <c:v>0.78506319136934466</c:v>
                </c:pt>
                <c:pt idx="28">
                  <c:v>0.7744011940319333</c:v>
                </c:pt>
                <c:pt idx="29">
                  <c:v>0.77443379240771915</c:v>
                </c:pt>
                <c:pt idx="30">
                  <c:v>0.78102332122730278</c:v>
                </c:pt>
                <c:pt idx="31">
                  <c:v>0.77380452733228022</c:v>
                </c:pt>
                <c:pt idx="32">
                  <c:v>0.77353791918745962</c:v>
                </c:pt>
                <c:pt idx="33">
                  <c:v>0.77353791918745962</c:v>
                </c:pt>
                <c:pt idx="34">
                  <c:v>0.77353791918745962</c:v>
                </c:pt>
                <c:pt idx="35">
                  <c:v>0.77466489160748697</c:v>
                </c:pt>
                <c:pt idx="36">
                  <c:v>0.77478771763053778</c:v>
                </c:pt>
                <c:pt idx="37">
                  <c:v>0.77422597776208368</c:v>
                </c:pt>
                <c:pt idx="38">
                  <c:v>0.77253319067662862</c:v>
                </c:pt>
                <c:pt idx="39">
                  <c:v>0.75081277646769551</c:v>
                </c:pt>
                <c:pt idx="40">
                  <c:v>0.75081277646769551</c:v>
                </c:pt>
                <c:pt idx="41">
                  <c:v>0.75081277646769551</c:v>
                </c:pt>
                <c:pt idx="42">
                  <c:v>0.75149443178993325</c:v>
                </c:pt>
                <c:pt idx="43">
                  <c:v>0.74911067556058741</c:v>
                </c:pt>
                <c:pt idx="44">
                  <c:v>0.73613943256705539</c:v>
                </c:pt>
                <c:pt idx="45">
                  <c:v>0.73462069752374304</c:v>
                </c:pt>
                <c:pt idx="46">
                  <c:v>0.71542316475509926</c:v>
                </c:pt>
                <c:pt idx="47">
                  <c:v>0.71542316475509926</c:v>
                </c:pt>
                <c:pt idx="48">
                  <c:v>0.71542316475509926</c:v>
                </c:pt>
                <c:pt idx="49">
                  <c:v>0.74205661988605431</c:v>
                </c:pt>
                <c:pt idx="50">
                  <c:v>0.73887827824692631</c:v>
                </c:pt>
                <c:pt idx="51">
                  <c:v>0.73949531893144549</c:v>
                </c:pt>
                <c:pt idx="52">
                  <c:v>0.74261253861597476</c:v>
                </c:pt>
                <c:pt idx="53">
                  <c:v>0.76596112527264482</c:v>
                </c:pt>
                <c:pt idx="54">
                  <c:v>0.76596112527264482</c:v>
                </c:pt>
                <c:pt idx="55">
                  <c:v>0.76596112527264482</c:v>
                </c:pt>
                <c:pt idx="56">
                  <c:v>0.73798298714051991</c:v>
                </c:pt>
                <c:pt idx="57">
                  <c:v>0.76598615616833743</c:v>
                </c:pt>
                <c:pt idx="58">
                  <c:v>0.79023818352536002</c:v>
                </c:pt>
                <c:pt idx="59">
                  <c:v>0.78086440414534608</c:v>
                </c:pt>
                <c:pt idx="60">
                  <c:v>0.76460654633596858</c:v>
                </c:pt>
                <c:pt idx="61">
                  <c:v>0.76460654633596858</c:v>
                </c:pt>
                <c:pt idx="62">
                  <c:v>0.76460654633596858</c:v>
                </c:pt>
                <c:pt idx="63">
                  <c:v>0.77393666717698339</c:v>
                </c:pt>
                <c:pt idx="64">
                  <c:v>0.77248312888524318</c:v>
                </c:pt>
                <c:pt idx="65">
                  <c:v>0.75958290378181625</c:v>
                </c:pt>
                <c:pt idx="66">
                  <c:v>0.74542298429980436</c:v>
                </c:pt>
                <c:pt idx="67">
                  <c:v>0.74542298429980436</c:v>
                </c:pt>
                <c:pt idx="68">
                  <c:v>0.74542298429980436</c:v>
                </c:pt>
                <c:pt idx="69">
                  <c:v>0.74542298429980436</c:v>
                </c:pt>
                <c:pt idx="70">
                  <c:v>0.74555163146138814</c:v>
                </c:pt>
                <c:pt idx="71">
                  <c:v>0.76136242583141578</c:v>
                </c:pt>
                <c:pt idx="72">
                  <c:v>0.75869168747238325</c:v>
                </c:pt>
                <c:pt idx="73">
                  <c:v>0.74901171620552343</c:v>
                </c:pt>
                <c:pt idx="74">
                  <c:v>0.75901767123024277</c:v>
                </c:pt>
                <c:pt idx="75">
                  <c:v>0.75901767123024277</c:v>
                </c:pt>
                <c:pt idx="76">
                  <c:v>0.75901767123024277</c:v>
                </c:pt>
                <c:pt idx="77">
                  <c:v>0.77432202654788185</c:v>
                </c:pt>
                <c:pt idx="78">
                  <c:v>0.75372334573429667</c:v>
                </c:pt>
                <c:pt idx="79">
                  <c:v>0.73844634976776358</c:v>
                </c:pt>
                <c:pt idx="80">
                  <c:v>0.73295526978939485</c:v>
                </c:pt>
                <c:pt idx="81">
                  <c:v>0.73198488599591016</c:v>
                </c:pt>
                <c:pt idx="82">
                  <c:v>0.73198488599591016</c:v>
                </c:pt>
                <c:pt idx="83">
                  <c:v>0.73198488599591016</c:v>
                </c:pt>
                <c:pt idx="84">
                  <c:v>0.72672898001428266</c:v>
                </c:pt>
                <c:pt idx="85">
                  <c:v>0.74060773850514061</c:v>
                </c:pt>
                <c:pt idx="86">
                  <c:v>0.72736115565898807</c:v>
                </c:pt>
                <c:pt idx="87">
                  <c:v>0.72960986147436357</c:v>
                </c:pt>
                <c:pt idx="88">
                  <c:v>0.71598665096511294</c:v>
                </c:pt>
                <c:pt idx="89">
                  <c:v>0.71598665096511294</c:v>
                </c:pt>
                <c:pt idx="90">
                  <c:v>0.71598665096511294</c:v>
                </c:pt>
                <c:pt idx="91">
                  <c:v>0.71042280675507952</c:v>
                </c:pt>
                <c:pt idx="92">
                  <c:v>0.70105077371662561</c:v>
                </c:pt>
                <c:pt idx="93">
                  <c:v>0.69404794406118442</c:v>
                </c:pt>
                <c:pt idx="94">
                  <c:v>0.69682288079996146</c:v>
                </c:pt>
                <c:pt idx="95">
                  <c:v>0.69393268551822751</c:v>
                </c:pt>
                <c:pt idx="96">
                  <c:v>0.69393268551822751</c:v>
                </c:pt>
                <c:pt idx="97">
                  <c:v>0.69393268551822751</c:v>
                </c:pt>
                <c:pt idx="98">
                  <c:v>0.69087600567444363</c:v>
                </c:pt>
                <c:pt idx="99">
                  <c:v>0.69982658828309385</c:v>
                </c:pt>
                <c:pt idx="100">
                  <c:v>0.70037901432989469</c:v>
                </c:pt>
                <c:pt idx="101">
                  <c:v>0.69613482222533762</c:v>
                </c:pt>
                <c:pt idx="102">
                  <c:v>0.68893698442903473</c:v>
                </c:pt>
                <c:pt idx="103">
                  <c:v>0.68893698442903473</c:v>
                </c:pt>
                <c:pt idx="104">
                  <c:v>0.68893698442903473</c:v>
                </c:pt>
                <c:pt idx="105">
                  <c:v>0.68432547848303282</c:v>
                </c:pt>
                <c:pt idx="106">
                  <c:v>0.68371775162016668</c:v>
                </c:pt>
                <c:pt idx="107">
                  <c:v>0.67506346496285641</c:v>
                </c:pt>
                <c:pt idx="108">
                  <c:v>0.68053999209489202</c:v>
                </c:pt>
                <c:pt idx="109">
                  <c:v>0.67259297376936589</c:v>
                </c:pt>
                <c:pt idx="110">
                  <c:v>0.67259297376936589</c:v>
                </c:pt>
                <c:pt idx="111">
                  <c:v>0.67259297376936589</c:v>
                </c:pt>
                <c:pt idx="112">
                  <c:v>0.67088330538216456</c:v>
                </c:pt>
                <c:pt idx="113">
                  <c:v>0.68455948825206736</c:v>
                </c:pt>
                <c:pt idx="114">
                  <c:v>0.69061230809888996</c:v>
                </c:pt>
                <c:pt idx="115">
                  <c:v>0.69260895861577798</c:v>
                </c:pt>
                <c:pt idx="116">
                  <c:v>0.68485578420340709</c:v>
                </c:pt>
                <c:pt idx="117">
                  <c:v>0.68485578420340709</c:v>
                </c:pt>
                <c:pt idx="118">
                  <c:v>0.68485578420340709</c:v>
                </c:pt>
                <c:pt idx="119">
                  <c:v>0.6975400450672522</c:v>
                </c:pt>
                <c:pt idx="120">
                  <c:v>0.69836373616970016</c:v>
                </c:pt>
                <c:pt idx="121">
                  <c:v>0.68857432749841596</c:v>
                </c:pt>
                <c:pt idx="122">
                  <c:v>0.67390447628089567</c:v>
                </c:pt>
                <c:pt idx="123">
                  <c:v>0.66477460260542309</c:v>
                </c:pt>
                <c:pt idx="124">
                  <c:v>0.66477460260542309</c:v>
                </c:pt>
                <c:pt idx="125">
                  <c:v>0.66477460260542309</c:v>
                </c:pt>
                <c:pt idx="126">
                  <c:v>0.66781265480590091</c:v>
                </c:pt>
                <c:pt idx="127">
                  <c:v>0.67143514931511183</c:v>
                </c:pt>
                <c:pt idx="128">
                  <c:v>0.67732614151071147</c:v>
                </c:pt>
                <c:pt idx="129">
                  <c:v>0.67570437231536173</c:v>
                </c:pt>
                <c:pt idx="130">
                  <c:v>0.66878478494094518</c:v>
                </c:pt>
                <c:pt idx="131">
                  <c:v>0.66878478494094518</c:v>
                </c:pt>
                <c:pt idx="132">
                  <c:v>0.66878478494094518</c:v>
                </c:pt>
                <c:pt idx="133">
                  <c:v>0.67597971216798158</c:v>
                </c:pt>
                <c:pt idx="134">
                  <c:v>0.66744708730601565</c:v>
                </c:pt>
                <c:pt idx="135">
                  <c:v>0.67601522111303414</c:v>
                </c:pt>
                <c:pt idx="136">
                  <c:v>0.66791044993325821</c:v>
                </c:pt>
                <c:pt idx="137">
                  <c:v>0.67116039157634422</c:v>
                </c:pt>
                <c:pt idx="138">
                  <c:v>0.67116039157634422</c:v>
                </c:pt>
                <c:pt idx="139">
                  <c:v>0.67116039157634422</c:v>
                </c:pt>
                <c:pt idx="140">
                  <c:v>0.67249808921127396</c:v>
                </c:pt>
                <c:pt idx="141">
                  <c:v>0.66534449206782309</c:v>
                </c:pt>
                <c:pt idx="142">
                  <c:v>0.6728415363847331</c:v>
                </c:pt>
                <c:pt idx="143">
                  <c:v>0.67515951374865346</c:v>
                </c:pt>
                <c:pt idx="144">
                  <c:v>0.68004694166112922</c:v>
                </c:pt>
                <c:pt idx="145">
                  <c:v>0.68004694166112922</c:v>
                </c:pt>
                <c:pt idx="146">
                  <c:v>0.68004694166112922</c:v>
                </c:pt>
                <c:pt idx="147">
                  <c:v>0.67563626499452245</c:v>
                </c:pt>
                <c:pt idx="148">
                  <c:v>0.66773348732184856</c:v>
                </c:pt>
                <c:pt idx="149">
                  <c:v>0.66054438123334513</c:v>
                </c:pt>
                <c:pt idx="150">
                  <c:v>0.66781440114745982</c:v>
                </c:pt>
                <c:pt idx="151">
                  <c:v>0.66146295689388435</c:v>
                </c:pt>
                <c:pt idx="152">
                  <c:v>0.66146295689388435</c:v>
                </c:pt>
                <c:pt idx="153">
                  <c:v>0.66146295689388435</c:v>
                </c:pt>
                <c:pt idx="154">
                  <c:v>0.65959146085546005</c:v>
                </c:pt>
                <c:pt idx="155">
                  <c:v>0.65782649165219342</c:v>
                </c:pt>
                <c:pt idx="156">
                  <c:v>0.65515284272389418</c:v>
                </c:pt>
                <c:pt idx="157">
                  <c:v>0.65236684582190385</c:v>
                </c:pt>
                <c:pt idx="158">
                  <c:v>0.65236684582190385</c:v>
                </c:pt>
                <c:pt idx="159">
                  <c:v>0.65236684582190385</c:v>
                </c:pt>
                <c:pt idx="160">
                  <c:v>0.65236684582190385</c:v>
                </c:pt>
                <c:pt idx="161">
                  <c:v>0.64997668634017147</c:v>
                </c:pt>
                <c:pt idx="162">
                  <c:v>0.63821391170613229</c:v>
                </c:pt>
                <c:pt idx="163">
                  <c:v>0.62819922497361325</c:v>
                </c:pt>
                <c:pt idx="164">
                  <c:v>0.63242187886559731</c:v>
                </c:pt>
                <c:pt idx="165">
                  <c:v>0.63632902704908179</c:v>
                </c:pt>
                <c:pt idx="166">
                  <c:v>0.63632902704908179</c:v>
                </c:pt>
                <c:pt idx="167">
                  <c:v>0.63632902704908179</c:v>
                </c:pt>
                <c:pt idx="168">
                  <c:v>0.63171111785069312</c:v>
                </c:pt>
                <c:pt idx="169">
                  <c:v>0.63213606096361663</c:v>
                </c:pt>
                <c:pt idx="170">
                  <c:v>0.62745761192448302</c:v>
                </c:pt>
                <c:pt idx="171">
                  <c:v>0.62495452235520665</c:v>
                </c:pt>
                <c:pt idx="172">
                  <c:v>0.62087797904040598</c:v>
                </c:pt>
                <c:pt idx="173">
                  <c:v>0.62087797904040598</c:v>
                </c:pt>
                <c:pt idx="174">
                  <c:v>0.62087797904040598</c:v>
                </c:pt>
                <c:pt idx="175">
                  <c:v>0.62391661335473692</c:v>
                </c:pt>
                <c:pt idx="176">
                  <c:v>0.6217604636420393</c:v>
                </c:pt>
                <c:pt idx="177">
                  <c:v>0.61712567314190458</c:v>
                </c:pt>
                <c:pt idx="178">
                  <c:v>0.60677801728528613</c:v>
                </c:pt>
                <c:pt idx="179">
                  <c:v>0.60677801728528613</c:v>
                </c:pt>
                <c:pt idx="180">
                  <c:v>0.60677801728528613</c:v>
                </c:pt>
                <c:pt idx="181">
                  <c:v>0.60677801728528613</c:v>
                </c:pt>
                <c:pt idx="182">
                  <c:v>0.61249146475562299</c:v>
                </c:pt>
                <c:pt idx="183">
                  <c:v>0.61957113343970249</c:v>
                </c:pt>
                <c:pt idx="184">
                  <c:v>0.61468079495796024</c:v>
                </c:pt>
                <c:pt idx="185">
                  <c:v>0.6188813285235184</c:v>
                </c:pt>
                <c:pt idx="186">
                  <c:v>0.61934003423993467</c:v>
                </c:pt>
                <c:pt idx="187">
                  <c:v>0.61934003423993467</c:v>
                </c:pt>
                <c:pt idx="188">
                  <c:v>0.61934003423993467</c:v>
                </c:pt>
                <c:pt idx="189">
                  <c:v>0.61764142601594663</c:v>
                </c:pt>
                <c:pt idx="190">
                  <c:v>0.61377968271302108</c:v>
                </c:pt>
                <c:pt idx="191">
                  <c:v>0.60593453431182587</c:v>
                </c:pt>
                <c:pt idx="192">
                  <c:v>0.6106071622124265</c:v>
                </c:pt>
                <c:pt idx="193">
                  <c:v>0.6106071622124265</c:v>
                </c:pt>
                <c:pt idx="194">
                  <c:v>0.6106071622124265</c:v>
                </c:pt>
                <c:pt idx="195">
                  <c:v>0.6106071622124265</c:v>
                </c:pt>
                <c:pt idx="196">
                  <c:v>0.6106071622124265</c:v>
                </c:pt>
                <c:pt idx="197">
                  <c:v>0.60448157813393899</c:v>
                </c:pt>
                <c:pt idx="198">
                  <c:v>0.60799347101101908</c:v>
                </c:pt>
                <c:pt idx="199">
                  <c:v>0.60897607919542351</c:v>
                </c:pt>
                <c:pt idx="200">
                  <c:v>0.60716454088389105</c:v>
                </c:pt>
                <c:pt idx="201">
                  <c:v>0.60716454088389105</c:v>
                </c:pt>
                <c:pt idx="202">
                  <c:v>0.60716454088389105</c:v>
                </c:pt>
                <c:pt idx="203">
                  <c:v>0.61974052857101891</c:v>
                </c:pt>
                <c:pt idx="204">
                  <c:v>0.62914399575755175</c:v>
                </c:pt>
                <c:pt idx="205">
                  <c:v>0.62548075327860819</c:v>
                </c:pt>
                <c:pt idx="206">
                  <c:v>0.62433049630444803</c:v>
                </c:pt>
                <c:pt idx="207">
                  <c:v>0.62207014821200612</c:v>
                </c:pt>
                <c:pt idx="208">
                  <c:v>0.62207014821200612</c:v>
                </c:pt>
                <c:pt idx="209">
                  <c:v>0.62207014821200612</c:v>
                </c:pt>
                <c:pt idx="210">
                  <c:v>0.62705013222715955</c:v>
                </c:pt>
                <c:pt idx="211">
                  <c:v>0.63157257475360362</c:v>
                </c:pt>
                <c:pt idx="212">
                  <c:v>0.64397625674014836</c:v>
                </c:pt>
                <c:pt idx="213">
                  <c:v>0.63540055545303686</c:v>
                </c:pt>
                <c:pt idx="214">
                  <c:v>0.64154884197180384</c:v>
                </c:pt>
                <c:pt idx="215">
                  <c:v>0.64154884197180384</c:v>
                </c:pt>
                <c:pt idx="216">
                  <c:v>0.64154884197180384</c:v>
                </c:pt>
                <c:pt idx="217">
                  <c:v>0.64284055261232131</c:v>
                </c:pt>
                <c:pt idx="218">
                  <c:v>0.6454670503185016</c:v>
                </c:pt>
                <c:pt idx="219">
                  <c:v>0.64459446165237488</c:v>
                </c:pt>
                <c:pt idx="220">
                  <c:v>0.65399036135881494</c:v>
                </c:pt>
                <c:pt idx="221">
                  <c:v>0.65230164907033328</c:v>
                </c:pt>
                <c:pt idx="222">
                  <c:v>0.65230164907033328</c:v>
                </c:pt>
                <c:pt idx="223">
                  <c:v>0.65230164907033328</c:v>
                </c:pt>
                <c:pt idx="224">
                  <c:v>0.64056390533198648</c:v>
                </c:pt>
                <c:pt idx="225">
                  <c:v>0.62444866541667232</c:v>
                </c:pt>
                <c:pt idx="226">
                  <c:v>0.61375174124806198</c:v>
                </c:pt>
                <c:pt idx="227">
                  <c:v>0.61189538016982414</c:v>
                </c:pt>
                <c:pt idx="228">
                  <c:v>0.60734441406456785</c:v>
                </c:pt>
                <c:pt idx="229">
                  <c:v>0.60734441406456785</c:v>
                </c:pt>
                <c:pt idx="230">
                  <c:v>0.60734441406456785</c:v>
                </c:pt>
                <c:pt idx="231">
                  <c:v>0.60361946751717221</c:v>
                </c:pt>
                <c:pt idx="232">
                  <c:v>0.60379934069784813</c:v>
                </c:pt>
                <c:pt idx="233">
                  <c:v>0.61157754600591163</c:v>
                </c:pt>
                <c:pt idx="234">
                  <c:v>0.6138035493810079</c:v>
                </c:pt>
                <c:pt idx="235">
                  <c:v>0.60958555239985013</c:v>
                </c:pt>
                <c:pt idx="236">
                  <c:v>0.60958555239985013</c:v>
                </c:pt>
                <c:pt idx="237">
                  <c:v>0.60958555239985013</c:v>
                </c:pt>
                <c:pt idx="238">
                  <c:v>0.61886968624645267</c:v>
                </c:pt>
                <c:pt idx="239">
                  <c:v>0.60763721733278775</c:v>
                </c:pt>
                <c:pt idx="240">
                  <c:v>0.59526031258349565</c:v>
                </c:pt>
                <c:pt idx="241">
                  <c:v>0.59512002314484524</c:v>
                </c:pt>
                <c:pt idx="242">
                  <c:v>0.59030477735018128</c:v>
                </c:pt>
                <c:pt idx="243">
                  <c:v>0.59030477735018128</c:v>
                </c:pt>
                <c:pt idx="244">
                  <c:v>0.59030477735018128</c:v>
                </c:pt>
                <c:pt idx="245">
                  <c:v>0.58768468289638753</c:v>
                </c:pt>
                <c:pt idx="246">
                  <c:v>0.58857357075040717</c:v>
                </c:pt>
                <c:pt idx="247">
                  <c:v>0.60158439748596515</c:v>
                </c:pt>
                <c:pt idx="248">
                  <c:v>0.60901158814047629</c:v>
                </c:pt>
                <c:pt idx="249">
                  <c:v>0.61390425507763191</c:v>
                </c:pt>
                <c:pt idx="250">
                  <c:v>0.61390425507763191</c:v>
                </c:pt>
                <c:pt idx="251">
                  <c:v>0.61390425507763191</c:v>
                </c:pt>
                <c:pt idx="252">
                  <c:v>0.60696429371834926</c:v>
                </c:pt>
                <c:pt idx="253">
                  <c:v>0.60926946457749698</c:v>
                </c:pt>
                <c:pt idx="254">
                  <c:v>0.60949532475258517</c:v>
                </c:pt>
                <c:pt idx="255">
                  <c:v>0.61297287291231983</c:v>
                </c:pt>
                <c:pt idx="256">
                  <c:v>0.61302817372838536</c:v>
                </c:pt>
                <c:pt idx="257">
                  <c:v>0.61302817372838536</c:v>
                </c:pt>
                <c:pt idx="258">
                  <c:v>0.61302817372838536</c:v>
                </c:pt>
                <c:pt idx="259">
                  <c:v>0.61705174468253388</c:v>
                </c:pt>
                <c:pt idx="260">
                  <c:v>0.61085863539706109</c:v>
                </c:pt>
                <c:pt idx="261">
                  <c:v>0.61060425164316023</c:v>
                </c:pt>
                <c:pt idx="262">
                  <c:v>0.6135229705037073</c:v>
                </c:pt>
                <c:pt idx="263">
                  <c:v>0.61610406332932866</c:v>
                </c:pt>
                <c:pt idx="264">
                  <c:v>0.61610406332932866</c:v>
                </c:pt>
                <c:pt idx="265">
                  <c:v>0.61610406332932866</c:v>
                </c:pt>
                <c:pt idx="266">
                  <c:v>0.61075676547272972</c:v>
                </c:pt>
                <c:pt idx="267">
                  <c:v>0.60540190013603801</c:v>
                </c:pt>
                <c:pt idx="268">
                  <c:v>0.6032748561160064</c:v>
                </c:pt>
                <c:pt idx="269">
                  <c:v>0.59390864421608569</c:v>
                </c:pt>
                <c:pt idx="270">
                  <c:v>0.59990732747454967</c:v>
                </c:pt>
                <c:pt idx="271">
                  <c:v>0.59990732747454967</c:v>
                </c:pt>
                <c:pt idx="272">
                  <c:v>0.59990732747454967</c:v>
                </c:pt>
                <c:pt idx="273">
                  <c:v>0.60305307073789138</c:v>
                </c:pt>
                <c:pt idx="274">
                  <c:v>0.60032353887967349</c:v>
                </c:pt>
                <c:pt idx="275">
                  <c:v>0.59853994203310057</c:v>
                </c:pt>
                <c:pt idx="276">
                  <c:v>0.59802942818373839</c:v>
                </c:pt>
                <c:pt idx="277">
                  <c:v>0.59079549932852982</c:v>
                </c:pt>
                <c:pt idx="278">
                  <c:v>0.59079549932852982</c:v>
                </c:pt>
                <c:pt idx="279">
                  <c:v>0.59079549932852982</c:v>
                </c:pt>
                <c:pt idx="280">
                  <c:v>0.59628541507919164</c:v>
                </c:pt>
                <c:pt idx="281">
                  <c:v>0.58678880967612757</c:v>
                </c:pt>
                <c:pt idx="282">
                  <c:v>0.58363433470498594</c:v>
                </c:pt>
                <c:pt idx="283">
                  <c:v>0.58394809407192549</c:v>
                </c:pt>
                <c:pt idx="284">
                  <c:v>0.57798491975851429</c:v>
                </c:pt>
                <c:pt idx="285">
                  <c:v>0.57798491975851429</c:v>
                </c:pt>
                <c:pt idx="286">
                  <c:v>0.57798491975851429</c:v>
                </c:pt>
                <c:pt idx="287">
                  <c:v>0.58118188904094836</c:v>
                </c:pt>
                <c:pt idx="288">
                  <c:v>0.58727371051594357</c:v>
                </c:pt>
                <c:pt idx="289">
                  <c:v>0.59383820843983459</c:v>
                </c:pt>
                <c:pt idx="290">
                  <c:v>0.58700069911873642</c:v>
                </c:pt>
                <c:pt idx="291">
                  <c:v>0.58480030875318634</c:v>
                </c:pt>
                <c:pt idx="292">
                  <c:v>0.58480030875318634</c:v>
                </c:pt>
                <c:pt idx="293">
                  <c:v>0.58480030875318634</c:v>
                </c:pt>
                <c:pt idx="294">
                  <c:v>0.59137644895414376</c:v>
                </c:pt>
                <c:pt idx="295">
                  <c:v>0.59647809476464109</c:v>
                </c:pt>
                <c:pt idx="296">
                  <c:v>0.5896935578041953</c:v>
                </c:pt>
                <c:pt idx="297">
                  <c:v>0.59445408489664708</c:v>
                </c:pt>
                <c:pt idx="298">
                  <c:v>0.58739711865284705</c:v>
                </c:pt>
                <c:pt idx="299">
                  <c:v>0.58739711865284705</c:v>
                </c:pt>
                <c:pt idx="300">
                  <c:v>0.58739711865284705</c:v>
                </c:pt>
                <c:pt idx="301">
                  <c:v>0.59997135999841489</c:v>
                </c:pt>
                <c:pt idx="302">
                  <c:v>0.59281834496881758</c:v>
                </c:pt>
                <c:pt idx="303">
                  <c:v>0.58617118687775527</c:v>
                </c:pt>
                <c:pt idx="304">
                  <c:v>0.58617118687775527</c:v>
                </c:pt>
                <c:pt idx="305">
                  <c:v>0.58850197074644939</c:v>
                </c:pt>
                <c:pt idx="306">
                  <c:v>0.58850197074644939</c:v>
                </c:pt>
                <c:pt idx="307">
                  <c:v>0.58850197074644939</c:v>
                </c:pt>
                <c:pt idx="308">
                  <c:v>0.58373969731243758</c:v>
                </c:pt>
                <c:pt idx="309">
                  <c:v>0.5916774018163109</c:v>
                </c:pt>
                <c:pt idx="310">
                  <c:v>0.5916774018163109</c:v>
                </c:pt>
                <c:pt idx="311">
                  <c:v>0.5916774018163109</c:v>
                </c:pt>
                <c:pt idx="312">
                  <c:v>0.58154629231312738</c:v>
                </c:pt>
                <c:pt idx="313">
                  <c:v>0.58154629231312738</c:v>
                </c:pt>
                <c:pt idx="314">
                  <c:v>0.58154629231312738</c:v>
                </c:pt>
                <c:pt idx="315">
                  <c:v>0.58974245536787473</c:v>
                </c:pt>
                <c:pt idx="316">
                  <c:v>0.58626548932199363</c:v>
                </c:pt>
                <c:pt idx="317">
                  <c:v>0.58797806827846144</c:v>
                </c:pt>
                <c:pt idx="318">
                  <c:v>0.58974420170943476</c:v>
                </c:pt>
                <c:pt idx="319">
                  <c:v>0.5929074083883763</c:v>
                </c:pt>
                <c:pt idx="320">
                  <c:v>0.5929074083883763</c:v>
                </c:pt>
                <c:pt idx="321">
                  <c:v>0.5929074083883763</c:v>
                </c:pt>
                <c:pt idx="322">
                  <c:v>0.58595987954900042</c:v>
                </c:pt>
                <c:pt idx="323">
                  <c:v>0.58559896895994212</c:v>
                </c:pt>
                <c:pt idx="324">
                  <c:v>0.60448041390623342</c:v>
                </c:pt>
                <c:pt idx="325">
                  <c:v>0.61468428764108185</c:v>
                </c:pt>
                <c:pt idx="326">
                  <c:v>0.58712294302793411</c:v>
                </c:pt>
                <c:pt idx="327">
                  <c:v>0.58712294302793411</c:v>
                </c:pt>
                <c:pt idx="328">
                  <c:v>0.58712294302793411</c:v>
                </c:pt>
                <c:pt idx="329">
                  <c:v>0.58807993820279236</c:v>
                </c:pt>
                <c:pt idx="330">
                  <c:v>0.57010368029841385</c:v>
                </c:pt>
                <c:pt idx="331">
                  <c:v>0.57112529011099067</c:v>
                </c:pt>
                <c:pt idx="332">
                  <c:v>0.55759056090744474</c:v>
                </c:pt>
                <c:pt idx="333">
                  <c:v>0.54846068723197194</c:v>
                </c:pt>
                <c:pt idx="334">
                  <c:v>0.54846068723197194</c:v>
                </c:pt>
                <c:pt idx="335">
                  <c:v>0.54846068723197194</c:v>
                </c:pt>
                <c:pt idx="336">
                  <c:v>0.5562109510750759</c:v>
                </c:pt>
                <c:pt idx="337">
                  <c:v>0.55196268417354566</c:v>
                </c:pt>
                <c:pt idx="338">
                  <c:v>0.55561312014771636</c:v>
                </c:pt>
                <c:pt idx="339">
                  <c:v>0.55669003077635848</c:v>
                </c:pt>
                <c:pt idx="340">
                  <c:v>0.56295997909046913</c:v>
                </c:pt>
                <c:pt idx="341">
                  <c:v>0.56295997909046913</c:v>
                </c:pt>
                <c:pt idx="342">
                  <c:v>0.56295997909046913</c:v>
                </c:pt>
                <c:pt idx="343">
                  <c:v>0.55835720485226692</c:v>
                </c:pt>
                <c:pt idx="344">
                  <c:v>0.56073281148766663</c:v>
                </c:pt>
                <c:pt idx="345">
                  <c:v>0.55911511708928963</c:v>
                </c:pt>
                <c:pt idx="346">
                  <c:v>0.56141155624063743</c:v>
                </c:pt>
                <c:pt idx="347">
                  <c:v>0.55793459019475655</c:v>
                </c:pt>
                <c:pt idx="348">
                  <c:v>0.55793459019475655</c:v>
                </c:pt>
                <c:pt idx="349">
                  <c:v>0.55793459019475655</c:v>
                </c:pt>
                <c:pt idx="350">
                  <c:v>0.56313577747417143</c:v>
                </c:pt>
                <c:pt idx="351">
                  <c:v>0.54977859299588805</c:v>
                </c:pt>
                <c:pt idx="352">
                  <c:v>0.55165008903431212</c:v>
                </c:pt>
                <c:pt idx="353">
                  <c:v>0.56368878563482561</c:v>
                </c:pt>
                <c:pt idx="354">
                  <c:v>0.55569927299800681</c:v>
                </c:pt>
                <c:pt idx="355">
                  <c:v>0.55569927299800681</c:v>
                </c:pt>
                <c:pt idx="356">
                  <c:v>0.55569927299800681</c:v>
                </c:pt>
                <c:pt idx="357">
                  <c:v>0.54712648228016159</c:v>
                </c:pt>
                <c:pt idx="358">
                  <c:v>0.55323285660148946</c:v>
                </c:pt>
                <c:pt idx="359">
                  <c:v>0.5542055688503873</c:v>
                </c:pt>
                <c:pt idx="360">
                  <c:v>0.56044408301641879</c:v>
                </c:pt>
                <c:pt idx="361">
                  <c:v>0.56157687657498001</c:v>
                </c:pt>
                <c:pt idx="362">
                  <c:v>0.56157687657498001</c:v>
                </c:pt>
                <c:pt idx="363">
                  <c:v>0.56157687657498001</c:v>
                </c:pt>
                <c:pt idx="364">
                  <c:v>0.56765472731749544</c:v>
                </c:pt>
                <c:pt idx="365">
                  <c:v>0.56854536151307511</c:v>
                </c:pt>
                <c:pt idx="366">
                  <c:v>0.57515701065908509</c:v>
                </c:pt>
                <c:pt idx="367">
                  <c:v>0.57280410646396507</c:v>
                </c:pt>
                <c:pt idx="368">
                  <c:v>0.57553480254988987</c:v>
                </c:pt>
                <c:pt idx="369">
                  <c:v>0.57553480254988987</c:v>
                </c:pt>
                <c:pt idx="370">
                  <c:v>0.57553480254988987</c:v>
                </c:pt>
                <c:pt idx="371">
                  <c:v>0.56682172239339423</c:v>
                </c:pt>
                <c:pt idx="372">
                  <c:v>0.56532277922109486</c:v>
                </c:pt>
                <c:pt idx="373">
                  <c:v>0.56215375140361989</c:v>
                </c:pt>
                <c:pt idx="374">
                  <c:v>0.55635240474143166</c:v>
                </c:pt>
                <c:pt idx="375">
                  <c:v>0.55027921090974319</c:v>
                </c:pt>
                <c:pt idx="376">
                  <c:v>0.55027921090974319</c:v>
                </c:pt>
                <c:pt idx="377">
                  <c:v>0.55027921090974319</c:v>
                </c:pt>
                <c:pt idx="378">
                  <c:v>0.54941477183756282</c:v>
                </c:pt>
                <c:pt idx="379">
                  <c:v>0.54936878484315077</c:v>
                </c:pt>
                <c:pt idx="380">
                  <c:v>0.53999500546313706</c:v>
                </c:pt>
                <c:pt idx="381">
                  <c:v>0.53825972406638978</c:v>
                </c:pt>
                <c:pt idx="382">
                  <c:v>0.53439739864961067</c:v>
                </c:pt>
                <c:pt idx="383">
                  <c:v>0.53439739864961067</c:v>
                </c:pt>
                <c:pt idx="384">
                  <c:v>0.53439739864961067</c:v>
                </c:pt>
                <c:pt idx="385">
                  <c:v>0.52706625678089725</c:v>
                </c:pt>
                <c:pt idx="386">
                  <c:v>0.52405498181767207</c:v>
                </c:pt>
                <c:pt idx="387">
                  <c:v>0.53215160340350143</c:v>
                </c:pt>
                <c:pt idx="388">
                  <c:v>0.53704427034065705</c:v>
                </c:pt>
                <c:pt idx="389">
                  <c:v>0.53148741149686352</c:v>
                </c:pt>
                <c:pt idx="390">
                  <c:v>0.53148741149686352</c:v>
                </c:pt>
                <c:pt idx="391">
                  <c:v>0.53148741149686352</c:v>
                </c:pt>
                <c:pt idx="392">
                  <c:v>0.53950544771249453</c:v>
                </c:pt>
                <c:pt idx="393">
                  <c:v>0.55311585171697208</c:v>
                </c:pt>
                <c:pt idx="394">
                  <c:v>0.556474066536776</c:v>
                </c:pt>
                <c:pt idx="395">
                  <c:v>0.55224384516469871</c:v>
                </c:pt>
                <c:pt idx="396">
                  <c:v>0.55301863870346746</c:v>
                </c:pt>
                <c:pt idx="397">
                  <c:v>0.55301863870346746</c:v>
                </c:pt>
                <c:pt idx="398">
                  <c:v>0.55301863870346746</c:v>
                </c:pt>
                <c:pt idx="399">
                  <c:v>0.55024952310322384</c:v>
                </c:pt>
                <c:pt idx="400">
                  <c:v>0.54873660919844469</c:v>
                </c:pt>
                <c:pt idx="401">
                  <c:v>0.54270765601960802</c:v>
                </c:pt>
                <c:pt idx="402">
                  <c:v>0.54723475545687883</c:v>
                </c:pt>
                <c:pt idx="403">
                  <c:v>0.55626625189114032</c:v>
                </c:pt>
                <c:pt idx="404">
                  <c:v>0.55626625189114032</c:v>
                </c:pt>
                <c:pt idx="405">
                  <c:v>0.55626625189114032</c:v>
                </c:pt>
                <c:pt idx="406">
                  <c:v>0.55035896050764777</c:v>
                </c:pt>
                <c:pt idx="407">
                  <c:v>0.54590695375745524</c:v>
                </c:pt>
                <c:pt idx="408">
                  <c:v>0.5545204924450331</c:v>
                </c:pt>
                <c:pt idx="409">
                  <c:v>0.5597694130604205</c:v>
                </c:pt>
                <c:pt idx="410">
                  <c:v>0.56084341311979591</c:v>
                </c:pt>
                <c:pt idx="411">
                  <c:v>0.56084341311979591</c:v>
                </c:pt>
                <c:pt idx="412">
                  <c:v>0.56084341311979591</c:v>
                </c:pt>
                <c:pt idx="413">
                  <c:v>0.56320155633959579</c:v>
                </c:pt>
                <c:pt idx="414">
                  <c:v>0.56608010934426378</c:v>
                </c:pt>
                <c:pt idx="415">
                  <c:v>0.56501833367580789</c:v>
                </c:pt>
                <c:pt idx="416">
                  <c:v>0.57000297460178784</c:v>
                </c:pt>
                <c:pt idx="417">
                  <c:v>0.57246182351821195</c:v>
                </c:pt>
                <c:pt idx="418">
                  <c:v>0.57246182351821195</c:v>
                </c:pt>
                <c:pt idx="419">
                  <c:v>0.57246182351821195</c:v>
                </c:pt>
                <c:pt idx="420">
                  <c:v>0.57880453606398818</c:v>
                </c:pt>
                <c:pt idx="421">
                  <c:v>0.56928173553752437</c:v>
                </c:pt>
                <c:pt idx="422">
                  <c:v>0.57747557013685835</c:v>
                </c:pt>
                <c:pt idx="423">
                  <c:v>0.58216682568076528</c:v>
                </c:pt>
                <c:pt idx="424">
                  <c:v>0.5787131441890172</c:v>
                </c:pt>
                <c:pt idx="425">
                  <c:v>0.5787131441890172</c:v>
                </c:pt>
                <c:pt idx="426">
                  <c:v>0.5787131441890172</c:v>
                </c:pt>
                <c:pt idx="427">
                  <c:v>0.57544050010565151</c:v>
                </c:pt>
                <c:pt idx="428">
                  <c:v>0.57043723153636505</c:v>
                </c:pt>
                <c:pt idx="429">
                  <c:v>0.57637828552335013</c:v>
                </c:pt>
                <c:pt idx="430">
                  <c:v>0.58034306297831351</c:v>
                </c:pt>
                <c:pt idx="431">
                  <c:v>0.58034306297831351</c:v>
                </c:pt>
                <c:pt idx="432">
                  <c:v>0.58034306297831351</c:v>
                </c:pt>
                <c:pt idx="433">
                  <c:v>0.58034306297831351</c:v>
                </c:pt>
                <c:pt idx="434">
                  <c:v>0.58125465327261283</c:v>
                </c:pt>
                <c:pt idx="435">
                  <c:v>0.58196832485678307</c:v>
                </c:pt>
                <c:pt idx="436">
                  <c:v>0.58262785985259447</c:v>
                </c:pt>
                <c:pt idx="437">
                  <c:v>0.5909090115299267</c:v>
                </c:pt>
                <c:pt idx="438">
                  <c:v>0.58891701792386497</c:v>
                </c:pt>
                <c:pt idx="439">
                  <c:v>0.58891701792386497</c:v>
                </c:pt>
                <c:pt idx="440">
                  <c:v>0.58891701792386497</c:v>
                </c:pt>
                <c:pt idx="441">
                  <c:v>0.59031292694412651</c:v>
                </c:pt>
                <c:pt idx="442">
                  <c:v>0.5917728684882535</c:v>
                </c:pt>
                <c:pt idx="443">
                  <c:v>0.58529510552850716</c:v>
                </c:pt>
                <c:pt idx="444">
                  <c:v>0.58510300795691128</c:v>
                </c:pt>
                <c:pt idx="445">
                  <c:v>0.58791752843771405</c:v>
                </c:pt>
                <c:pt idx="446">
                  <c:v>0.58791752843771405</c:v>
                </c:pt>
                <c:pt idx="447">
                  <c:v>0.58791752843771405</c:v>
                </c:pt>
                <c:pt idx="448">
                  <c:v>0.57996759954292121</c:v>
                </c:pt>
                <c:pt idx="449">
                  <c:v>0.57855015231008688</c:v>
                </c:pt>
                <c:pt idx="450">
                  <c:v>0.57762400916945444</c:v>
                </c:pt>
                <c:pt idx="451">
                  <c:v>0.58146712482907414</c:v>
                </c:pt>
                <c:pt idx="452">
                  <c:v>0.57642019772078879</c:v>
                </c:pt>
                <c:pt idx="453">
                  <c:v>0.57642019772078879</c:v>
                </c:pt>
                <c:pt idx="454">
                  <c:v>0.57642019772078879</c:v>
                </c:pt>
                <c:pt idx="455">
                  <c:v>0.56893421356709206</c:v>
                </c:pt>
                <c:pt idx="456">
                  <c:v>0.56808956636592445</c:v>
                </c:pt>
                <c:pt idx="457">
                  <c:v>0.57620539770891344</c:v>
                </c:pt>
                <c:pt idx="458">
                  <c:v>0.57160145924300476</c:v>
                </c:pt>
                <c:pt idx="459">
                  <c:v>0.58244740455806499</c:v>
                </c:pt>
                <c:pt idx="460">
                  <c:v>0.58244740455806499</c:v>
                </c:pt>
                <c:pt idx="461">
                  <c:v>0.58244740455806499</c:v>
                </c:pt>
                <c:pt idx="462">
                  <c:v>0.58450168434643146</c:v>
                </c:pt>
                <c:pt idx="463">
                  <c:v>0.58868475449638979</c:v>
                </c:pt>
                <c:pt idx="464">
                  <c:v>0.58752169101745633</c:v>
                </c:pt>
                <c:pt idx="465">
                  <c:v>0.58684643894760513</c:v>
                </c:pt>
                <c:pt idx="466">
                  <c:v>0.59016041311455636</c:v>
                </c:pt>
                <c:pt idx="467">
                  <c:v>0.59016041311455636</c:v>
                </c:pt>
                <c:pt idx="468">
                  <c:v>0.59016041311455636</c:v>
                </c:pt>
                <c:pt idx="469">
                  <c:v>0.59612125897255441</c:v>
                </c:pt>
                <c:pt idx="470">
                  <c:v>0.58887044881559891</c:v>
                </c:pt>
                <c:pt idx="471">
                  <c:v>0.58471997704142664</c:v>
                </c:pt>
                <c:pt idx="472">
                  <c:v>0.58012826296643749</c:v>
                </c:pt>
                <c:pt idx="473">
                  <c:v>0.58327691679904614</c:v>
                </c:pt>
                <c:pt idx="474">
                  <c:v>0.58327691679904614</c:v>
                </c:pt>
                <c:pt idx="475">
                  <c:v>0.58327691679904614</c:v>
                </c:pt>
                <c:pt idx="476">
                  <c:v>0.58474093314014608</c:v>
                </c:pt>
                <c:pt idx="477">
                  <c:v>0.58113415570497451</c:v>
                </c:pt>
                <c:pt idx="478">
                  <c:v>0.58083553129822141</c:v>
                </c:pt>
                <c:pt idx="479">
                  <c:v>0.58478459167914498</c:v>
                </c:pt>
                <c:pt idx="480">
                  <c:v>0.58554832505470089</c:v>
                </c:pt>
                <c:pt idx="481">
                  <c:v>0.58554832505470089</c:v>
                </c:pt>
                <c:pt idx="482">
                  <c:v>0.58554832505470089</c:v>
                </c:pt>
                <c:pt idx="483">
                  <c:v>0.58612811045260793</c:v>
                </c:pt>
                <c:pt idx="484">
                  <c:v>0.58204691022698074</c:v>
                </c:pt>
                <c:pt idx="485">
                  <c:v>0.58779528452851659</c:v>
                </c:pt>
                <c:pt idx="486">
                  <c:v>0.58449819166331163</c:v>
                </c:pt>
                <c:pt idx="487">
                  <c:v>0.58165340126213638</c:v>
                </c:pt>
                <c:pt idx="488">
                  <c:v>0.58165340126213638</c:v>
                </c:pt>
                <c:pt idx="489">
                  <c:v>0.58165340126213638</c:v>
                </c:pt>
                <c:pt idx="490">
                  <c:v>0.58467690061628108</c:v>
                </c:pt>
                <c:pt idx="491">
                  <c:v>0.58476305346657242</c:v>
                </c:pt>
                <c:pt idx="492">
                  <c:v>0.57709079287981324</c:v>
                </c:pt>
                <c:pt idx="493">
                  <c:v>0.57494162853335551</c:v>
                </c:pt>
                <c:pt idx="494">
                  <c:v>0.57499460089400745</c:v>
                </c:pt>
                <c:pt idx="495">
                  <c:v>0.57499460089400745</c:v>
                </c:pt>
                <c:pt idx="496">
                  <c:v>0.57499460089400745</c:v>
                </c:pt>
                <c:pt idx="497">
                  <c:v>0.58083436707051472</c:v>
                </c:pt>
                <c:pt idx="498">
                  <c:v>0.57689287416968416</c:v>
                </c:pt>
                <c:pt idx="499">
                  <c:v>0.57989367108354917</c:v>
                </c:pt>
                <c:pt idx="500">
                  <c:v>0.57468840900716089</c:v>
                </c:pt>
                <c:pt idx="501">
                  <c:v>0.5763916741419759</c:v>
                </c:pt>
                <c:pt idx="502">
                  <c:v>0.5763916741419759</c:v>
                </c:pt>
                <c:pt idx="503">
                  <c:v>0.5763916741419759</c:v>
                </c:pt>
                <c:pt idx="504">
                  <c:v>0.57744588233033833</c:v>
                </c:pt>
                <c:pt idx="505">
                  <c:v>0.56978817458991227</c:v>
                </c:pt>
                <c:pt idx="506">
                  <c:v>0.5623278034457615</c:v>
                </c:pt>
                <c:pt idx="507">
                  <c:v>0.55829841135307978</c:v>
                </c:pt>
                <c:pt idx="508">
                  <c:v>0.55941781629301413</c:v>
                </c:pt>
                <c:pt idx="509">
                  <c:v>0.55941781629301413</c:v>
                </c:pt>
                <c:pt idx="510">
                  <c:v>0.55941781629301413</c:v>
                </c:pt>
                <c:pt idx="511">
                  <c:v>0.55730823568858234</c:v>
                </c:pt>
                <c:pt idx="512">
                  <c:v>0.56149538063551385</c:v>
                </c:pt>
                <c:pt idx="513">
                  <c:v>0.57892619785933119</c:v>
                </c:pt>
                <c:pt idx="514">
                  <c:v>0.57842499783162271</c:v>
                </c:pt>
                <c:pt idx="515">
                  <c:v>0.58066147925607869</c:v>
                </c:pt>
                <c:pt idx="516">
                  <c:v>0.58066147925607869</c:v>
                </c:pt>
                <c:pt idx="517">
                  <c:v>0.58066147925607869</c:v>
                </c:pt>
                <c:pt idx="518">
                  <c:v>0.59148996115553909</c:v>
                </c:pt>
                <c:pt idx="519">
                  <c:v>0.59069479363190402</c:v>
                </c:pt>
                <c:pt idx="520">
                  <c:v>0.58783137558742249</c:v>
                </c:pt>
                <c:pt idx="521">
                  <c:v>0.57383503009819381</c:v>
                </c:pt>
                <c:pt idx="522">
                  <c:v>0.57383503009819381</c:v>
                </c:pt>
                <c:pt idx="523">
                  <c:v>0.57383503009819381</c:v>
                </c:pt>
                <c:pt idx="524">
                  <c:v>0.57383503009819381</c:v>
                </c:pt>
                <c:pt idx="525">
                  <c:v>0.56361893197242585</c:v>
                </c:pt>
                <c:pt idx="526">
                  <c:v>0.55866339673911192</c:v>
                </c:pt>
                <c:pt idx="527">
                  <c:v>0.54610312612602341</c:v>
                </c:pt>
                <c:pt idx="528">
                  <c:v>0.55081708411020958</c:v>
                </c:pt>
                <c:pt idx="529">
                  <c:v>0.54967614095770223</c:v>
                </c:pt>
                <c:pt idx="530">
                  <c:v>0.54967614095770223</c:v>
                </c:pt>
                <c:pt idx="531">
                  <c:v>0.54967614095770223</c:v>
                </c:pt>
                <c:pt idx="532">
                  <c:v>0.54278042025127204</c:v>
                </c:pt>
                <c:pt idx="533">
                  <c:v>0.55019596862871678</c:v>
                </c:pt>
                <c:pt idx="534">
                  <c:v>0.5476131294615354</c:v>
                </c:pt>
                <c:pt idx="535">
                  <c:v>0.55121524998588001</c:v>
                </c:pt>
                <c:pt idx="536">
                  <c:v>0.55538551363106547</c:v>
                </c:pt>
                <c:pt idx="537">
                  <c:v>0.55538551363106547</c:v>
                </c:pt>
                <c:pt idx="538">
                  <c:v>0.55538551363106547</c:v>
                </c:pt>
                <c:pt idx="539">
                  <c:v>0.55976359192188596</c:v>
                </c:pt>
                <c:pt idx="540">
                  <c:v>0.5545018648017257</c:v>
                </c:pt>
                <c:pt idx="541">
                  <c:v>0.557706401564253</c:v>
                </c:pt>
                <c:pt idx="542">
                  <c:v>0.5647127239028138</c:v>
                </c:pt>
                <c:pt idx="543">
                  <c:v>0.5647127239028138</c:v>
                </c:pt>
                <c:pt idx="544">
                  <c:v>0.5647127239028138</c:v>
                </c:pt>
                <c:pt idx="545">
                  <c:v>0.5647127239028138</c:v>
                </c:pt>
                <c:pt idx="546">
                  <c:v>0.56597707519222507</c:v>
                </c:pt>
                <c:pt idx="547">
                  <c:v>0.55517653475772355</c:v>
                </c:pt>
                <c:pt idx="548">
                  <c:v>0.56448802795543207</c:v>
                </c:pt>
                <c:pt idx="549">
                  <c:v>0.56293960510560059</c:v>
                </c:pt>
                <c:pt idx="550">
                  <c:v>0.55723197877379671</c:v>
                </c:pt>
                <c:pt idx="551">
                  <c:v>0.55723197877379671</c:v>
                </c:pt>
                <c:pt idx="552">
                  <c:v>0.55723197877379671</c:v>
                </c:pt>
                <c:pt idx="553">
                  <c:v>0.55057143206410775</c:v>
                </c:pt>
                <c:pt idx="554">
                  <c:v>0.54426539269109098</c:v>
                </c:pt>
                <c:pt idx="555">
                  <c:v>0.54190259256046458</c:v>
                </c:pt>
                <c:pt idx="556">
                  <c:v>0.54423046585989154</c:v>
                </c:pt>
                <c:pt idx="557">
                  <c:v>0.54967148404687438</c:v>
                </c:pt>
                <c:pt idx="558">
                  <c:v>0.54967148404687438</c:v>
                </c:pt>
                <c:pt idx="559">
                  <c:v>0.54967148404687438</c:v>
                </c:pt>
                <c:pt idx="560">
                  <c:v>0.54799790671857918</c:v>
                </c:pt>
                <c:pt idx="561">
                  <c:v>0.56127243102969104</c:v>
                </c:pt>
                <c:pt idx="562">
                  <c:v>0.55906971220872781</c:v>
                </c:pt>
                <c:pt idx="563">
                  <c:v>0.5571673641360777</c:v>
                </c:pt>
                <c:pt idx="564">
                  <c:v>0.56221254490280304</c:v>
                </c:pt>
                <c:pt idx="565">
                  <c:v>0.56221254490280304</c:v>
                </c:pt>
                <c:pt idx="566">
                  <c:v>0.56221254490280304</c:v>
                </c:pt>
                <c:pt idx="567">
                  <c:v>0.56178236276519966</c:v>
                </c:pt>
                <c:pt idx="568">
                  <c:v>0.57101759904812321</c:v>
                </c:pt>
                <c:pt idx="569">
                  <c:v>0.56237553678173291</c:v>
                </c:pt>
                <c:pt idx="570">
                  <c:v>0.56676875003273963</c:v>
                </c:pt>
                <c:pt idx="571">
                  <c:v>0.56751967690352267</c:v>
                </c:pt>
                <c:pt idx="572">
                  <c:v>0.56751967690352267</c:v>
                </c:pt>
                <c:pt idx="573">
                  <c:v>0.56751967690352267</c:v>
                </c:pt>
                <c:pt idx="574">
                  <c:v>0.56403630760525547</c:v>
                </c:pt>
                <c:pt idx="575">
                  <c:v>0.57137850963718173</c:v>
                </c:pt>
                <c:pt idx="576">
                  <c:v>0.57579326110076168</c:v>
                </c:pt>
                <c:pt idx="577">
                  <c:v>0.57957758326119557</c:v>
                </c:pt>
                <c:pt idx="578">
                  <c:v>0.57934299137830747</c:v>
                </c:pt>
                <c:pt idx="579">
                  <c:v>0.57934299137830747</c:v>
                </c:pt>
                <c:pt idx="580">
                  <c:v>0.57934299137830747</c:v>
                </c:pt>
                <c:pt idx="581">
                  <c:v>0.57934299137830747</c:v>
                </c:pt>
                <c:pt idx="582">
                  <c:v>0.57826666286351891</c:v>
                </c:pt>
                <c:pt idx="583">
                  <c:v>0.57224294870936232</c:v>
                </c:pt>
                <c:pt idx="584">
                  <c:v>0.57001345265114645</c:v>
                </c:pt>
                <c:pt idx="585">
                  <c:v>0.56897205096755687</c:v>
                </c:pt>
                <c:pt idx="586">
                  <c:v>0.56897205096755687</c:v>
                </c:pt>
                <c:pt idx="587">
                  <c:v>0.56897205096755687</c:v>
                </c:pt>
                <c:pt idx="588">
                  <c:v>0.57514129358504351</c:v>
                </c:pt>
                <c:pt idx="589">
                  <c:v>0.55882697073189425</c:v>
                </c:pt>
                <c:pt idx="590">
                  <c:v>0.56314450918196934</c:v>
                </c:pt>
                <c:pt idx="591">
                  <c:v>0.56667677604391598</c:v>
                </c:pt>
                <c:pt idx="592">
                  <c:v>0.56381976125182054</c:v>
                </c:pt>
                <c:pt idx="593">
                  <c:v>0.56381976125182054</c:v>
                </c:pt>
                <c:pt idx="594">
                  <c:v>0.56381976125182054</c:v>
                </c:pt>
                <c:pt idx="595">
                  <c:v>0.56283249615658959</c:v>
                </c:pt>
                <c:pt idx="596">
                  <c:v>0.56166302942526936</c:v>
                </c:pt>
                <c:pt idx="597">
                  <c:v>0.5503345117258065</c:v>
                </c:pt>
                <c:pt idx="598">
                  <c:v>0.54413790975721388</c:v>
                </c:pt>
                <c:pt idx="599">
                  <c:v>0.54453723986059144</c:v>
                </c:pt>
                <c:pt idx="600">
                  <c:v>0.54453723986059144</c:v>
                </c:pt>
                <c:pt idx="601">
                  <c:v>0.54453723986059144</c:v>
                </c:pt>
                <c:pt idx="602">
                  <c:v>0.55032170522103319</c:v>
                </c:pt>
                <c:pt idx="603">
                  <c:v>0.5479979067185794</c:v>
                </c:pt>
                <c:pt idx="604">
                  <c:v>0.54398481381379016</c:v>
                </c:pt>
                <c:pt idx="605">
                  <c:v>0.5482767392543193</c:v>
                </c:pt>
                <c:pt idx="606">
                  <c:v>0.55344299970253519</c:v>
                </c:pt>
                <c:pt idx="607">
                  <c:v>0.55344299970253519</c:v>
                </c:pt>
                <c:pt idx="608">
                  <c:v>0.55344299970253519</c:v>
                </c:pt>
                <c:pt idx="609">
                  <c:v>0.55247610859217056</c:v>
                </c:pt>
                <c:pt idx="610">
                  <c:v>0.54733429692579394</c:v>
                </c:pt>
                <c:pt idx="611">
                  <c:v>0.53970976967500706</c:v>
                </c:pt>
                <c:pt idx="612">
                  <c:v>0.54596749359819818</c:v>
                </c:pt>
                <c:pt idx="613">
                  <c:v>0.5436192463139049</c:v>
                </c:pt>
                <c:pt idx="614">
                  <c:v>0.5436192463139049</c:v>
                </c:pt>
                <c:pt idx="615">
                  <c:v>0.5436192463139049</c:v>
                </c:pt>
                <c:pt idx="616">
                  <c:v>0.54128904455906457</c:v>
                </c:pt>
                <c:pt idx="617">
                  <c:v>0.54075757461098339</c:v>
                </c:pt>
                <c:pt idx="618">
                  <c:v>0.53809323950433741</c:v>
                </c:pt>
                <c:pt idx="619">
                  <c:v>0.53280066034995088</c:v>
                </c:pt>
                <c:pt idx="620">
                  <c:v>0.53450800028173862</c:v>
                </c:pt>
                <c:pt idx="621">
                  <c:v>0.53450800028173862</c:v>
                </c:pt>
                <c:pt idx="622">
                  <c:v>0.53450800028173862</c:v>
                </c:pt>
                <c:pt idx="623">
                  <c:v>0.52260027929822228</c:v>
                </c:pt>
                <c:pt idx="624">
                  <c:v>0.52760238363980183</c:v>
                </c:pt>
                <c:pt idx="625">
                  <c:v>0.53067827324074557</c:v>
                </c:pt>
                <c:pt idx="626">
                  <c:v>0.53424954173086436</c:v>
                </c:pt>
                <c:pt idx="627">
                  <c:v>0.534611034433776</c:v>
                </c:pt>
                <c:pt idx="628">
                  <c:v>0.534611034433776</c:v>
                </c:pt>
                <c:pt idx="629">
                  <c:v>0.534611034433776</c:v>
                </c:pt>
                <c:pt idx="630">
                  <c:v>0.5294855219552923</c:v>
                </c:pt>
                <c:pt idx="631">
                  <c:v>0.53853098912203357</c:v>
                </c:pt>
                <c:pt idx="632">
                  <c:v>0.542228576318323</c:v>
                </c:pt>
                <c:pt idx="633">
                  <c:v>0.53665483617278298</c:v>
                </c:pt>
                <c:pt idx="634">
                  <c:v>0.53614839712039419</c:v>
                </c:pt>
                <c:pt idx="635">
                  <c:v>0.53614839712039419</c:v>
                </c:pt>
                <c:pt idx="636">
                  <c:v>0.53614839712039419</c:v>
                </c:pt>
                <c:pt idx="637">
                  <c:v>0.54061029980609288</c:v>
                </c:pt>
                <c:pt idx="638">
                  <c:v>0.54337475849550998</c:v>
                </c:pt>
                <c:pt idx="639">
                  <c:v>0.54717537984383724</c:v>
                </c:pt>
                <c:pt idx="640">
                  <c:v>0.54839665470810273</c:v>
                </c:pt>
                <c:pt idx="641">
                  <c:v>0.54856197504244575</c:v>
                </c:pt>
                <c:pt idx="642">
                  <c:v>0.54856197504244575</c:v>
                </c:pt>
                <c:pt idx="643">
                  <c:v>0.54856197504244575</c:v>
                </c:pt>
                <c:pt idx="644">
                  <c:v>0.55130140283617024</c:v>
                </c:pt>
                <c:pt idx="645">
                  <c:v>0.55026232960799359</c:v>
                </c:pt>
                <c:pt idx="646">
                  <c:v>0.55752943895284202</c:v>
                </c:pt>
                <c:pt idx="647">
                  <c:v>0.55687106818473731</c:v>
                </c:pt>
                <c:pt idx="648">
                  <c:v>0.55904293497147473</c:v>
                </c:pt>
                <c:pt idx="649">
                  <c:v>0.55904293497147473</c:v>
                </c:pt>
                <c:pt idx="650">
                  <c:v>0.55904293497147473</c:v>
                </c:pt>
                <c:pt idx="651">
                  <c:v>0.56000284071559947</c:v>
                </c:pt>
                <c:pt idx="652">
                  <c:v>0.5653507206860513</c:v>
                </c:pt>
                <c:pt idx="653">
                  <c:v>0.56372080189675478</c:v>
                </c:pt>
                <c:pt idx="654">
                  <c:v>0.5627195660690445</c:v>
                </c:pt>
                <c:pt idx="655">
                  <c:v>0.5588502552860255</c:v>
                </c:pt>
                <c:pt idx="656">
                  <c:v>0.5588502552860255</c:v>
                </c:pt>
                <c:pt idx="657">
                  <c:v>0.5588502552860255</c:v>
                </c:pt>
                <c:pt idx="658">
                  <c:v>0.56132598550419632</c:v>
                </c:pt>
                <c:pt idx="659">
                  <c:v>0.56412537102481264</c:v>
                </c:pt>
                <c:pt idx="660">
                  <c:v>0.56591944592074506</c:v>
                </c:pt>
                <c:pt idx="661">
                  <c:v>0.57405565124860014</c:v>
                </c:pt>
                <c:pt idx="662">
                  <c:v>0.57047623316453477</c:v>
                </c:pt>
                <c:pt idx="663">
                  <c:v>0.57047623316453477</c:v>
                </c:pt>
                <c:pt idx="664">
                  <c:v>0.57047623316453477</c:v>
                </c:pt>
                <c:pt idx="665">
                  <c:v>0.57032080876569835</c:v>
                </c:pt>
                <c:pt idx="666">
                  <c:v>0.57321566095825927</c:v>
                </c:pt>
                <c:pt idx="667">
                  <c:v>0.56204082131607325</c:v>
                </c:pt>
                <c:pt idx="668">
                  <c:v>0.57829169375921086</c:v>
                </c:pt>
                <c:pt idx="669">
                  <c:v>0.57829169375921086</c:v>
                </c:pt>
                <c:pt idx="670">
                  <c:v>0.57829169375921086</c:v>
                </c:pt>
                <c:pt idx="671">
                  <c:v>0.57829169375921086</c:v>
                </c:pt>
                <c:pt idx="672">
                  <c:v>0.57375411627258055</c:v>
                </c:pt>
                <c:pt idx="673">
                  <c:v>0.57646443837363903</c:v>
                </c:pt>
                <c:pt idx="674">
                  <c:v>0.56567321176079055</c:v>
                </c:pt>
                <c:pt idx="675">
                  <c:v>0.56567321176079055</c:v>
                </c:pt>
                <c:pt idx="676">
                  <c:v>0.56567321176079055</c:v>
                </c:pt>
                <c:pt idx="677">
                  <c:v>0.56567321176079055</c:v>
                </c:pt>
                <c:pt idx="678">
                  <c:v>0.56567321176079055</c:v>
                </c:pt>
                <c:pt idx="679">
                  <c:v>0.56222884409069529</c:v>
                </c:pt>
                <c:pt idx="680">
                  <c:v>0.56211125709232479</c:v>
                </c:pt>
                <c:pt idx="681">
                  <c:v>0.57182091616570441</c:v>
                </c:pt>
                <c:pt idx="682">
                  <c:v>0.58416696888077069</c:v>
                </c:pt>
                <c:pt idx="683">
                  <c:v>0.58234902731685212</c:v>
                </c:pt>
                <c:pt idx="684">
                  <c:v>0.58234902731685212</c:v>
                </c:pt>
                <c:pt idx="685">
                  <c:v>0.58234902731685212</c:v>
                </c:pt>
                <c:pt idx="686">
                  <c:v>0.58023711825700675</c:v>
                </c:pt>
                <c:pt idx="687">
                  <c:v>0.57052163804509393</c:v>
                </c:pt>
                <c:pt idx="688">
                  <c:v>0.56863093224951022</c:v>
                </c:pt>
                <c:pt idx="689">
                  <c:v>0.57114100718502647</c:v>
                </c:pt>
                <c:pt idx="690">
                  <c:v>0.55915819351443186</c:v>
                </c:pt>
                <c:pt idx="691">
                  <c:v>0.55915819351443186</c:v>
                </c:pt>
                <c:pt idx="692">
                  <c:v>0.55915819351443186</c:v>
                </c:pt>
                <c:pt idx="693">
                  <c:v>0.56322076609675298</c:v>
                </c:pt>
                <c:pt idx="694">
                  <c:v>0.56779443464228918</c:v>
                </c:pt>
                <c:pt idx="695">
                  <c:v>0.56218460343784327</c:v>
                </c:pt>
                <c:pt idx="696">
                  <c:v>0.55885433008299867</c:v>
                </c:pt>
                <c:pt idx="697">
                  <c:v>0.56748940698314931</c:v>
                </c:pt>
                <c:pt idx="698">
                  <c:v>0.56748940698314931</c:v>
                </c:pt>
                <c:pt idx="699">
                  <c:v>0.56748940698314931</c:v>
                </c:pt>
                <c:pt idx="700">
                  <c:v>0.55327709725433905</c:v>
                </c:pt>
                <c:pt idx="701">
                  <c:v>0.54974657673395244</c:v>
                </c:pt>
                <c:pt idx="702">
                  <c:v>0.5643378425812744</c:v>
                </c:pt>
                <c:pt idx="703">
                  <c:v>0.56467139381922693</c:v>
                </c:pt>
                <c:pt idx="704">
                  <c:v>0.56737473055404553</c:v>
                </c:pt>
                <c:pt idx="705">
                  <c:v>0.56737473055404553</c:v>
                </c:pt>
                <c:pt idx="706">
                  <c:v>0.56737473055404553</c:v>
                </c:pt>
                <c:pt idx="707">
                  <c:v>0.5647319336599721</c:v>
                </c:pt>
                <c:pt idx="708">
                  <c:v>0.56137488306787531</c:v>
                </c:pt>
                <c:pt idx="709">
                  <c:v>0.56333136772888426</c:v>
                </c:pt>
                <c:pt idx="710">
                  <c:v>0.56100465865716376</c:v>
                </c:pt>
                <c:pt idx="711">
                  <c:v>0.55531333151325302</c:v>
                </c:pt>
                <c:pt idx="712">
                  <c:v>0.55531333151325302</c:v>
                </c:pt>
                <c:pt idx="713">
                  <c:v>0.55531333151325302</c:v>
                </c:pt>
                <c:pt idx="714">
                  <c:v>0.55436506804619468</c:v>
                </c:pt>
                <c:pt idx="715">
                  <c:v>0.55588031040638675</c:v>
                </c:pt>
                <c:pt idx="716">
                  <c:v>0.55201158173722131</c:v>
                </c:pt>
                <c:pt idx="717">
                  <c:v>0.55018898326247623</c:v>
                </c:pt>
                <c:pt idx="718">
                  <c:v>0.54817428721613504</c:v>
                </c:pt>
                <c:pt idx="719">
                  <c:v>0.54817428721613504</c:v>
                </c:pt>
                <c:pt idx="720">
                  <c:v>0.54817428721613504</c:v>
                </c:pt>
                <c:pt idx="721">
                  <c:v>0.56069788465646409</c:v>
                </c:pt>
                <c:pt idx="722">
                  <c:v>0.5690605322732607</c:v>
                </c:pt>
                <c:pt idx="723">
                  <c:v>0.56228763758988132</c:v>
                </c:pt>
                <c:pt idx="724">
                  <c:v>0.55888751057263875</c:v>
                </c:pt>
                <c:pt idx="725">
                  <c:v>0.55698458038613508</c:v>
                </c:pt>
                <c:pt idx="726">
                  <c:v>0.55698458038613508</c:v>
                </c:pt>
                <c:pt idx="727">
                  <c:v>0.55698458038613508</c:v>
                </c:pt>
                <c:pt idx="728">
                  <c:v>0.55958488296891629</c:v>
                </c:pt>
                <c:pt idx="729">
                  <c:v>0.54793736687783423</c:v>
                </c:pt>
                <c:pt idx="730">
                  <c:v>0.54899332140775692</c:v>
                </c:pt>
                <c:pt idx="731">
                  <c:v>0.54860970837841894</c:v>
                </c:pt>
                <c:pt idx="732">
                  <c:v>0.5443294252149562</c:v>
                </c:pt>
                <c:pt idx="733">
                  <c:v>0.5443294252149562</c:v>
                </c:pt>
                <c:pt idx="734">
                  <c:v>0.5443294252149562</c:v>
                </c:pt>
                <c:pt idx="735">
                  <c:v>0.53819336308710897</c:v>
                </c:pt>
                <c:pt idx="736">
                  <c:v>0.53815552568664327</c:v>
                </c:pt>
                <c:pt idx="737">
                  <c:v>0.54615318791740819</c:v>
                </c:pt>
                <c:pt idx="738">
                  <c:v>0.55229332484222882</c:v>
                </c:pt>
                <c:pt idx="739">
                  <c:v>0.54851365959262122</c:v>
                </c:pt>
                <c:pt idx="740">
                  <c:v>0.54851365959262122</c:v>
                </c:pt>
                <c:pt idx="741">
                  <c:v>0.54851365959262122</c:v>
                </c:pt>
                <c:pt idx="742">
                  <c:v>0.55877283414353496</c:v>
                </c:pt>
                <c:pt idx="743">
                  <c:v>0.55268334112395312</c:v>
                </c:pt>
                <c:pt idx="744">
                  <c:v>0.55723430722920964</c:v>
                </c:pt>
                <c:pt idx="745">
                  <c:v>0.5493251263041492</c:v>
                </c:pt>
                <c:pt idx="746">
                  <c:v>0.54443129513928712</c:v>
                </c:pt>
                <c:pt idx="747">
                  <c:v>0.54443129513928712</c:v>
                </c:pt>
                <c:pt idx="748">
                  <c:v>0.54443129513928712</c:v>
                </c:pt>
                <c:pt idx="749">
                  <c:v>0.54107191609177652</c:v>
                </c:pt>
                <c:pt idx="750">
                  <c:v>0.54028548027594137</c:v>
                </c:pt>
                <c:pt idx="751">
                  <c:v>0.54166509010830977</c:v>
                </c:pt>
                <c:pt idx="752">
                  <c:v>0.54183099255650613</c:v>
                </c:pt>
                <c:pt idx="753">
                  <c:v>0.54008989002122565</c:v>
                </c:pt>
                <c:pt idx="754">
                  <c:v>0.54008989002122565</c:v>
                </c:pt>
                <c:pt idx="755">
                  <c:v>0.54008989002122565</c:v>
                </c:pt>
                <c:pt idx="756">
                  <c:v>0.53750064760165794</c:v>
                </c:pt>
                <c:pt idx="757">
                  <c:v>0.54207489826104727</c:v>
                </c:pt>
                <c:pt idx="758">
                  <c:v>0.5451973569702564</c:v>
                </c:pt>
                <c:pt idx="759">
                  <c:v>0.5502867783898342</c:v>
                </c:pt>
                <c:pt idx="760">
                  <c:v>0.54404186097141616</c:v>
                </c:pt>
                <c:pt idx="761">
                  <c:v>0.54404186097141616</c:v>
                </c:pt>
                <c:pt idx="762">
                  <c:v>0.54404186097141616</c:v>
                </c:pt>
                <c:pt idx="763">
                  <c:v>0.54011666725847873</c:v>
                </c:pt>
                <c:pt idx="764">
                  <c:v>0.53950311925707894</c:v>
                </c:pt>
                <c:pt idx="765">
                  <c:v>0.54610487246758255</c:v>
                </c:pt>
                <c:pt idx="766">
                  <c:v>0.54616308385291457</c:v>
                </c:pt>
                <c:pt idx="767">
                  <c:v>0.54076397786337038</c:v>
                </c:pt>
                <c:pt idx="768">
                  <c:v>0.54076397786337038</c:v>
                </c:pt>
                <c:pt idx="769">
                  <c:v>0.54076397786337038</c:v>
                </c:pt>
                <c:pt idx="770">
                  <c:v>0.54084314534742184</c:v>
                </c:pt>
                <c:pt idx="771">
                  <c:v>0.54427761708201028</c:v>
                </c:pt>
                <c:pt idx="772">
                  <c:v>0.54317858612694225</c:v>
                </c:pt>
                <c:pt idx="773">
                  <c:v>0.5471142578892394</c:v>
                </c:pt>
                <c:pt idx="774">
                  <c:v>0.54486788052927704</c:v>
                </c:pt>
                <c:pt idx="775">
                  <c:v>0.54486788052927704</c:v>
                </c:pt>
                <c:pt idx="776">
                  <c:v>0.54486788052927704</c:v>
                </c:pt>
                <c:pt idx="777">
                  <c:v>0.55807313329184405</c:v>
                </c:pt>
                <c:pt idx="778">
                  <c:v>0.56851159890958036</c:v>
                </c:pt>
                <c:pt idx="779">
                  <c:v>0.568623946883271</c:v>
                </c:pt>
                <c:pt idx="780">
                  <c:v>0.58779120973154231</c:v>
                </c:pt>
                <c:pt idx="781">
                  <c:v>0.59559095325217859</c:v>
                </c:pt>
                <c:pt idx="782">
                  <c:v>0.59559095325217859</c:v>
                </c:pt>
                <c:pt idx="783">
                  <c:v>0.59559095325217859</c:v>
                </c:pt>
                <c:pt idx="784">
                  <c:v>0.60092020557932435</c:v>
                </c:pt>
                <c:pt idx="785">
                  <c:v>0.59287772058185362</c:v>
                </c:pt>
                <c:pt idx="786">
                  <c:v>0.59037637735413728</c:v>
                </c:pt>
                <c:pt idx="787">
                  <c:v>0.58201023705422061</c:v>
                </c:pt>
                <c:pt idx="788">
                  <c:v>0.58251492976504915</c:v>
                </c:pt>
                <c:pt idx="789">
                  <c:v>0.58251492976504915</c:v>
                </c:pt>
                <c:pt idx="790">
                  <c:v>0.58251492976504915</c:v>
                </c:pt>
                <c:pt idx="791">
                  <c:v>0.58736044548008581</c:v>
                </c:pt>
                <c:pt idx="792">
                  <c:v>0.58561061123700542</c:v>
                </c:pt>
                <c:pt idx="793">
                  <c:v>0.59291206529919971</c:v>
                </c:pt>
                <c:pt idx="794">
                  <c:v>0.58399873797716206</c:v>
                </c:pt>
                <c:pt idx="795">
                  <c:v>0.58399873797716206</c:v>
                </c:pt>
                <c:pt idx="796">
                  <c:v>0.58399873797716206</c:v>
                </c:pt>
                <c:pt idx="797">
                  <c:v>0.58399873797716206</c:v>
                </c:pt>
                <c:pt idx="798">
                  <c:v>0.58256440944258125</c:v>
                </c:pt>
                <c:pt idx="799">
                  <c:v>0.58341138509916224</c:v>
                </c:pt>
                <c:pt idx="800">
                  <c:v>0.5776822205547858</c:v>
                </c:pt>
                <c:pt idx="801">
                  <c:v>0.58061956705863915</c:v>
                </c:pt>
                <c:pt idx="802">
                  <c:v>0.57700813271264106</c:v>
                </c:pt>
                <c:pt idx="803">
                  <c:v>0.57700813271264106</c:v>
                </c:pt>
                <c:pt idx="804">
                  <c:v>0.57700813271264106</c:v>
                </c:pt>
                <c:pt idx="805">
                  <c:v>0.57456674721181655</c:v>
                </c:pt>
                <c:pt idx="806">
                  <c:v>0.57274705930633796</c:v>
                </c:pt>
                <c:pt idx="807">
                  <c:v>0.5769097554714302</c:v>
                </c:pt>
                <c:pt idx="808">
                  <c:v>0.57914972957900601</c:v>
                </c:pt>
                <c:pt idx="809">
                  <c:v>0.58188973948658362</c:v>
                </c:pt>
                <c:pt idx="810">
                  <c:v>0.58188973948658362</c:v>
                </c:pt>
                <c:pt idx="811">
                  <c:v>0.58188973948658362</c:v>
                </c:pt>
                <c:pt idx="812">
                  <c:v>0.58052410038669477</c:v>
                </c:pt>
                <c:pt idx="813">
                  <c:v>0.57691674083767031</c:v>
                </c:pt>
                <c:pt idx="814">
                  <c:v>0.56819085417640158</c:v>
                </c:pt>
                <c:pt idx="815">
                  <c:v>0.56978235345137884</c:v>
                </c:pt>
                <c:pt idx="816">
                  <c:v>0.5645532247070042</c:v>
                </c:pt>
                <c:pt idx="817">
                  <c:v>0.5645532247070042</c:v>
                </c:pt>
                <c:pt idx="818">
                  <c:v>0.5645532247070042</c:v>
                </c:pt>
                <c:pt idx="819">
                  <c:v>0.56662613213867696</c:v>
                </c:pt>
                <c:pt idx="820">
                  <c:v>0.55475915912489349</c:v>
                </c:pt>
                <c:pt idx="821">
                  <c:v>0.56013090576333147</c:v>
                </c:pt>
                <c:pt idx="822">
                  <c:v>0.55531216728554722</c:v>
                </c:pt>
                <c:pt idx="823">
                  <c:v>0.55634192669207061</c:v>
                </c:pt>
                <c:pt idx="824">
                  <c:v>0.55634192669207061</c:v>
                </c:pt>
                <c:pt idx="825">
                  <c:v>0.55634192669207061</c:v>
                </c:pt>
                <c:pt idx="826">
                  <c:v>0.55784494466134316</c:v>
                </c:pt>
                <c:pt idx="827">
                  <c:v>0.55459965992908322</c:v>
                </c:pt>
                <c:pt idx="828">
                  <c:v>0.55177349717121404</c:v>
                </c:pt>
                <c:pt idx="829">
                  <c:v>0.5615797871442445</c:v>
                </c:pt>
                <c:pt idx="830">
                  <c:v>0.56245528637963793</c:v>
                </c:pt>
                <c:pt idx="831">
                  <c:v>0.56245528637963793</c:v>
                </c:pt>
                <c:pt idx="832">
                  <c:v>0.56245528637963793</c:v>
                </c:pt>
                <c:pt idx="833">
                  <c:v>0.55616147139754091</c:v>
                </c:pt>
                <c:pt idx="834">
                  <c:v>0.56059193993516021</c:v>
                </c:pt>
                <c:pt idx="835">
                  <c:v>0.55527374777122751</c:v>
                </c:pt>
                <c:pt idx="836">
                  <c:v>0.54644133427480135</c:v>
                </c:pt>
                <c:pt idx="837">
                  <c:v>0.54180537954695995</c:v>
                </c:pt>
                <c:pt idx="838">
                  <c:v>0.54180537954695995</c:v>
                </c:pt>
                <c:pt idx="839">
                  <c:v>0.54180537954695995</c:v>
                </c:pt>
                <c:pt idx="840">
                  <c:v>0.54470605287805385</c:v>
                </c:pt>
                <c:pt idx="841">
                  <c:v>0.54893394579471799</c:v>
                </c:pt>
                <c:pt idx="842">
                  <c:v>0.54575036513091035</c:v>
                </c:pt>
                <c:pt idx="843">
                  <c:v>0.54699376032160196</c:v>
                </c:pt>
                <c:pt idx="844">
                  <c:v>0.53960848186452948</c:v>
                </c:pt>
                <c:pt idx="845">
                  <c:v>0.53960848186452948</c:v>
                </c:pt>
                <c:pt idx="846">
                  <c:v>0.53960848186452948</c:v>
                </c:pt>
                <c:pt idx="847">
                  <c:v>0.53812641999397637</c:v>
                </c:pt>
                <c:pt idx="848">
                  <c:v>0.54929951329460258</c:v>
                </c:pt>
                <c:pt idx="849">
                  <c:v>0.55097367273675135</c:v>
                </c:pt>
                <c:pt idx="850">
                  <c:v>0.54761545791694788</c:v>
                </c:pt>
                <c:pt idx="851">
                  <c:v>0.55060461255374649</c:v>
                </c:pt>
                <c:pt idx="852">
                  <c:v>0.55060461255374649</c:v>
                </c:pt>
                <c:pt idx="853">
                  <c:v>0.55060461255374649</c:v>
                </c:pt>
                <c:pt idx="854">
                  <c:v>0.55141957194839453</c:v>
                </c:pt>
                <c:pt idx="855">
                  <c:v>0.56766404113914581</c:v>
                </c:pt>
                <c:pt idx="856">
                  <c:v>0.57718218475478289</c:v>
                </c:pt>
                <c:pt idx="857">
                  <c:v>0.58571713807216241</c:v>
                </c:pt>
                <c:pt idx="858">
                  <c:v>0.5850430502300179</c:v>
                </c:pt>
                <c:pt idx="859">
                  <c:v>0.5850430502300179</c:v>
                </c:pt>
                <c:pt idx="860">
                  <c:v>0.5850430502300179</c:v>
                </c:pt>
                <c:pt idx="861">
                  <c:v>0.587358117024672</c:v>
                </c:pt>
                <c:pt idx="862">
                  <c:v>0.58494001607798007</c:v>
                </c:pt>
                <c:pt idx="863">
                  <c:v>0.58520487788124087</c:v>
                </c:pt>
                <c:pt idx="864">
                  <c:v>0.58115161912057323</c:v>
                </c:pt>
                <c:pt idx="865">
                  <c:v>0.5789523929827296</c:v>
                </c:pt>
                <c:pt idx="866">
                  <c:v>0.5789523929827296</c:v>
                </c:pt>
                <c:pt idx="867">
                  <c:v>0.5789523929827296</c:v>
                </c:pt>
                <c:pt idx="868">
                  <c:v>0.57468200575477368</c:v>
                </c:pt>
                <c:pt idx="869">
                  <c:v>0.59192945711479528</c:v>
                </c:pt>
                <c:pt idx="870">
                  <c:v>0.57426404800808983</c:v>
                </c:pt>
                <c:pt idx="871">
                  <c:v>0.58576254295272179</c:v>
                </c:pt>
                <c:pt idx="872">
                  <c:v>0.58334793468915014</c:v>
                </c:pt>
                <c:pt idx="873">
                  <c:v>0.58334793468915014</c:v>
                </c:pt>
                <c:pt idx="874">
                  <c:v>0.58334793468915014</c:v>
                </c:pt>
                <c:pt idx="875">
                  <c:v>0.58141706303768714</c:v>
                </c:pt>
                <c:pt idx="876">
                  <c:v>0.59074660176484839</c:v>
                </c:pt>
                <c:pt idx="877">
                  <c:v>0.58764277069894555</c:v>
                </c:pt>
                <c:pt idx="878">
                  <c:v>0.57903912794687407</c:v>
                </c:pt>
                <c:pt idx="879">
                  <c:v>0.57950307268797019</c:v>
                </c:pt>
                <c:pt idx="880">
                  <c:v>0.57950307268797019</c:v>
                </c:pt>
                <c:pt idx="881">
                  <c:v>0.57950307268797019</c:v>
                </c:pt>
                <c:pt idx="882">
                  <c:v>0.5781601360283608</c:v>
                </c:pt>
                <c:pt idx="883">
                  <c:v>0.58351674770661255</c:v>
                </c:pt>
                <c:pt idx="884">
                  <c:v>0.58780867314714169</c:v>
                </c:pt>
                <c:pt idx="885">
                  <c:v>0.58814746340977386</c:v>
                </c:pt>
                <c:pt idx="886">
                  <c:v>0.58814746340977386</c:v>
                </c:pt>
                <c:pt idx="887">
                  <c:v>0.58814746340977386</c:v>
                </c:pt>
                <c:pt idx="888">
                  <c:v>0.58814746340977386</c:v>
                </c:pt>
                <c:pt idx="889">
                  <c:v>0.58446151849055039</c:v>
                </c:pt>
                <c:pt idx="890">
                  <c:v>0.58092051992080407</c:v>
                </c:pt>
                <c:pt idx="891">
                  <c:v>0.58049208412476028</c:v>
                </c:pt>
                <c:pt idx="892">
                  <c:v>0.57741211972684359</c:v>
                </c:pt>
                <c:pt idx="893">
                  <c:v>0.57704888068237192</c:v>
                </c:pt>
                <c:pt idx="894">
                  <c:v>0.57704888068237192</c:v>
                </c:pt>
                <c:pt idx="895">
                  <c:v>0.57704888068237192</c:v>
                </c:pt>
                <c:pt idx="896">
                  <c:v>0.57861825963092306</c:v>
                </c:pt>
                <c:pt idx="897">
                  <c:v>0.576668760336154</c:v>
                </c:pt>
                <c:pt idx="898">
                  <c:v>0.56886843470166415</c:v>
                </c:pt>
                <c:pt idx="899">
                  <c:v>0.56435064908604704</c:v>
                </c:pt>
                <c:pt idx="900">
                  <c:v>0.57199263975243353</c:v>
                </c:pt>
                <c:pt idx="901">
                  <c:v>0.57199263975243353</c:v>
                </c:pt>
                <c:pt idx="902">
                  <c:v>0.57199263975243353</c:v>
                </c:pt>
                <c:pt idx="903">
                  <c:v>0.56117463590233263</c:v>
                </c:pt>
                <c:pt idx="904">
                  <c:v>0.56022870089068721</c:v>
                </c:pt>
                <c:pt idx="905">
                  <c:v>0.55394128916097651</c:v>
                </c:pt>
                <c:pt idx="906">
                  <c:v>0.55899461952164842</c:v>
                </c:pt>
                <c:pt idx="907">
                  <c:v>0.56281910753796138</c:v>
                </c:pt>
                <c:pt idx="908">
                  <c:v>0.56281910753796138</c:v>
                </c:pt>
                <c:pt idx="909">
                  <c:v>0.56281910753796138</c:v>
                </c:pt>
                <c:pt idx="910">
                  <c:v>0.56550265240176723</c:v>
                </c:pt>
                <c:pt idx="911">
                  <c:v>0.57332917315965592</c:v>
                </c:pt>
                <c:pt idx="912">
                  <c:v>0.57268651946559057</c:v>
                </c:pt>
                <c:pt idx="913">
                  <c:v>0.57605230176548727</c:v>
                </c:pt>
                <c:pt idx="914">
                  <c:v>0.57593471476711655</c:v>
                </c:pt>
                <c:pt idx="915">
                  <c:v>0.57593471476711655</c:v>
                </c:pt>
                <c:pt idx="916">
                  <c:v>0.57593471476711655</c:v>
                </c:pt>
                <c:pt idx="917">
                  <c:v>0.57617687413009788</c:v>
                </c:pt>
                <c:pt idx="918">
                  <c:v>0.5740102463680401</c:v>
                </c:pt>
                <c:pt idx="919">
                  <c:v>0.57500507894336428</c:v>
                </c:pt>
                <c:pt idx="920">
                  <c:v>0.57834291977830166</c:v>
                </c:pt>
                <c:pt idx="921">
                  <c:v>0.58446035426284282</c:v>
                </c:pt>
                <c:pt idx="922">
                  <c:v>0.58446035426284282</c:v>
                </c:pt>
                <c:pt idx="923">
                  <c:v>0.58446035426284282</c:v>
                </c:pt>
                <c:pt idx="924">
                  <c:v>0.58206204518716365</c:v>
                </c:pt>
                <c:pt idx="925">
                  <c:v>0.5824497330134748</c:v>
                </c:pt>
                <c:pt idx="926">
                  <c:v>0.58618282915481679</c:v>
                </c:pt>
                <c:pt idx="927">
                  <c:v>0.58363433470498149</c:v>
                </c:pt>
                <c:pt idx="928">
                  <c:v>0.58363433470498149</c:v>
                </c:pt>
                <c:pt idx="929">
                  <c:v>0.58363433470498149</c:v>
                </c:pt>
                <c:pt idx="930">
                  <c:v>0.58363433470498149</c:v>
                </c:pt>
                <c:pt idx="931">
                  <c:v>0.58363433470498149</c:v>
                </c:pt>
                <c:pt idx="932">
                  <c:v>0.58305745987634117</c:v>
                </c:pt>
                <c:pt idx="933">
                  <c:v>0.58345213306889243</c:v>
                </c:pt>
                <c:pt idx="934">
                  <c:v>0.57631832779645431</c:v>
                </c:pt>
                <c:pt idx="935">
                  <c:v>0.57767930998551664</c:v>
                </c:pt>
                <c:pt idx="936">
                  <c:v>0.57767930998551664</c:v>
                </c:pt>
                <c:pt idx="937">
                  <c:v>0.57767930998551664</c:v>
                </c:pt>
                <c:pt idx="938">
                  <c:v>0.57529206107305075</c:v>
                </c:pt>
                <c:pt idx="939">
                  <c:v>0.57560523832613719</c:v>
                </c:pt>
                <c:pt idx="940">
                  <c:v>0.58155036711009545</c:v>
                </c:pt>
                <c:pt idx="941">
                  <c:v>0.5827407899401349</c:v>
                </c:pt>
                <c:pt idx="942">
                  <c:v>0.57163696818805376</c:v>
                </c:pt>
                <c:pt idx="943">
                  <c:v>0.57163696818805376</c:v>
                </c:pt>
                <c:pt idx="944">
                  <c:v>0.57163696818805376</c:v>
                </c:pt>
                <c:pt idx="945">
                  <c:v>0.57144661695801791</c:v>
                </c:pt>
                <c:pt idx="946">
                  <c:v>0.56539961824972873</c:v>
                </c:pt>
                <c:pt idx="947">
                  <c:v>0.56103609280524136</c:v>
                </c:pt>
                <c:pt idx="948">
                  <c:v>0.56308979047975471</c:v>
                </c:pt>
                <c:pt idx="949">
                  <c:v>0.55930430409161391</c:v>
                </c:pt>
                <c:pt idx="950">
                  <c:v>0.55930430409161391</c:v>
                </c:pt>
                <c:pt idx="951">
                  <c:v>0.55930430409161391</c:v>
                </c:pt>
                <c:pt idx="952">
                  <c:v>0.5565311136943969</c:v>
                </c:pt>
                <c:pt idx="953">
                  <c:v>0.56511671091701521</c:v>
                </c:pt>
                <c:pt idx="954">
                  <c:v>0.55202904515281936</c:v>
                </c:pt>
                <c:pt idx="955">
                  <c:v>0.55578717218985396</c:v>
                </c:pt>
                <c:pt idx="956">
                  <c:v>0.55496406320125913</c:v>
                </c:pt>
                <c:pt idx="957">
                  <c:v>0.55496406320125913</c:v>
                </c:pt>
                <c:pt idx="958">
                  <c:v>0.55496406320125913</c:v>
                </c:pt>
                <c:pt idx="959">
                  <c:v>0.55233872972278553</c:v>
                </c:pt>
                <c:pt idx="960">
                  <c:v>0.554114759089265</c:v>
                </c:pt>
                <c:pt idx="961">
                  <c:v>0.55186139636306275</c:v>
                </c:pt>
                <c:pt idx="962">
                  <c:v>0.54915805962824393</c:v>
                </c:pt>
                <c:pt idx="963">
                  <c:v>0.54978150356514988</c:v>
                </c:pt>
                <c:pt idx="964">
                  <c:v>0.54978150356514988</c:v>
                </c:pt>
                <c:pt idx="965">
                  <c:v>0.54978150356514988</c:v>
                </c:pt>
                <c:pt idx="966">
                  <c:v>0.55547224859520727</c:v>
                </c:pt>
                <c:pt idx="967">
                  <c:v>0.55322470700753823</c:v>
                </c:pt>
                <c:pt idx="968">
                  <c:v>0.55853707803293751</c:v>
                </c:pt>
                <c:pt idx="969">
                  <c:v>0.55310013464292762</c:v>
                </c:pt>
                <c:pt idx="970">
                  <c:v>0.55621153318892391</c:v>
                </c:pt>
                <c:pt idx="971">
                  <c:v>0.55621153318892391</c:v>
                </c:pt>
                <c:pt idx="972">
                  <c:v>0.55621153318892391</c:v>
                </c:pt>
                <c:pt idx="973">
                  <c:v>0.55612188765551251</c:v>
                </c:pt>
                <c:pt idx="974">
                  <c:v>0.56012624885250117</c:v>
                </c:pt>
                <c:pt idx="975">
                  <c:v>0.56654463619920881</c:v>
                </c:pt>
                <c:pt idx="976">
                  <c:v>0.56198959529697912</c:v>
                </c:pt>
                <c:pt idx="977">
                  <c:v>0.56122178712444981</c:v>
                </c:pt>
                <c:pt idx="978">
                  <c:v>0.56122178712444981</c:v>
                </c:pt>
                <c:pt idx="979">
                  <c:v>0.56122178712444981</c:v>
                </c:pt>
                <c:pt idx="980">
                  <c:v>0.55009409870438297</c:v>
                </c:pt>
                <c:pt idx="981">
                  <c:v>0.5437444007923673</c:v>
                </c:pt>
                <c:pt idx="982">
                  <c:v>0.5378627224184207</c:v>
                </c:pt>
                <c:pt idx="983">
                  <c:v>0.54007533717489031</c:v>
                </c:pt>
                <c:pt idx="984">
                  <c:v>0.54244221210248988</c:v>
                </c:pt>
                <c:pt idx="985">
                  <c:v>0.54244221210248988</c:v>
                </c:pt>
                <c:pt idx="986">
                  <c:v>0.54244221210248988</c:v>
                </c:pt>
                <c:pt idx="987">
                  <c:v>0.53614024752644629</c:v>
                </c:pt>
                <c:pt idx="988">
                  <c:v>0.52723448768450187</c:v>
                </c:pt>
                <c:pt idx="989">
                  <c:v>0.52853842271593887</c:v>
                </c:pt>
                <c:pt idx="990">
                  <c:v>0.53057116429173279</c:v>
                </c:pt>
                <c:pt idx="991">
                  <c:v>0.53477751899582393</c:v>
                </c:pt>
                <c:pt idx="992">
                  <c:v>0.53477751899582393</c:v>
                </c:pt>
                <c:pt idx="993">
                  <c:v>0.53477751899582393</c:v>
                </c:pt>
                <c:pt idx="994">
                  <c:v>0.54119648845638491</c:v>
                </c:pt>
                <c:pt idx="995">
                  <c:v>0.54222682997676164</c:v>
                </c:pt>
                <c:pt idx="996">
                  <c:v>0.53102113830034936</c:v>
                </c:pt>
                <c:pt idx="997">
                  <c:v>0.52655923561465068</c:v>
                </c:pt>
                <c:pt idx="998">
                  <c:v>0.52112753124932065</c:v>
                </c:pt>
                <c:pt idx="999">
                  <c:v>0.52112753124932065</c:v>
                </c:pt>
                <c:pt idx="1000">
                  <c:v>0.52112753124932065</c:v>
                </c:pt>
                <c:pt idx="1001">
                  <c:v>0.51911807422765976</c:v>
                </c:pt>
                <c:pt idx="1002">
                  <c:v>0.51066112416662524</c:v>
                </c:pt>
                <c:pt idx="1003">
                  <c:v>0.51863666607096448</c:v>
                </c:pt>
                <c:pt idx="1004">
                  <c:v>0.51363397961553137</c:v>
                </c:pt>
                <c:pt idx="1005">
                  <c:v>0.50910862651982081</c:v>
                </c:pt>
                <c:pt idx="1006">
                  <c:v>0.50910862651982081</c:v>
                </c:pt>
                <c:pt idx="1007">
                  <c:v>0.50910862651982081</c:v>
                </c:pt>
                <c:pt idx="1008">
                  <c:v>0.5038306002117674</c:v>
                </c:pt>
                <c:pt idx="1009">
                  <c:v>0.51074611278921034</c:v>
                </c:pt>
                <c:pt idx="1010">
                  <c:v>0.52403635417436178</c:v>
                </c:pt>
                <c:pt idx="1011">
                  <c:v>0.52064088406794573</c:v>
                </c:pt>
                <c:pt idx="1012">
                  <c:v>0.51412994061856043</c:v>
                </c:pt>
                <c:pt idx="1013">
                  <c:v>0.51412994061856043</c:v>
                </c:pt>
                <c:pt idx="1014">
                  <c:v>0.51412994061856043</c:v>
                </c:pt>
                <c:pt idx="1015">
                  <c:v>0.51838810345559683</c:v>
                </c:pt>
                <c:pt idx="1016">
                  <c:v>0.5294604910595988</c:v>
                </c:pt>
                <c:pt idx="1017">
                  <c:v>0.53259459204587412</c:v>
                </c:pt>
                <c:pt idx="1018">
                  <c:v>0.52695390880720216</c:v>
                </c:pt>
                <c:pt idx="1019">
                  <c:v>0.5213085686577037</c:v>
                </c:pt>
                <c:pt idx="1020">
                  <c:v>0.5213085686577037</c:v>
                </c:pt>
                <c:pt idx="1021">
                  <c:v>0.5213085686577037</c:v>
                </c:pt>
                <c:pt idx="1022">
                  <c:v>0.53246361642887674</c:v>
                </c:pt>
                <c:pt idx="1023">
                  <c:v>0.52351943707261306</c:v>
                </c:pt>
                <c:pt idx="1024">
                  <c:v>0.52433497858111466</c:v>
                </c:pt>
                <c:pt idx="1025">
                  <c:v>0.52476690706027784</c:v>
                </c:pt>
                <c:pt idx="1026">
                  <c:v>0.52128528410357045</c:v>
                </c:pt>
                <c:pt idx="1027">
                  <c:v>0.52128528410357045</c:v>
                </c:pt>
                <c:pt idx="1028">
                  <c:v>0.52128528410357045</c:v>
                </c:pt>
                <c:pt idx="1029">
                  <c:v>0.529031473149701</c:v>
                </c:pt>
                <c:pt idx="1030">
                  <c:v>0.52908037071338021</c:v>
                </c:pt>
                <c:pt idx="1031">
                  <c:v>0.52831838367938411</c:v>
                </c:pt>
                <c:pt idx="1032">
                  <c:v>0.54809861241520164</c:v>
                </c:pt>
                <c:pt idx="1033">
                  <c:v>0.54809861241520164</c:v>
                </c:pt>
                <c:pt idx="1034">
                  <c:v>0.54809861241520164</c:v>
                </c:pt>
                <c:pt idx="1035">
                  <c:v>0.54809861241520164</c:v>
                </c:pt>
                <c:pt idx="1036">
                  <c:v>0.5488181051379053</c:v>
                </c:pt>
                <c:pt idx="1037">
                  <c:v>0.53733649149501939</c:v>
                </c:pt>
                <c:pt idx="1038">
                  <c:v>0.52890107964655786</c:v>
                </c:pt>
                <c:pt idx="1039">
                  <c:v>0.52890107964655786</c:v>
                </c:pt>
                <c:pt idx="1040">
                  <c:v>0.52890107964655786</c:v>
                </c:pt>
                <c:pt idx="1041">
                  <c:v>0.52890107964655786</c:v>
                </c:pt>
                <c:pt idx="1042">
                  <c:v>0.52890107964655786</c:v>
                </c:pt>
                <c:pt idx="1043">
                  <c:v>0.52524773310312045</c:v>
                </c:pt>
                <c:pt idx="1044">
                  <c:v>0.52219745651172311</c:v>
                </c:pt>
                <c:pt idx="1045">
                  <c:v>0.51416370322205251</c:v>
                </c:pt>
                <c:pt idx="1046">
                  <c:v>0.51486689675686304</c:v>
                </c:pt>
                <c:pt idx="1047">
                  <c:v>0.50813707849862944</c:v>
                </c:pt>
                <c:pt idx="1048">
                  <c:v>0.50813707849862944</c:v>
                </c:pt>
                <c:pt idx="1049">
                  <c:v>0.50813707849862944</c:v>
                </c:pt>
                <c:pt idx="1050">
                  <c:v>0.49968187477915449</c:v>
                </c:pt>
                <c:pt idx="1051">
                  <c:v>0.51855400590379253</c:v>
                </c:pt>
                <c:pt idx="1052">
                  <c:v>0.51239000231098597</c:v>
                </c:pt>
                <c:pt idx="1053">
                  <c:v>0.50326129286322008</c:v>
                </c:pt>
                <c:pt idx="1054">
                  <c:v>0.51094286727163207</c:v>
                </c:pt>
                <c:pt idx="1055">
                  <c:v>0.51094286727163207</c:v>
                </c:pt>
                <c:pt idx="1056">
                  <c:v>0.51094286727163207</c:v>
                </c:pt>
                <c:pt idx="1057">
                  <c:v>0.51995981085956089</c:v>
                </c:pt>
                <c:pt idx="1058">
                  <c:v>0.52135921256294226</c:v>
                </c:pt>
                <c:pt idx="1059">
                  <c:v>0.516075947230209</c:v>
                </c:pt>
                <c:pt idx="1060">
                  <c:v>0.51967515718528756</c:v>
                </c:pt>
                <c:pt idx="1061">
                  <c:v>0.52068512472079798</c:v>
                </c:pt>
                <c:pt idx="1062">
                  <c:v>0.52068512472079798</c:v>
                </c:pt>
                <c:pt idx="1063">
                  <c:v>0.52068512472079798</c:v>
                </c:pt>
                <c:pt idx="1064">
                  <c:v>0.50785941019059599</c:v>
                </c:pt>
                <c:pt idx="1065">
                  <c:v>0.51773613593987844</c:v>
                </c:pt>
                <c:pt idx="1066">
                  <c:v>0.51963091653243532</c:v>
                </c:pt>
                <c:pt idx="1067">
                  <c:v>0.51864015875408453</c:v>
                </c:pt>
                <c:pt idx="1068">
                  <c:v>0.51346342025650893</c:v>
                </c:pt>
                <c:pt idx="1069">
                  <c:v>0.51346342025650893</c:v>
                </c:pt>
                <c:pt idx="1070">
                  <c:v>0.51346342025650893</c:v>
                </c:pt>
                <c:pt idx="1071">
                  <c:v>0.51241154052355942</c:v>
                </c:pt>
                <c:pt idx="1072">
                  <c:v>0.50676969305718078</c:v>
                </c:pt>
                <c:pt idx="1073">
                  <c:v>0.51610854560599551</c:v>
                </c:pt>
                <c:pt idx="1074">
                  <c:v>0.51426440891867742</c:v>
                </c:pt>
                <c:pt idx="1075">
                  <c:v>0.50677260362644749</c:v>
                </c:pt>
                <c:pt idx="1076">
                  <c:v>0.50677260362644749</c:v>
                </c:pt>
                <c:pt idx="1077">
                  <c:v>0.50677260362644749</c:v>
                </c:pt>
                <c:pt idx="1078">
                  <c:v>0.51928281244814989</c:v>
                </c:pt>
                <c:pt idx="1079">
                  <c:v>0.51591353746513291</c:v>
                </c:pt>
                <c:pt idx="1080">
                  <c:v>0.51890443844349177</c:v>
                </c:pt>
                <c:pt idx="1081">
                  <c:v>0.50770340367790601</c:v>
                </c:pt>
                <c:pt idx="1082">
                  <c:v>0.51778677984511678</c:v>
                </c:pt>
                <c:pt idx="1083">
                  <c:v>0.51778677984511678</c:v>
                </c:pt>
                <c:pt idx="1084">
                  <c:v>0.51778677984511678</c:v>
                </c:pt>
                <c:pt idx="1085">
                  <c:v>0.51910817829215339</c:v>
                </c:pt>
                <c:pt idx="1086">
                  <c:v>0.5358183385655606</c:v>
                </c:pt>
                <c:pt idx="1087">
                  <c:v>0.53861714197232358</c:v>
                </c:pt>
                <c:pt idx="1088">
                  <c:v>0.54391204958212347</c:v>
                </c:pt>
                <c:pt idx="1089">
                  <c:v>0.55421430055818277</c:v>
                </c:pt>
                <c:pt idx="1090">
                  <c:v>0.55421430055818277</c:v>
                </c:pt>
                <c:pt idx="1091">
                  <c:v>0.55421430055818277</c:v>
                </c:pt>
                <c:pt idx="1092">
                  <c:v>0.54122384780749133</c:v>
                </c:pt>
                <c:pt idx="1093">
                  <c:v>0.54453782197444278</c:v>
                </c:pt>
                <c:pt idx="1094">
                  <c:v>0.53067943746845092</c:v>
                </c:pt>
                <c:pt idx="1095">
                  <c:v>0.53867768181306896</c:v>
                </c:pt>
                <c:pt idx="1096">
                  <c:v>0.53494051087475403</c:v>
                </c:pt>
                <c:pt idx="1097">
                  <c:v>0.53494051087475403</c:v>
                </c:pt>
                <c:pt idx="1098">
                  <c:v>0.53494051087475403</c:v>
                </c:pt>
                <c:pt idx="1099">
                  <c:v>0.54187057629852986</c:v>
                </c:pt>
                <c:pt idx="1100">
                  <c:v>0.5507501410170752</c:v>
                </c:pt>
                <c:pt idx="1101">
                  <c:v>0.56433434989815323</c:v>
                </c:pt>
                <c:pt idx="1102">
                  <c:v>0.56246401808743562</c:v>
                </c:pt>
                <c:pt idx="1103">
                  <c:v>0.56462307836939996</c:v>
                </c:pt>
                <c:pt idx="1104">
                  <c:v>0.56462307836939996</c:v>
                </c:pt>
                <c:pt idx="1105">
                  <c:v>0.56462307836939996</c:v>
                </c:pt>
                <c:pt idx="1106">
                  <c:v>0.5641538946036242</c:v>
                </c:pt>
                <c:pt idx="1107">
                  <c:v>0.56132423916263496</c:v>
                </c:pt>
                <c:pt idx="1108">
                  <c:v>0.55988991062805415</c:v>
                </c:pt>
                <c:pt idx="1109">
                  <c:v>0.55548738355539395</c:v>
                </c:pt>
                <c:pt idx="1110">
                  <c:v>0.55655206979311656</c:v>
                </c:pt>
                <c:pt idx="1111">
                  <c:v>0.55655206979311656</c:v>
                </c:pt>
                <c:pt idx="1112">
                  <c:v>0.55655206979311656</c:v>
                </c:pt>
                <c:pt idx="1113">
                  <c:v>0.56854652574077735</c:v>
                </c:pt>
                <c:pt idx="1114">
                  <c:v>0.56244597255798245</c:v>
                </c:pt>
                <c:pt idx="1115">
                  <c:v>0.57194781698572661</c:v>
                </c:pt>
                <c:pt idx="1116">
                  <c:v>0.56846037289048601</c:v>
                </c:pt>
                <c:pt idx="1117">
                  <c:v>0.57602785298364756</c:v>
                </c:pt>
                <c:pt idx="1118">
                  <c:v>0.57602785298364756</c:v>
                </c:pt>
                <c:pt idx="1119">
                  <c:v>0.57602785298364756</c:v>
                </c:pt>
                <c:pt idx="1120">
                  <c:v>0.58852467318672352</c:v>
                </c:pt>
                <c:pt idx="1121">
                  <c:v>0.59909993555998975</c:v>
                </c:pt>
                <c:pt idx="1122">
                  <c:v>0.60788345149273715</c:v>
                </c:pt>
                <c:pt idx="1123">
                  <c:v>0.61191982895165875</c:v>
                </c:pt>
                <c:pt idx="1124">
                  <c:v>0.60404091794697101</c:v>
                </c:pt>
                <c:pt idx="1125">
                  <c:v>0.60404091794697101</c:v>
                </c:pt>
                <c:pt idx="1126">
                  <c:v>0.60404091794697101</c:v>
                </c:pt>
                <c:pt idx="1127">
                  <c:v>0.61815310409301039</c:v>
                </c:pt>
                <c:pt idx="1128">
                  <c:v>0.62649537772494113</c:v>
                </c:pt>
                <c:pt idx="1129">
                  <c:v>0.62744888021667933</c:v>
                </c:pt>
                <c:pt idx="1130">
                  <c:v>0.62055257739639602</c:v>
                </c:pt>
                <c:pt idx="1131">
                  <c:v>0.61443106811488168</c:v>
                </c:pt>
                <c:pt idx="1132">
                  <c:v>0.61443106811488168</c:v>
                </c:pt>
                <c:pt idx="1133">
                  <c:v>0.61443106811488168</c:v>
                </c:pt>
                <c:pt idx="1134">
                  <c:v>0.6162728763467864</c:v>
                </c:pt>
                <c:pt idx="1135">
                  <c:v>0.59618645572412254</c:v>
                </c:pt>
                <c:pt idx="1136">
                  <c:v>0.59916105751458848</c:v>
                </c:pt>
                <c:pt idx="1137">
                  <c:v>0.58771029590592838</c:v>
                </c:pt>
                <c:pt idx="1138">
                  <c:v>0.59203831240536342</c:v>
                </c:pt>
                <c:pt idx="1139">
                  <c:v>0.59203831240536342</c:v>
                </c:pt>
                <c:pt idx="1140">
                  <c:v>0.59203831240536342</c:v>
                </c:pt>
                <c:pt idx="1141">
                  <c:v>0.58810846178159948</c:v>
                </c:pt>
                <c:pt idx="1142">
                  <c:v>0.59014527815436657</c:v>
                </c:pt>
                <c:pt idx="1143">
                  <c:v>0.59318682303796422</c:v>
                </c:pt>
                <c:pt idx="1144">
                  <c:v>0.59883332741516915</c:v>
                </c:pt>
                <c:pt idx="1145">
                  <c:v>0.59914184775742862</c:v>
                </c:pt>
                <c:pt idx="1146">
                  <c:v>0.59914184775742862</c:v>
                </c:pt>
                <c:pt idx="1147">
                  <c:v>0.59914184775742862</c:v>
                </c:pt>
                <c:pt idx="1148">
                  <c:v>0.62141527012701614</c:v>
                </c:pt>
                <c:pt idx="1149">
                  <c:v>0.637739488915672</c:v>
                </c:pt>
                <c:pt idx="1150">
                  <c:v>0.63618466281345376</c:v>
                </c:pt>
                <c:pt idx="1151">
                  <c:v>0.63381720577200107</c:v>
                </c:pt>
                <c:pt idx="1152">
                  <c:v>0.62739416151446714</c:v>
                </c:pt>
                <c:pt idx="1153">
                  <c:v>0.62739416151446714</c:v>
                </c:pt>
                <c:pt idx="1154">
                  <c:v>0.62739416151446714</c:v>
                </c:pt>
                <c:pt idx="1155">
                  <c:v>0.64029496873174763</c:v>
                </c:pt>
                <c:pt idx="1156">
                  <c:v>0.64415263723769978</c:v>
                </c:pt>
                <c:pt idx="1157">
                  <c:v>0.64662603900045679</c:v>
                </c:pt>
                <c:pt idx="1158">
                  <c:v>0.64712898536972552</c:v>
                </c:pt>
                <c:pt idx="1159">
                  <c:v>0.64712898536972552</c:v>
                </c:pt>
                <c:pt idx="1160">
                  <c:v>0.64712898536972552</c:v>
                </c:pt>
                <c:pt idx="1161">
                  <c:v>0.64712898536972552</c:v>
                </c:pt>
                <c:pt idx="1162">
                  <c:v>0.64186784036341815</c:v>
                </c:pt>
                <c:pt idx="1163">
                  <c:v>0.64181137531964616</c:v>
                </c:pt>
                <c:pt idx="1164">
                  <c:v>0.64286441928030214</c:v>
                </c:pt>
                <c:pt idx="1165">
                  <c:v>0.63469037655198091</c:v>
                </c:pt>
                <c:pt idx="1166">
                  <c:v>0.62606286713192372</c:v>
                </c:pt>
                <c:pt idx="1167">
                  <c:v>0.62606286713192372</c:v>
                </c:pt>
                <c:pt idx="1168">
                  <c:v>0.62606286713192372</c:v>
                </c:pt>
                <c:pt idx="1169">
                  <c:v>0.63542849691799108</c:v>
                </c:pt>
                <c:pt idx="1170">
                  <c:v>0.63246844797385826</c:v>
                </c:pt>
                <c:pt idx="1171">
                  <c:v>0.63287650978503573</c:v>
                </c:pt>
                <c:pt idx="1172">
                  <c:v>0.64178925499321982</c:v>
                </c:pt>
                <c:pt idx="1173">
                  <c:v>0.64885087814784614</c:v>
                </c:pt>
                <c:pt idx="1174">
                  <c:v>0.64885087814784614</c:v>
                </c:pt>
                <c:pt idx="1175">
                  <c:v>0.64885087814784614</c:v>
                </c:pt>
                <c:pt idx="1176">
                  <c:v>0.65087896281281354</c:v>
                </c:pt>
                <c:pt idx="1177">
                  <c:v>0.64475687141744542</c:v>
                </c:pt>
                <c:pt idx="1178">
                  <c:v>0.63002298767606013</c:v>
                </c:pt>
                <c:pt idx="1179">
                  <c:v>0.61968872043806811</c:v>
                </c:pt>
                <c:pt idx="1180">
                  <c:v>0.6121334647358263</c:v>
                </c:pt>
                <c:pt idx="1181">
                  <c:v>0.6121334647358263</c:v>
                </c:pt>
                <c:pt idx="1182">
                  <c:v>0.6121334647358263</c:v>
                </c:pt>
                <c:pt idx="1183">
                  <c:v>0.61270975745061329</c:v>
                </c:pt>
                <c:pt idx="1184">
                  <c:v>0.58461170386470473</c:v>
                </c:pt>
                <c:pt idx="1185">
                  <c:v>0.58162080288634588</c:v>
                </c:pt>
                <c:pt idx="1186">
                  <c:v>0.59206916443958879</c:v>
                </c:pt>
                <c:pt idx="1187">
                  <c:v>0.59955456647943195</c:v>
                </c:pt>
                <c:pt idx="1188">
                  <c:v>0.59955456647943195</c:v>
                </c:pt>
                <c:pt idx="1189">
                  <c:v>0.59955456647943195</c:v>
                </c:pt>
                <c:pt idx="1190">
                  <c:v>0.59146784082910941</c:v>
                </c:pt>
                <c:pt idx="1191">
                  <c:v>0.59000149603259588</c:v>
                </c:pt>
                <c:pt idx="1192">
                  <c:v>0.57246007717664771</c:v>
                </c:pt>
                <c:pt idx="1193">
                  <c:v>0.57582877004581134</c:v>
                </c:pt>
                <c:pt idx="1194">
                  <c:v>0.57439385939737719</c:v>
                </c:pt>
                <c:pt idx="1195">
                  <c:v>0.57439385939737719</c:v>
                </c:pt>
                <c:pt idx="1196">
                  <c:v>0.57439385939737719</c:v>
                </c:pt>
                <c:pt idx="1197">
                  <c:v>0.56664592400968639</c:v>
                </c:pt>
                <c:pt idx="1198">
                  <c:v>0.57038484128956157</c:v>
                </c:pt>
                <c:pt idx="1199">
                  <c:v>0.57651391805116892</c:v>
                </c:pt>
                <c:pt idx="1200">
                  <c:v>0.57656805463952776</c:v>
                </c:pt>
                <c:pt idx="1201">
                  <c:v>0.57230814546093112</c:v>
                </c:pt>
                <c:pt idx="1202">
                  <c:v>0.57230814546093112</c:v>
                </c:pt>
                <c:pt idx="1203">
                  <c:v>0.57230814546093112</c:v>
                </c:pt>
                <c:pt idx="1204">
                  <c:v>0.58413728107424889</c:v>
                </c:pt>
                <c:pt idx="1205">
                  <c:v>0.59077803591292488</c:v>
                </c:pt>
                <c:pt idx="1206">
                  <c:v>0.5794471897580491</c:v>
                </c:pt>
                <c:pt idx="1207">
                  <c:v>0.58798854632781494</c:v>
                </c:pt>
                <c:pt idx="1208">
                  <c:v>0.58979600984237379</c:v>
                </c:pt>
                <c:pt idx="1209">
                  <c:v>0.58979600984237379</c:v>
                </c:pt>
                <c:pt idx="1210">
                  <c:v>0.58979600984237379</c:v>
                </c:pt>
                <c:pt idx="1211">
                  <c:v>0.58448829572780125</c:v>
                </c:pt>
                <c:pt idx="1212">
                  <c:v>0.59157436766426685</c:v>
                </c:pt>
                <c:pt idx="1213">
                  <c:v>0.59023084889080435</c:v>
                </c:pt>
                <c:pt idx="1214">
                  <c:v>0.57883888078132983</c:v>
                </c:pt>
                <c:pt idx="1215">
                  <c:v>0.57368426261018035</c:v>
                </c:pt>
                <c:pt idx="1216">
                  <c:v>0.57368426261018035</c:v>
                </c:pt>
                <c:pt idx="1217">
                  <c:v>0.57368426261018035</c:v>
                </c:pt>
                <c:pt idx="1218">
                  <c:v>0.5662326231738295</c:v>
                </c:pt>
                <c:pt idx="1219">
                  <c:v>0.56013730901571468</c:v>
                </c:pt>
                <c:pt idx="1220">
                  <c:v>0.55486393961848757</c:v>
                </c:pt>
                <c:pt idx="1221">
                  <c:v>0.55149058983849741</c:v>
                </c:pt>
                <c:pt idx="1222">
                  <c:v>0.5302661366325927</c:v>
                </c:pt>
                <c:pt idx="1223">
                  <c:v>0.5302661366325927</c:v>
                </c:pt>
                <c:pt idx="1224">
                  <c:v>0.5302661366325927</c:v>
                </c:pt>
                <c:pt idx="1225">
                  <c:v>0.48869214734232358</c:v>
                </c:pt>
                <c:pt idx="1226">
                  <c:v>0.49284436545805566</c:v>
                </c:pt>
                <c:pt idx="1227">
                  <c:v>0.49672648274584752</c:v>
                </c:pt>
                <c:pt idx="1228">
                  <c:v>0.502002180598488</c:v>
                </c:pt>
                <c:pt idx="1229">
                  <c:v>0.51836249044604976</c:v>
                </c:pt>
                <c:pt idx="1230">
                  <c:v>0.51836249044604976</c:v>
                </c:pt>
                <c:pt idx="1231">
                  <c:v>0.51836249044604976</c:v>
                </c:pt>
                <c:pt idx="1232">
                  <c:v>0.52960951220604757</c:v>
                </c:pt>
                <c:pt idx="1233">
                  <c:v>0.528632143046323</c:v>
                </c:pt>
                <c:pt idx="1234">
                  <c:v>0.52337390860928257</c:v>
                </c:pt>
                <c:pt idx="1235">
                  <c:v>0.51091259735125849</c:v>
                </c:pt>
                <c:pt idx="1236">
                  <c:v>0.50862081511073765</c:v>
                </c:pt>
                <c:pt idx="1237">
                  <c:v>0.50862081511073765</c:v>
                </c:pt>
                <c:pt idx="1238">
                  <c:v>0.50862081511073765</c:v>
                </c:pt>
                <c:pt idx="1239">
                  <c:v>0.5068471141996711</c:v>
                </c:pt>
                <c:pt idx="1240">
                  <c:v>0.50349588474610729</c:v>
                </c:pt>
                <c:pt idx="1241">
                  <c:v>0.5007523821554094</c:v>
                </c:pt>
                <c:pt idx="1242">
                  <c:v>0.49870974464410933</c:v>
                </c:pt>
                <c:pt idx="1243">
                  <c:v>0.50055853824225371</c:v>
                </c:pt>
                <c:pt idx="1244">
                  <c:v>0.50055853824225371</c:v>
                </c:pt>
                <c:pt idx="1245">
                  <c:v>0.50055853824225371</c:v>
                </c:pt>
                <c:pt idx="1246">
                  <c:v>0.49190017678797071</c:v>
                </c:pt>
                <c:pt idx="1247">
                  <c:v>0.48842786765291635</c:v>
                </c:pt>
                <c:pt idx="1248">
                  <c:v>0.47874265736137622</c:v>
                </c:pt>
                <c:pt idx="1249">
                  <c:v>0.47555150921747535</c:v>
                </c:pt>
                <c:pt idx="1250">
                  <c:v>0.47555150921747535</c:v>
                </c:pt>
                <c:pt idx="1251">
                  <c:v>0.47555150921747535</c:v>
                </c:pt>
                <c:pt idx="1252">
                  <c:v>0.47555150921747535</c:v>
                </c:pt>
                <c:pt idx="1253">
                  <c:v>0.47744628981003245</c:v>
                </c:pt>
                <c:pt idx="1254">
                  <c:v>0.47154773013433982</c:v>
                </c:pt>
                <c:pt idx="1255">
                  <c:v>0.46625456886609995</c:v>
                </c:pt>
                <c:pt idx="1256">
                  <c:v>0.467184204689852</c:v>
                </c:pt>
                <c:pt idx="1257">
                  <c:v>0.46576966802628417</c:v>
                </c:pt>
                <c:pt idx="1258">
                  <c:v>0.46576966802628417</c:v>
                </c:pt>
                <c:pt idx="1259">
                  <c:v>0.46576966802628417</c:v>
                </c:pt>
                <c:pt idx="1260">
                  <c:v>0.4705162243862564</c:v>
                </c:pt>
                <c:pt idx="1261">
                  <c:v>0.46909179178718219</c:v>
                </c:pt>
                <c:pt idx="1262">
                  <c:v>0.48055652412832162</c:v>
                </c:pt>
                <c:pt idx="1263">
                  <c:v>0.47724429630293042</c:v>
                </c:pt>
                <c:pt idx="1264">
                  <c:v>0.47897026387802466</c:v>
                </c:pt>
                <c:pt idx="1265">
                  <c:v>0.47897026387802466</c:v>
                </c:pt>
                <c:pt idx="1266">
                  <c:v>0.47897026387802466</c:v>
                </c:pt>
                <c:pt idx="1267">
                  <c:v>0.47412358393528131</c:v>
                </c:pt>
                <c:pt idx="1268">
                  <c:v>0.47651025073389364</c:v>
                </c:pt>
                <c:pt idx="1269">
                  <c:v>0.47567317101281947</c:v>
                </c:pt>
                <c:pt idx="1270">
                  <c:v>0.47379992863283538</c:v>
                </c:pt>
                <c:pt idx="1271">
                  <c:v>0.47420915467171953</c:v>
                </c:pt>
                <c:pt idx="1272">
                  <c:v>0.47420915467171953</c:v>
                </c:pt>
                <c:pt idx="1273">
                  <c:v>0.47420915467171953</c:v>
                </c:pt>
                <c:pt idx="1274">
                  <c:v>0.46741530388962071</c:v>
                </c:pt>
                <c:pt idx="1275">
                  <c:v>0.46223041579809854</c:v>
                </c:pt>
                <c:pt idx="1276">
                  <c:v>0.46413916712313519</c:v>
                </c:pt>
                <c:pt idx="1277">
                  <c:v>0.4517337387950302</c:v>
                </c:pt>
                <c:pt idx="1278">
                  <c:v>0.4517337387950302</c:v>
                </c:pt>
                <c:pt idx="1279">
                  <c:v>0.4517337387950302</c:v>
                </c:pt>
                <c:pt idx="1280">
                  <c:v>0.4517337387950302</c:v>
                </c:pt>
                <c:pt idx="1281">
                  <c:v>0.45060967694426912</c:v>
                </c:pt>
                <c:pt idx="1282">
                  <c:v>0.44777885727557343</c:v>
                </c:pt>
                <c:pt idx="1283">
                  <c:v>0.44215214476938125</c:v>
                </c:pt>
                <c:pt idx="1284">
                  <c:v>0.45137690300294508</c:v>
                </c:pt>
                <c:pt idx="1285">
                  <c:v>0.45046938750561916</c:v>
                </c:pt>
                <c:pt idx="1286">
                  <c:v>0.45046938750561916</c:v>
                </c:pt>
                <c:pt idx="1287">
                  <c:v>0.45046938750561916</c:v>
                </c:pt>
                <c:pt idx="1288">
                  <c:v>0.45267152421272905</c:v>
                </c:pt>
                <c:pt idx="1289">
                  <c:v>0.46659859815341287</c:v>
                </c:pt>
                <c:pt idx="1290">
                  <c:v>0.45727371633707792</c:v>
                </c:pt>
                <c:pt idx="1291">
                  <c:v>0.46187125155060005</c:v>
                </c:pt>
                <c:pt idx="1292">
                  <c:v>0.47075314472455831</c:v>
                </c:pt>
                <c:pt idx="1293">
                  <c:v>0.47075314472455831</c:v>
                </c:pt>
                <c:pt idx="1294">
                  <c:v>0.47075314472455831</c:v>
                </c:pt>
                <c:pt idx="1295">
                  <c:v>0.46741996080044745</c:v>
                </c:pt>
                <c:pt idx="1296">
                  <c:v>0.46876813648473692</c:v>
                </c:pt>
                <c:pt idx="1297">
                  <c:v>0.46413567444001536</c:v>
                </c:pt>
                <c:pt idx="1298">
                  <c:v>0.47105176913131164</c:v>
                </c:pt>
                <c:pt idx="1299">
                  <c:v>0.47642118731433647</c:v>
                </c:pt>
                <c:pt idx="1300">
                  <c:v>0.47642118731433647</c:v>
                </c:pt>
                <c:pt idx="1301">
                  <c:v>0.47642118731433647</c:v>
                </c:pt>
                <c:pt idx="1302">
                  <c:v>0.48410276172274891</c:v>
                </c:pt>
                <c:pt idx="1303">
                  <c:v>0.47553695637114335</c:v>
                </c:pt>
                <c:pt idx="1304">
                  <c:v>0.47612605559070342</c:v>
                </c:pt>
                <c:pt idx="1305">
                  <c:v>0.46940438692641595</c:v>
                </c:pt>
                <c:pt idx="1306">
                  <c:v>0.467975297416515</c:v>
                </c:pt>
                <c:pt idx="1307">
                  <c:v>0.467975297416515</c:v>
                </c:pt>
                <c:pt idx="1308">
                  <c:v>0.467975297416515</c:v>
                </c:pt>
                <c:pt idx="1309">
                  <c:v>0.47095921302863397</c:v>
                </c:pt>
                <c:pt idx="1310">
                  <c:v>0.46261635728284989</c:v>
                </c:pt>
                <c:pt idx="1311">
                  <c:v>0.46727676079253078</c:v>
                </c:pt>
                <c:pt idx="1312">
                  <c:v>0.46232180767307018</c:v>
                </c:pt>
                <c:pt idx="1313">
                  <c:v>0.46232180767307018</c:v>
                </c:pt>
                <c:pt idx="1314">
                  <c:v>0.46232180767307018</c:v>
                </c:pt>
                <c:pt idx="1315">
                  <c:v>0.46232180767307018</c:v>
                </c:pt>
                <c:pt idx="1316">
                  <c:v>0.46232180767307018</c:v>
                </c:pt>
                <c:pt idx="1317">
                  <c:v>0.46714054615085399</c:v>
                </c:pt>
                <c:pt idx="1318">
                  <c:v>0.46524110864747059</c:v>
                </c:pt>
                <c:pt idx="1319">
                  <c:v>0.46280845485444577</c:v>
                </c:pt>
                <c:pt idx="1320">
                  <c:v>0.46614687780323671</c:v>
                </c:pt>
                <c:pt idx="1321">
                  <c:v>0.46614687780323671</c:v>
                </c:pt>
                <c:pt idx="1322">
                  <c:v>0.46614687780323671</c:v>
                </c:pt>
                <c:pt idx="1323">
                  <c:v>0.46628600301418022</c:v>
                </c:pt>
                <c:pt idx="1324">
                  <c:v>0.45932741401159172</c:v>
                </c:pt>
                <c:pt idx="1325">
                  <c:v>0.459573648171546</c:v>
                </c:pt>
                <c:pt idx="1326">
                  <c:v>0.45781275376525277</c:v>
                </c:pt>
                <c:pt idx="1327">
                  <c:v>0.45145607048699721</c:v>
                </c:pt>
                <c:pt idx="1328">
                  <c:v>0.45145607048699721</c:v>
                </c:pt>
                <c:pt idx="1329">
                  <c:v>0.45145607048699721</c:v>
                </c:pt>
                <c:pt idx="1330">
                  <c:v>0.45793674401601003</c:v>
                </c:pt>
                <c:pt idx="1331">
                  <c:v>0.46316354430497131</c:v>
                </c:pt>
                <c:pt idx="1332">
                  <c:v>0.47699107677673735</c:v>
                </c:pt>
                <c:pt idx="1333">
                  <c:v>0.45832676029773456</c:v>
                </c:pt>
                <c:pt idx="1334">
                  <c:v>0.457927430194357</c:v>
                </c:pt>
                <c:pt idx="1335">
                  <c:v>0.457927430194357</c:v>
                </c:pt>
                <c:pt idx="1336">
                  <c:v>0.457927430194357</c:v>
                </c:pt>
                <c:pt idx="1337">
                  <c:v>0.46383472157784933</c:v>
                </c:pt>
                <c:pt idx="1338">
                  <c:v>0.45965630833871773</c:v>
                </c:pt>
                <c:pt idx="1339">
                  <c:v>0.46659685181185351</c:v>
                </c:pt>
                <c:pt idx="1340">
                  <c:v>0.47320442616089009</c:v>
                </c:pt>
                <c:pt idx="1341">
                  <c:v>0.461718737721031</c:v>
                </c:pt>
                <c:pt idx="1342">
                  <c:v>0.461718737721031</c:v>
                </c:pt>
                <c:pt idx="1343">
                  <c:v>0.461718737721031</c:v>
                </c:pt>
                <c:pt idx="1344">
                  <c:v>0.46715568111104089</c:v>
                </c:pt>
                <c:pt idx="1345">
                  <c:v>0.47202389926635679</c:v>
                </c:pt>
                <c:pt idx="1346">
                  <c:v>0.46413800289542939</c:v>
                </c:pt>
                <c:pt idx="1347">
                  <c:v>0.46696649410871172</c:v>
                </c:pt>
                <c:pt idx="1348">
                  <c:v>0.46647402578880293</c:v>
                </c:pt>
                <c:pt idx="1349">
                  <c:v>0.46647402578880293</c:v>
                </c:pt>
                <c:pt idx="1350">
                  <c:v>0.46647402578880293</c:v>
                </c:pt>
                <c:pt idx="1351">
                  <c:v>0.46192713448051959</c:v>
                </c:pt>
                <c:pt idx="1352">
                  <c:v>0.45821499443789726</c:v>
                </c:pt>
                <c:pt idx="1353">
                  <c:v>0.46623710545050168</c:v>
                </c:pt>
                <c:pt idx="1354">
                  <c:v>0.46736698843979618</c:v>
                </c:pt>
                <c:pt idx="1355">
                  <c:v>0.46989336256320557</c:v>
                </c:pt>
                <c:pt idx="1356">
                  <c:v>0.46989336256320557</c:v>
                </c:pt>
                <c:pt idx="1357">
                  <c:v>0.46989336256320557</c:v>
                </c:pt>
                <c:pt idx="1358">
                  <c:v>0.48766588061892202</c:v>
                </c:pt>
                <c:pt idx="1359">
                  <c:v>0.46729014941115787</c:v>
                </c:pt>
                <c:pt idx="1360">
                  <c:v>0.46914592837554259</c:v>
                </c:pt>
                <c:pt idx="1361">
                  <c:v>0.47149825045680926</c:v>
                </c:pt>
                <c:pt idx="1362">
                  <c:v>0.45053050946021878</c:v>
                </c:pt>
                <c:pt idx="1363">
                  <c:v>0.45053050946021878</c:v>
                </c:pt>
                <c:pt idx="1364">
                  <c:v>0.45053050946021878</c:v>
                </c:pt>
                <c:pt idx="1365">
                  <c:v>0.450152717569414</c:v>
                </c:pt>
                <c:pt idx="1366">
                  <c:v>0.45720502690238707</c:v>
                </c:pt>
                <c:pt idx="1367">
                  <c:v>0.45049732897057937</c:v>
                </c:pt>
                <c:pt idx="1368">
                  <c:v>0.4413866650522662</c:v>
                </c:pt>
                <c:pt idx="1369">
                  <c:v>0.45143860707139782</c:v>
                </c:pt>
                <c:pt idx="1370">
                  <c:v>0.45143860707139782</c:v>
                </c:pt>
                <c:pt idx="1371">
                  <c:v>0.45143860707139782</c:v>
                </c:pt>
                <c:pt idx="1372">
                  <c:v>0.43969678853607763</c:v>
                </c:pt>
                <c:pt idx="1373">
                  <c:v>0.43640027778472579</c:v>
                </c:pt>
                <c:pt idx="1374">
                  <c:v>0.43547122407482708</c:v>
                </c:pt>
                <c:pt idx="1375">
                  <c:v>0.43510798503035519</c:v>
                </c:pt>
                <c:pt idx="1376">
                  <c:v>0.4291203619351045</c:v>
                </c:pt>
                <c:pt idx="1377">
                  <c:v>0.4291203619351045</c:v>
                </c:pt>
                <c:pt idx="1378">
                  <c:v>0.4291203619351045</c:v>
                </c:pt>
                <c:pt idx="1379">
                  <c:v>0.43350076868133836</c:v>
                </c:pt>
                <c:pt idx="1380">
                  <c:v>0.43911758525202416</c:v>
                </c:pt>
                <c:pt idx="1381">
                  <c:v>0.42739730492927719</c:v>
                </c:pt>
                <c:pt idx="1382">
                  <c:v>0.43006804328830994</c:v>
                </c:pt>
                <c:pt idx="1383">
                  <c:v>0.43490017038472017</c:v>
                </c:pt>
                <c:pt idx="1384">
                  <c:v>0.43490017038472017</c:v>
                </c:pt>
                <c:pt idx="1385">
                  <c:v>0.43490017038472017</c:v>
                </c:pt>
                <c:pt idx="1386">
                  <c:v>0.42570393572996901</c:v>
                </c:pt>
                <c:pt idx="1387">
                  <c:v>0.42477255356465693</c:v>
                </c:pt>
                <c:pt idx="1388">
                  <c:v>0.42269731767757102</c:v>
                </c:pt>
                <c:pt idx="1389">
                  <c:v>0.41989793215695448</c:v>
                </c:pt>
                <c:pt idx="1390">
                  <c:v>0.42073501187802864</c:v>
                </c:pt>
                <c:pt idx="1391">
                  <c:v>0.42073501187802864</c:v>
                </c:pt>
                <c:pt idx="1392">
                  <c:v>0.42073501187802864</c:v>
                </c:pt>
                <c:pt idx="1393">
                  <c:v>0.41688432873831616</c:v>
                </c:pt>
                <c:pt idx="1394">
                  <c:v>0.4201389272922289</c:v>
                </c:pt>
                <c:pt idx="1395">
                  <c:v>0.40979010720790399</c:v>
                </c:pt>
                <c:pt idx="1396">
                  <c:v>0.40816833801255448</c:v>
                </c:pt>
                <c:pt idx="1397">
                  <c:v>0.3980314073708382</c:v>
                </c:pt>
                <c:pt idx="1398">
                  <c:v>0.3980314073708382</c:v>
                </c:pt>
                <c:pt idx="1399">
                  <c:v>0.3980314073708382</c:v>
                </c:pt>
                <c:pt idx="1400">
                  <c:v>0.3980314073708382</c:v>
                </c:pt>
                <c:pt idx="1401">
                  <c:v>0.3935211892353141</c:v>
                </c:pt>
                <c:pt idx="1402">
                  <c:v>0.40344331986515547</c:v>
                </c:pt>
                <c:pt idx="1403">
                  <c:v>0.40218828239739746</c:v>
                </c:pt>
                <c:pt idx="1404">
                  <c:v>0.40218828239739746</c:v>
                </c:pt>
                <c:pt idx="1405">
                  <c:v>0.40218828239739746</c:v>
                </c:pt>
                <c:pt idx="1406">
                  <c:v>0.40218828239739746</c:v>
                </c:pt>
                <c:pt idx="1407">
                  <c:v>0.40218828239739746</c:v>
                </c:pt>
                <c:pt idx="1408">
                  <c:v>0.39920844158225166</c:v>
                </c:pt>
                <c:pt idx="1409">
                  <c:v>0.40623688424723858</c:v>
                </c:pt>
                <c:pt idx="1410">
                  <c:v>0.41474564244121859</c:v>
                </c:pt>
                <c:pt idx="1411">
                  <c:v>0.41170176910220757</c:v>
                </c:pt>
                <c:pt idx="1412">
                  <c:v>0.41170176910220757</c:v>
                </c:pt>
                <c:pt idx="1413">
                  <c:v>0.41170176910220757</c:v>
                </c:pt>
                <c:pt idx="1414">
                  <c:v>0.4098564681871828</c:v>
                </c:pt>
                <c:pt idx="1415">
                  <c:v>0.39979346600483812</c:v>
                </c:pt>
                <c:pt idx="1416">
                  <c:v>0.4017633392844735</c:v>
                </c:pt>
                <c:pt idx="1417">
                  <c:v>0.41897586381329588</c:v>
                </c:pt>
                <c:pt idx="1418">
                  <c:v>0.42066632244333757</c:v>
                </c:pt>
                <c:pt idx="1419">
                  <c:v>0.42066632244333757</c:v>
                </c:pt>
                <c:pt idx="1420">
                  <c:v>0.42066632244333757</c:v>
                </c:pt>
                <c:pt idx="1421">
                  <c:v>0.41528409775553987</c:v>
                </c:pt>
                <c:pt idx="1422">
                  <c:v>0.41204754473108007</c:v>
                </c:pt>
                <c:pt idx="1423">
                  <c:v>0.42107962327919513</c:v>
                </c:pt>
                <c:pt idx="1424">
                  <c:v>0.41878784103867384</c:v>
                </c:pt>
                <c:pt idx="1425">
                  <c:v>0.40305388569728451</c:v>
                </c:pt>
                <c:pt idx="1426">
                  <c:v>0.40305388569728451</c:v>
                </c:pt>
                <c:pt idx="1427">
                  <c:v>0.40305388569728451</c:v>
                </c:pt>
                <c:pt idx="1428">
                  <c:v>0.40976391208450558</c:v>
                </c:pt>
                <c:pt idx="1429">
                  <c:v>0.42632621543916938</c:v>
                </c:pt>
                <c:pt idx="1430">
                  <c:v>0.42331959738677116</c:v>
                </c:pt>
                <c:pt idx="1431">
                  <c:v>0.41395920662538366</c:v>
                </c:pt>
                <c:pt idx="1432">
                  <c:v>0.4154505823175898</c:v>
                </c:pt>
                <c:pt idx="1433">
                  <c:v>0.4154505823175898</c:v>
                </c:pt>
                <c:pt idx="1434">
                  <c:v>0.4154505823175898</c:v>
                </c:pt>
                <c:pt idx="1435">
                  <c:v>0.41348653017648762</c:v>
                </c:pt>
                <c:pt idx="1436">
                  <c:v>0.40604362244793646</c:v>
                </c:pt>
                <c:pt idx="1437">
                  <c:v>0.40893905675435072</c:v>
                </c:pt>
                <c:pt idx="1438">
                  <c:v>0.40412846787051326</c:v>
                </c:pt>
                <c:pt idx="1439">
                  <c:v>0.40565127771079879</c:v>
                </c:pt>
                <c:pt idx="1440">
                  <c:v>0.40565127771079879</c:v>
                </c:pt>
                <c:pt idx="1441">
                  <c:v>0.40565127771079879</c:v>
                </c:pt>
                <c:pt idx="1442">
                  <c:v>0.40275584340438431</c:v>
                </c:pt>
                <c:pt idx="1443">
                  <c:v>0.39841152771705612</c:v>
                </c:pt>
                <c:pt idx="1444">
                  <c:v>0.39306481197431098</c:v>
                </c:pt>
                <c:pt idx="1445">
                  <c:v>0.39768039271728628</c:v>
                </c:pt>
                <c:pt idx="1446">
                  <c:v>0.39296992741621972</c:v>
                </c:pt>
                <c:pt idx="1447">
                  <c:v>0.39296992741621972</c:v>
                </c:pt>
                <c:pt idx="1448">
                  <c:v>0.39296992741621972</c:v>
                </c:pt>
                <c:pt idx="1449">
                  <c:v>0.38974327032726652</c:v>
                </c:pt>
                <c:pt idx="1450">
                  <c:v>0.38561608310722684</c:v>
                </c:pt>
                <c:pt idx="1451">
                  <c:v>0.38806736454355772</c:v>
                </c:pt>
                <c:pt idx="1452">
                  <c:v>0.38244239837892557</c:v>
                </c:pt>
                <c:pt idx="1453">
                  <c:v>0.38439364401525444</c:v>
                </c:pt>
                <c:pt idx="1454">
                  <c:v>0.38439364401525444</c:v>
                </c:pt>
                <c:pt idx="1455">
                  <c:v>0.38439364401525444</c:v>
                </c:pt>
                <c:pt idx="1456">
                  <c:v>0.39262065910422739</c:v>
                </c:pt>
                <c:pt idx="1457">
                  <c:v>0.38873912393028887</c:v>
                </c:pt>
                <c:pt idx="1458">
                  <c:v>0.39195239240061586</c:v>
                </c:pt>
                <c:pt idx="1459">
                  <c:v>0.39681595364510547</c:v>
                </c:pt>
                <c:pt idx="1460">
                  <c:v>0.40057466279599319</c:v>
                </c:pt>
                <c:pt idx="1461">
                  <c:v>0.40057466279599319</c:v>
                </c:pt>
                <c:pt idx="1462">
                  <c:v>0.40057466279599319</c:v>
                </c:pt>
                <c:pt idx="1463">
                  <c:v>0.39694052600971585</c:v>
                </c:pt>
                <c:pt idx="1464">
                  <c:v>0.41142468290802681</c:v>
                </c:pt>
                <c:pt idx="1465">
                  <c:v>0.41657231571293662</c:v>
                </c:pt>
                <c:pt idx="1466">
                  <c:v>0.40780568108193593</c:v>
                </c:pt>
                <c:pt idx="1467">
                  <c:v>0.40219526776363668</c:v>
                </c:pt>
                <c:pt idx="1468">
                  <c:v>0.40219526776363668</c:v>
                </c:pt>
                <c:pt idx="1469">
                  <c:v>0.40219526776363668</c:v>
                </c:pt>
                <c:pt idx="1470">
                  <c:v>0.4102144682069746</c:v>
                </c:pt>
                <c:pt idx="1471">
                  <c:v>0.41030178528497263</c:v>
                </c:pt>
                <c:pt idx="1472">
                  <c:v>0.40274944015199754</c:v>
                </c:pt>
                <c:pt idx="1473">
                  <c:v>0.40472047765933938</c:v>
                </c:pt>
                <c:pt idx="1474">
                  <c:v>0.41019525844981497</c:v>
                </c:pt>
                <c:pt idx="1475">
                  <c:v>0.41019525844981497</c:v>
                </c:pt>
                <c:pt idx="1476">
                  <c:v>0.41019525844981497</c:v>
                </c:pt>
                <c:pt idx="1477">
                  <c:v>0.41245618865611022</c:v>
                </c:pt>
                <c:pt idx="1478">
                  <c:v>0.41344287163748783</c:v>
                </c:pt>
                <c:pt idx="1479">
                  <c:v>0.40504471507563888</c:v>
                </c:pt>
                <c:pt idx="1480">
                  <c:v>0.40808276727611648</c:v>
                </c:pt>
                <c:pt idx="1481">
                  <c:v>0.40318951822510773</c:v>
                </c:pt>
                <c:pt idx="1482">
                  <c:v>0.40318951822510773</c:v>
                </c:pt>
                <c:pt idx="1483">
                  <c:v>0.40318951822510773</c:v>
                </c:pt>
                <c:pt idx="1484">
                  <c:v>0.40850130713665367</c:v>
                </c:pt>
                <c:pt idx="1485">
                  <c:v>0.40753674448170241</c:v>
                </c:pt>
                <c:pt idx="1486">
                  <c:v>0.41193112196041604</c:v>
                </c:pt>
                <c:pt idx="1487">
                  <c:v>0.41330083585727828</c:v>
                </c:pt>
                <c:pt idx="1488">
                  <c:v>0.42685535693183696</c:v>
                </c:pt>
                <c:pt idx="1489">
                  <c:v>0.42685535693183696</c:v>
                </c:pt>
                <c:pt idx="1490">
                  <c:v>0.42685535693183696</c:v>
                </c:pt>
                <c:pt idx="1491">
                  <c:v>0.4214521761453196</c:v>
                </c:pt>
                <c:pt idx="1492">
                  <c:v>0.4170537238696328</c:v>
                </c:pt>
                <c:pt idx="1493">
                  <c:v>0.41951897603844346</c:v>
                </c:pt>
                <c:pt idx="1494">
                  <c:v>0.41597506689943065</c:v>
                </c:pt>
                <c:pt idx="1495">
                  <c:v>0.4070937558393255</c:v>
                </c:pt>
                <c:pt idx="1496">
                  <c:v>0.4070937558393255</c:v>
                </c:pt>
                <c:pt idx="1497">
                  <c:v>0.4070937558393255</c:v>
                </c:pt>
                <c:pt idx="1498">
                  <c:v>0.42144577289293306</c:v>
                </c:pt>
                <c:pt idx="1499">
                  <c:v>0.4122571057182749</c:v>
                </c:pt>
                <c:pt idx="1500">
                  <c:v>0.41585165876252672</c:v>
                </c:pt>
                <c:pt idx="1501">
                  <c:v>0.40130521568191058</c:v>
                </c:pt>
                <c:pt idx="1502">
                  <c:v>0.40788368433828115</c:v>
                </c:pt>
                <c:pt idx="1503">
                  <c:v>0.40788368433828115</c:v>
                </c:pt>
                <c:pt idx="1504">
                  <c:v>0.40788368433828115</c:v>
                </c:pt>
                <c:pt idx="1505">
                  <c:v>0.39517381046488964</c:v>
                </c:pt>
                <c:pt idx="1506">
                  <c:v>0.39747316018550416</c:v>
                </c:pt>
                <c:pt idx="1507">
                  <c:v>0.40278436698319675</c:v>
                </c:pt>
                <c:pt idx="1508">
                  <c:v>0.40970977549614629</c:v>
                </c:pt>
                <c:pt idx="1509">
                  <c:v>0.41314308300302827</c:v>
                </c:pt>
                <c:pt idx="1510">
                  <c:v>0.41314308300302827</c:v>
                </c:pt>
                <c:pt idx="1511">
                  <c:v>0.41314308300302827</c:v>
                </c:pt>
                <c:pt idx="1512">
                  <c:v>0.40796692661930578</c:v>
                </c:pt>
                <c:pt idx="1513">
                  <c:v>0.40766073473245945</c:v>
                </c:pt>
                <c:pt idx="1514">
                  <c:v>0.41290208786775362</c:v>
                </c:pt>
                <c:pt idx="1515">
                  <c:v>0.4174914734873294</c:v>
                </c:pt>
                <c:pt idx="1516">
                  <c:v>0.4147910473217773</c:v>
                </c:pt>
                <c:pt idx="1517">
                  <c:v>0.4147910473217773</c:v>
                </c:pt>
                <c:pt idx="1518">
                  <c:v>0.4147910473217773</c:v>
                </c:pt>
                <c:pt idx="1519">
                  <c:v>0.40286469869495489</c:v>
                </c:pt>
                <c:pt idx="1520">
                  <c:v>0.39920029198830487</c:v>
                </c:pt>
                <c:pt idx="1521">
                  <c:v>0.39989067901834274</c:v>
                </c:pt>
                <c:pt idx="1522">
                  <c:v>0.39907804807910785</c:v>
                </c:pt>
                <c:pt idx="1523">
                  <c:v>0.39871713749004933</c:v>
                </c:pt>
                <c:pt idx="1524">
                  <c:v>0.39871713749004933</c:v>
                </c:pt>
                <c:pt idx="1525">
                  <c:v>0.39871713749004933</c:v>
                </c:pt>
                <c:pt idx="1526">
                  <c:v>0.39814899436920892</c:v>
                </c:pt>
                <c:pt idx="1527">
                  <c:v>0.40031969692823965</c:v>
                </c:pt>
                <c:pt idx="1528">
                  <c:v>0.40625201920742482</c:v>
                </c:pt>
                <c:pt idx="1529">
                  <c:v>0.42097949969642379</c:v>
                </c:pt>
                <c:pt idx="1530">
                  <c:v>0.41726503119838831</c:v>
                </c:pt>
                <c:pt idx="1531">
                  <c:v>0.41726503119838831</c:v>
                </c:pt>
                <c:pt idx="1532">
                  <c:v>0.41726503119838831</c:v>
                </c:pt>
                <c:pt idx="1533">
                  <c:v>0.41122210728707209</c:v>
                </c:pt>
                <c:pt idx="1534">
                  <c:v>0.39927945947235677</c:v>
                </c:pt>
                <c:pt idx="1535">
                  <c:v>0.39736139432566708</c:v>
                </c:pt>
                <c:pt idx="1536">
                  <c:v>0.40384323208238659</c:v>
                </c:pt>
                <c:pt idx="1537">
                  <c:v>0.39895347571449769</c:v>
                </c:pt>
                <c:pt idx="1538">
                  <c:v>0.39895347571449769</c:v>
                </c:pt>
                <c:pt idx="1539">
                  <c:v>0.39895347571449769</c:v>
                </c:pt>
                <c:pt idx="1540">
                  <c:v>0.40350677027516757</c:v>
                </c:pt>
                <c:pt idx="1541">
                  <c:v>0.41177686178928652</c:v>
                </c:pt>
                <c:pt idx="1542">
                  <c:v>0.40849606811197448</c:v>
                </c:pt>
                <c:pt idx="1543">
                  <c:v>0.39613488043672196</c:v>
                </c:pt>
                <c:pt idx="1544">
                  <c:v>0.40446260122231958</c:v>
                </c:pt>
                <c:pt idx="1545">
                  <c:v>0.40446260122231958</c:v>
                </c:pt>
                <c:pt idx="1546">
                  <c:v>0.40446260122231958</c:v>
                </c:pt>
                <c:pt idx="1547">
                  <c:v>0.39499742996733467</c:v>
                </c:pt>
                <c:pt idx="1548">
                  <c:v>0.38740317263692048</c:v>
                </c:pt>
                <c:pt idx="1549">
                  <c:v>0.39870782366839719</c:v>
                </c:pt>
                <c:pt idx="1550">
                  <c:v>0.39852911471542773</c:v>
                </c:pt>
                <c:pt idx="1551">
                  <c:v>0.3947360608471937</c:v>
                </c:pt>
                <c:pt idx="1552">
                  <c:v>0.3947360608471937</c:v>
                </c:pt>
                <c:pt idx="1553">
                  <c:v>0.3947360608471937</c:v>
                </c:pt>
                <c:pt idx="1554">
                  <c:v>0.3844815432071067</c:v>
                </c:pt>
                <c:pt idx="1555">
                  <c:v>0.38283532522991726</c:v>
                </c:pt>
                <c:pt idx="1556">
                  <c:v>0.38584660019314221</c:v>
                </c:pt>
                <c:pt idx="1557">
                  <c:v>0.38825538731818066</c:v>
                </c:pt>
                <c:pt idx="1558">
                  <c:v>0.3851311822674115</c:v>
                </c:pt>
                <c:pt idx="1559">
                  <c:v>0.3851311822674115</c:v>
                </c:pt>
                <c:pt idx="1560">
                  <c:v>0.3851311822674115</c:v>
                </c:pt>
                <c:pt idx="1561">
                  <c:v>0.37226646610903691</c:v>
                </c:pt>
                <c:pt idx="1562">
                  <c:v>0.37017784160332434</c:v>
                </c:pt>
                <c:pt idx="1563">
                  <c:v>0.36235423141470169</c:v>
                </c:pt>
                <c:pt idx="1564">
                  <c:v>0.3633310184605727</c:v>
                </c:pt>
                <c:pt idx="1565">
                  <c:v>0.36373733393019014</c:v>
                </c:pt>
                <c:pt idx="1566">
                  <c:v>0.36373733393019014</c:v>
                </c:pt>
                <c:pt idx="1567">
                  <c:v>0.36373733393019014</c:v>
                </c:pt>
                <c:pt idx="1568">
                  <c:v>0.36383221848828118</c:v>
                </c:pt>
                <c:pt idx="1569">
                  <c:v>0.3571943742188719</c:v>
                </c:pt>
                <c:pt idx="1570">
                  <c:v>0.35669957744354974</c:v>
                </c:pt>
                <c:pt idx="1571">
                  <c:v>0.35807860516206502</c:v>
                </c:pt>
                <c:pt idx="1572">
                  <c:v>0.36218541839723839</c:v>
                </c:pt>
                <c:pt idx="1573">
                  <c:v>0.36218541839723839</c:v>
                </c:pt>
                <c:pt idx="1574">
                  <c:v>0.36218541839723839</c:v>
                </c:pt>
                <c:pt idx="1575">
                  <c:v>0.37786290869485573</c:v>
                </c:pt>
                <c:pt idx="1576">
                  <c:v>0.38465617736310143</c:v>
                </c:pt>
                <c:pt idx="1577">
                  <c:v>0.39267770626185272</c:v>
                </c:pt>
                <c:pt idx="1578">
                  <c:v>0.36950375376117894</c:v>
                </c:pt>
                <c:pt idx="1579">
                  <c:v>0.37126290182591237</c:v>
                </c:pt>
                <c:pt idx="1580">
                  <c:v>0.37126290182591237</c:v>
                </c:pt>
                <c:pt idx="1581">
                  <c:v>0.37126290182591237</c:v>
                </c:pt>
                <c:pt idx="1582">
                  <c:v>0.36343521684031677</c:v>
                </c:pt>
                <c:pt idx="1583">
                  <c:v>0.36227913872762318</c:v>
                </c:pt>
                <c:pt idx="1584">
                  <c:v>0.37162439452882423</c:v>
                </c:pt>
                <c:pt idx="1585">
                  <c:v>0.36797337644080064</c:v>
                </c:pt>
                <c:pt idx="1586">
                  <c:v>0.35382626346356205</c:v>
                </c:pt>
                <c:pt idx="1587">
                  <c:v>0.35382626346356205</c:v>
                </c:pt>
                <c:pt idx="1588">
                  <c:v>0.35382626346356205</c:v>
                </c:pt>
                <c:pt idx="1589">
                  <c:v>0.35684918070385341</c:v>
                </c:pt>
                <c:pt idx="1590">
                  <c:v>0.35690680997533208</c:v>
                </c:pt>
                <c:pt idx="1591">
                  <c:v>0.35745108642818657</c:v>
                </c:pt>
                <c:pt idx="1592">
                  <c:v>0.35824974663494169</c:v>
                </c:pt>
                <c:pt idx="1593">
                  <c:v>0.36989842695373043</c:v>
                </c:pt>
                <c:pt idx="1594">
                  <c:v>0.36989842695373043</c:v>
                </c:pt>
                <c:pt idx="1595">
                  <c:v>0.36989842695373043</c:v>
                </c:pt>
                <c:pt idx="1596">
                  <c:v>0.36634054708223762</c:v>
                </c:pt>
                <c:pt idx="1597">
                  <c:v>0.36447836486546681</c:v>
                </c:pt>
                <c:pt idx="1598">
                  <c:v>0.37207960756212088</c:v>
                </c:pt>
                <c:pt idx="1599">
                  <c:v>0.37067671317561945</c:v>
                </c:pt>
                <c:pt idx="1600">
                  <c:v>0.37673942895794843</c:v>
                </c:pt>
                <c:pt idx="1601">
                  <c:v>0.37673942895794843</c:v>
                </c:pt>
                <c:pt idx="1602">
                  <c:v>0.37673942895794843</c:v>
                </c:pt>
                <c:pt idx="1603">
                  <c:v>0.36344627700353027</c:v>
                </c:pt>
                <c:pt idx="1604">
                  <c:v>0.35549693022259099</c:v>
                </c:pt>
                <c:pt idx="1605">
                  <c:v>0.36181635821423419</c:v>
                </c:pt>
                <c:pt idx="1606">
                  <c:v>0.36994732451740964</c:v>
                </c:pt>
                <c:pt idx="1607">
                  <c:v>0.36713746094743338</c:v>
                </c:pt>
                <c:pt idx="1608">
                  <c:v>0.36713746094743338</c:v>
                </c:pt>
                <c:pt idx="1609">
                  <c:v>0.36713746094743338</c:v>
                </c:pt>
                <c:pt idx="1610">
                  <c:v>0.37291843362475552</c:v>
                </c:pt>
                <c:pt idx="1611">
                  <c:v>0.36488293399352467</c:v>
                </c:pt>
                <c:pt idx="1612">
                  <c:v>0.38152440483224015</c:v>
                </c:pt>
                <c:pt idx="1613">
                  <c:v>0.39316551767093566</c:v>
                </c:pt>
                <c:pt idx="1614">
                  <c:v>0.39802791468771836</c:v>
                </c:pt>
                <c:pt idx="1615">
                  <c:v>0.39802791468771836</c:v>
                </c:pt>
                <c:pt idx="1616">
                  <c:v>0.39802791468771836</c:v>
                </c:pt>
                <c:pt idx="1617">
                  <c:v>0.39305666238036463</c:v>
                </c:pt>
                <c:pt idx="1618">
                  <c:v>0.3867180246315618</c:v>
                </c:pt>
                <c:pt idx="1619">
                  <c:v>0.38888407027976579</c:v>
                </c:pt>
                <c:pt idx="1620">
                  <c:v>0.38247674309627122</c:v>
                </c:pt>
                <c:pt idx="1621">
                  <c:v>0.38247674309627122</c:v>
                </c:pt>
                <c:pt idx="1622">
                  <c:v>0.38247674309627122</c:v>
                </c:pt>
                <c:pt idx="1623">
                  <c:v>0.38247674309627122</c:v>
                </c:pt>
                <c:pt idx="1624">
                  <c:v>0.37743330867110569</c:v>
                </c:pt>
                <c:pt idx="1625">
                  <c:v>0.37700021596423561</c:v>
                </c:pt>
                <c:pt idx="1626">
                  <c:v>0.38028566655237417</c:v>
                </c:pt>
                <c:pt idx="1627">
                  <c:v>0.38071410234841774</c:v>
                </c:pt>
                <c:pt idx="1628">
                  <c:v>0.38683095471910556</c:v>
                </c:pt>
                <c:pt idx="1629">
                  <c:v>0.38683095471910556</c:v>
                </c:pt>
                <c:pt idx="1630">
                  <c:v>0.38683095471910556</c:v>
                </c:pt>
                <c:pt idx="1631">
                  <c:v>0.37369613773279053</c:v>
                </c:pt>
                <c:pt idx="1632">
                  <c:v>0.3779839883763465</c:v>
                </c:pt>
                <c:pt idx="1633">
                  <c:v>0.37600421916120474</c:v>
                </c:pt>
                <c:pt idx="1634">
                  <c:v>0.38788341656590841</c:v>
                </c:pt>
                <c:pt idx="1635">
                  <c:v>0.39395195348677059</c:v>
                </c:pt>
                <c:pt idx="1636">
                  <c:v>0.39395195348677059</c:v>
                </c:pt>
                <c:pt idx="1637">
                  <c:v>0.39395195348677059</c:v>
                </c:pt>
                <c:pt idx="1638">
                  <c:v>0.38294359840663406</c:v>
                </c:pt>
                <c:pt idx="1639">
                  <c:v>0.37719871678821804</c:v>
                </c:pt>
                <c:pt idx="1640">
                  <c:v>0.37272982873627947</c:v>
                </c:pt>
                <c:pt idx="1641">
                  <c:v>0.39117643463414065</c:v>
                </c:pt>
                <c:pt idx="1642">
                  <c:v>0.39117643463414065</c:v>
                </c:pt>
                <c:pt idx="1643">
                  <c:v>0.39117643463414065</c:v>
                </c:pt>
                <c:pt idx="1644">
                  <c:v>0.39117643463414065</c:v>
                </c:pt>
                <c:pt idx="1645">
                  <c:v>0.3917754297892071</c:v>
                </c:pt>
                <c:pt idx="1646">
                  <c:v>0.39034575816545303</c:v>
                </c:pt>
                <c:pt idx="1647">
                  <c:v>0.40977730070313179</c:v>
                </c:pt>
                <c:pt idx="1648">
                  <c:v>0.4099135153448088</c:v>
                </c:pt>
                <c:pt idx="1649">
                  <c:v>0.41436668632270757</c:v>
                </c:pt>
                <c:pt idx="1650">
                  <c:v>0.41436668632270757</c:v>
                </c:pt>
                <c:pt idx="1651">
                  <c:v>0.41436668632270757</c:v>
                </c:pt>
                <c:pt idx="1652">
                  <c:v>0.40811536565190276</c:v>
                </c:pt>
                <c:pt idx="1653">
                  <c:v>0.40663796069217639</c:v>
                </c:pt>
                <c:pt idx="1654">
                  <c:v>0.42283760711622187</c:v>
                </c:pt>
                <c:pt idx="1655">
                  <c:v>0.42346454373624765</c:v>
                </c:pt>
                <c:pt idx="1656">
                  <c:v>0.42242779896348459</c:v>
                </c:pt>
                <c:pt idx="1657">
                  <c:v>0.42242779896348459</c:v>
                </c:pt>
                <c:pt idx="1658">
                  <c:v>0.42242779896348459</c:v>
                </c:pt>
                <c:pt idx="1659">
                  <c:v>0.4210953403532347</c:v>
                </c:pt>
                <c:pt idx="1660">
                  <c:v>0.42727156833696123</c:v>
                </c:pt>
                <c:pt idx="1661">
                  <c:v>0.43280863530974201</c:v>
                </c:pt>
                <c:pt idx="1662">
                  <c:v>0.42154706070341108</c:v>
                </c:pt>
                <c:pt idx="1663">
                  <c:v>0.42163903469223585</c:v>
                </c:pt>
                <c:pt idx="1664">
                  <c:v>0.42163903469223585</c:v>
                </c:pt>
                <c:pt idx="1665">
                  <c:v>0.42163903469223585</c:v>
                </c:pt>
                <c:pt idx="1666">
                  <c:v>0.4227654249984103</c:v>
                </c:pt>
                <c:pt idx="1667">
                  <c:v>0.42355826406663244</c:v>
                </c:pt>
                <c:pt idx="1668">
                  <c:v>0.42098299237954429</c:v>
                </c:pt>
                <c:pt idx="1669">
                  <c:v>0.42363393886756406</c:v>
                </c:pt>
                <c:pt idx="1670">
                  <c:v>0.42363393886756406</c:v>
                </c:pt>
                <c:pt idx="1671">
                  <c:v>0.42363393886756406</c:v>
                </c:pt>
                <c:pt idx="1672">
                  <c:v>0.42363393886756406</c:v>
                </c:pt>
                <c:pt idx="1673">
                  <c:v>0.42363393886756406</c:v>
                </c:pt>
                <c:pt idx="1674">
                  <c:v>0.42907786762381361</c:v>
                </c:pt>
                <c:pt idx="1675">
                  <c:v>0.4238260364391595</c:v>
                </c:pt>
                <c:pt idx="1676">
                  <c:v>0.42497454707176008</c:v>
                </c:pt>
                <c:pt idx="1677">
                  <c:v>0.42847246921636062</c:v>
                </c:pt>
                <c:pt idx="1678">
                  <c:v>0.42847246921636062</c:v>
                </c:pt>
                <c:pt idx="1679">
                  <c:v>0.42847246921636062</c:v>
                </c:pt>
                <c:pt idx="1680">
                  <c:v>0.422019155038454</c:v>
                </c:pt>
                <c:pt idx="1681">
                  <c:v>0.43319050199752041</c:v>
                </c:pt>
                <c:pt idx="1682">
                  <c:v>0.42827338627852529</c:v>
                </c:pt>
                <c:pt idx="1683">
                  <c:v>0.42680529514045173</c:v>
                </c:pt>
                <c:pt idx="1684">
                  <c:v>0.42572489182868978</c:v>
                </c:pt>
                <c:pt idx="1685">
                  <c:v>0.42572489182868978</c:v>
                </c:pt>
                <c:pt idx="1686">
                  <c:v>0.42572489182868978</c:v>
                </c:pt>
                <c:pt idx="1687">
                  <c:v>0.42362811772903086</c:v>
                </c:pt>
                <c:pt idx="1688">
                  <c:v>0.41324146024424024</c:v>
                </c:pt>
                <c:pt idx="1689">
                  <c:v>0.40407782396527514</c:v>
                </c:pt>
                <c:pt idx="1690">
                  <c:v>0.40149091000112058</c:v>
                </c:pt>
                <c:pt idx="1691">
                  <c:v>0.39678219104161405</c:v>
                </c:pt>
                <c:pt idx="1692">
                  <c:v>0.39678219104161405</c:v>
                </c:pt>
                <c:pt idx="1693">
                  <c:v>0.39678219104161405</c:v>
                </c:pt>
                <c:pt idx="1694">
                  <c:v>0.3926858558558004</c:v>
                </c:pt>
                <c:pt idx="1695">
                  <c:v>0.38157155605435933</c:v>
                </c:pt>
                <c:pt idx="1696">
                  <c:v>0.38282019026973102</c:v>
                </c:pt>
                <c:pt idx="1697">
                  <c:v>0.3684192756524447</c:v>
                </c:pt>
                <c:pt idx="1698">
                  <c:v>0.36625730480121366</c:v>
                </c:pt>
                <c:pt idx="1699">
                  <c:v>0.36625730480121366</c:v>
                </c:pt>
                <c:pt idx="1700">
                  <c:v>0.36625730480121366</c:v>
                </c:pt>
                <c:pt idx="1701">
                  <c:v>0.37786931194724316</c:v>
                </c:pt>
                <c:pt idx="1702">
                  <c:v>0.37595473948367331</c:v>
                </c:pt>
                <c:pt idx="1703">
                  <c:v>0.38066054787391312</c:v>
                </c:pt>
                <c:pt idx="1704">
                  <c:v>0.39035972889793302</c:v>
                </c:pt>
                <c:pt idx="1705">
                  <c:v>0.39405498763880908</c:v>
                </c:pt>
                <c:pt idx="1706">
                  <c:v>0.39405498763880908</c:v>
                </c:pt>
                <c:pt idx="1707">
                  <c:v>0.39405498763880908</c:v>
                </c:pt>
                <c:pt idx="1708">
                  <c:v>0.40261730030729459</c:v>
                </c:pt>
                <c:pt idx="1709">
                  <c:v>0.40461569716574242</c:v>
                </c:pt>
                <c:pt idx="1710">
                  <c:v>0.39848662040413463</c:v>
                </c:pt>
                <c:pt idx="1711">
                  <c:v>0.39169451596359561</c:v>
                </c:pt>
                <c:pt idx="1712">
                  <c:v>0.39560923162717332</c:v>
                </c:pt>
                <c:pt idx="1713">
                  <c:v>0.39560923162717332</c:v>
                </c:pt>
                <c:pt idx="1714">
                  <c:v>0.39560923162717332</c:v>
                </c:pt>
                <c:pt idx="1715">
                  <c:v>0.38769422956357991</c:v>
                </c:pt>
                <c:pt idx="1716">
                  <c:v>0.38385111390396043</c:v>
                </c:pt>
                <c:pt idx="1717">
                  <c:v>0.39521106575150244</c:v>
                </c:pt>
                <c:pt idx="1718">
                  <c:v>0.40439565812918721</c:v>
                </c:pt>
                <c:pt idx="1719">
                  <c:v>0.40648544686260624</c:v>
                </c:pt>
                <c:pt idx="1720">
                  <c:v>0.40648544686260624</c:v>
                </c:pt>
                <c:pt idx="1721">
                  <c:v>0.40648544686260624</c:v>
                </c:pt>
                <c:pt idx="1722">
                  <c:v>0.40761998676272726</c:v>
                </c:pt>
                <c:pt idx="1723">
                  <c:v>0.4076828550588858</c:v>
                </c:pt>
                <c:pt idx="1724">
                  <c:v>0.41149802925354595</c:v>
                </c:pt>
                <c:pt idx="1725">
                  <c:v>0.42062790292901875</c:v>
                </c:pt>
                <c:pt idx="1726">
                  <c:v>0.41744374015135777</c:v>
                </c:pt>
                <c:pt idx="1727">
                  <c:v>0.41744374015135777</c:v>
                </c:pt>
                <c:pt idx="1728">
                  <c:v>0.41744374015135777</c:v>
                </c:pt>
                <c:pt idx="1729">
                  <c:v>0.43028051484477281</c:v>
                </c:pt>
                <c:pt idx="1730">
                  <c:v>0.43367773129274889</c:v>
                </c:pt>
                <c:pt idx="1731">
                  <c:v>0.44341882451420767</c:v>
                </c:pt>
                <c:pt idx="1732">
                  <c:v>0.45574741381367434</c:v>
                </c:pt>
                <c:pt idx="1733">
                  <c:v>0.45882039284535137</c:v>
                </c:pt>
                <c:pt idx="1734">
                  <c:v>0.45882039284535137</c:v>
                </c:pt>
                <c:pt idx="1735">
                  <c:v>0.45882039284535137</c:v>
                </c:pt>
                <c:pt idx="1736">
                  <c:v>0.44789877272935952</c:v>
                </c:pt>
                <c:pt idx="1737">
                  <c:v>0.44328377410023778</c:v>
                </c:pt>
                <c:pt idx="1738">
                  <c:v>0.44247580007182941</c:v>
                </c:pt>
                <c:pt idx="1739">
                  <c:v>0.4402748275924262</c:v>
                </c:pt>
                <c:pt idx="1740">
                  <c:v>0.4431970391360931</c:v>
                </c:pt>
                <c:pt idx="1741">
                  <c:v>0.4431970391360931</c:v>
                </c:pt>
                <c:pt idx="1742">
                  <c:v>0.4431970391360931</c:v>
                </c:pt>
                <c:pt idx="1743">
                  <c:v>0.4350684012883308</c:v>
                </c:pt>
                <c:pt idx="1744">
                  <c:v>0.44048613492118105</c:v>
                </c:pt>
                <c:pt idx="1745">
                  <c:v>0.43599687288437639</c:v>
                </c:pt>
                <c:pt idx="1746">
                  <c:v>0.43251583204152211</c:v>
                </c:pt>
                <c:pt idx="1747">
                  <c:v>0.42796428382241203</c:v>
                </c:pt>
                <c:pt idx="1748">
                  <c:v>0.42796428382241203</c:v>
                </c:pt>
                <c:pt idx="1749">
                  <c:v>0.42796428382241203</c:v>
                </c:pt>
                <c:pt idx="1750">
                  <c:v>0.42969083351135939</c:v>
                </c:pt>
                <c:pt idx="1751">
                  <c:v>0.43114146123383312</c:v>
                </c:pt>
                <c:pt idx="1752">
                  <c:v>0.42066574032948445</c:v>
                </c:pt>
                <c:pt idx="1753">
                  <c:v>0.41881345404822001</c:v>
                </c:pt>
                <c:pt idx="1754">
                  <c:v>0.41692158402492963</c:v>
                </c:pt>
                <c:pt idx="1755">
                  <c:v>0.41692158402492963</c:v>
                </c:pt>
                <c:pt idx="1756">
                  <c:v>0.41692158402492963</c:v>
                </c:pt>
                <c:pt idx="1757">
                  <c:v>0.40992108282490203</c:v>
                </c:pt>
                <c:pt idx="1758">
                  <c:v>0.41359072855623191</c:v>
                </c:pt>
                <c:pt idx="1759">
                  <c:v>0.41475379203516538</c:v>
                </c:pt>
                <c:pt idx="1760">
                  <c:v>0.40475773294595241</c:v>
                </c:pt>
                <c:pt idx="1761">
                  <c:v>0.39681769998666594</c:v>
                </c:pt>
                <c:pt idx="1762">
                  <c:v>0.39681769998666594</c:v>
                </c:pt>
                <c:pt idx="1763">
                  <c:v>0.39681769998666594</c:v>
                </c:pt>
                <c:pt idx="1764">
                  <c:v>0.39127714033076511</c:v>
                </c:pt>
                <c:pt idx="1765">
                  <c:v>0.39127714033076511</c:v>
                </c:pt>
                <c:pt idx="1766">
                  <c:v>0.38521849934540953</c:v>
                </c:pt>
                <c:pt idx="1767">
                  <c:v>0.38246219024993877</c:v>
                </c:pt>
                <c:pt idx="1768">
                  <c:v>0.37265531816305453</c:v>
                </c:pt>
                <c:pt idx="1769">
                  <c:v>0.37265531816305453</c:v>
                </c:pt>
                <c:pt idx="1770">
                  <c:v>0.37265531816305453</c:v>
                </c:pt>
                <c:pt idx="1771">
                  <c:v>0.37265531816305453</c:v>
                </c:pt>
                <c:pt idx="1772">
                  <c:v>0.37265531816305453</c:v>
                </c:pt>
                <c:pt idx="1773">
                  <c:v>0.37601760777983162</c:v>
                </c:pt>
                <c:pt idx="1774">
                  <c:v>0.37949748439497921</c:v>
                </c:pt>
                <c:pt idx="1775">
                  <c:v>0.37590118500916736</c:v>
                </c:pt>
                <c:pt idx="1776">
                  <c:v>0.37590118500916736</c:v>
                </c:pt>
                <c:pt idx="1777">
                  <c:v>0.37590118500916736</c:v>
                </c:pt>
                <c:pt idx="1778">
                  <c:v>0.37627140941987913</c:v>
                </c:pt>
                <c:pt idx="1779">
                  <c:v>0.38933695485764908</c:v>
                </c:pt>
                <c:pt idx="1780">
                  <c:v>0.3898008995987452</c:v>
                </c:pt>
                <c:pt idx="1781">
                  <c:v>0.38387090577497318</c:v>
                </c:pt>
                <c:pt idx="1782">
                  <c:v>0.38431796921432304</c:v>
                </c:pt>
                <c:pt idx="1783">
                  <c:v>0.38431796921432304</c:v>
                </c:pt>
                <c:pt idx="1784">
                  <c:v>0.38431796921432304</c:v>
                </c:pt>
                <c:pt idx="1785">
                  <c:v>0.3714712985854014</c:v>
                </c:pt>
                <c:pt idx="1786">
                  <c:v>0.36979306434627968</c:v>
                </c:pt>
                <c:pt idx="1787">
                  <c:v>0.37161449859331808</c:v>
                </c:pt>
                <c:pt idx="1788">
                  <c:v>0.36163939560282454</c:v>
                </c:pt>
                <c:pt idx="1789">
                  <c:v>0.35702090429058253</c:v>
                </c:pt>
                <c:pt idx="1790">
                  <c:v>0.35702090429058253</c:v>
                </c:pt>
                <c:pt idx="1791">
                  <c:v>0.35702090429058253</c:v>
                </c:pt>
                <c:pt idx="1792">
                  <c:v>0.35942678084635471</c:v>
                </c:pt>
                <c:pt idx="1793">
                  <c:v>0.35723395796089785</c:v>
                </c:pt>
                <c:pt idx="1794">
                  <c:v>0.35843194827103053</c:v>
                </c:pt>
                <c:pt idx="1795">
                  <c:v>0.36975522694581353</c:v>
                </c:pt>
                <c:pt idx="1796">
                  <c:v>0.36609664137769649</c:v>
                </c:pt>
                <c:pt idx="1797">
                  <c:v>0.36609664137769649</c:v>
                </c:pt>
                <c:pt idx="1798">
                  <c:v>0.36609664137769649</c:v>
                </c:pt>
                <c:pt idx="1799">
                  <c:v>0.36597963649317911</c:v>
                </c:pt>
                <c:pt idx="1800">
                  <c:v>0.3597702280198134</c:v>
                </c:pt>
                <c:pt idx="1801">
                  <c:v>0.35438451064889565</c:v>
                </c:pt>
                <c:pt idx="1802">
                  <c:v>0.34805984363257259</c:v>
                </c:pt>
                <c:pt idx="1803">
                  <c:v>0.34590252969216828</c:v>
                </c:pt>
                <c:pt idx="1804">
                  <c:v>0.34590252969216828</c:v>
                </c:pt>
                <c:pt idx="1805">
                  <c:v>0.34590252969216828</c:v>
                </c:pt>
                <c:pt idx="1806">
                  <c:v>0.34056454565722283</c:v>
                </c:pt>
                <c:pt idx="1807">
                  <c:v>0.33614513728281659</c:v>
                </c:pt>
                <c:pt idx="1808">
                  <c:v>0.33784258127909816</c:v>
                </c:pt>
                <c:pt idx="1809">
                  <c:v>0.33860282197153424</c:v>
                </c:pt>
                <c:pt idx="1810">
                  <c:v>0.33679710479853497</c:v>
                </c:pt>
                <c:pt idx="1811">
                  <c:v>0.33679710479853497</c:v>
                </c:pt>
                <c:pt idx="1812">
                  <c:v>0.33679710479853497</c:v>
                </c:pt>
                <c:pt idx="1813">
                  <c:v>0.3323526655284359</c:v>
                </c:pt>
                <c:pt idx="1814">
                  <c:v>0.33210177445765487</c:v>
                </c:pt>
                <c:pt idx="1815">
                  <c:v>0.3275572116047849</c:v>
                </c:pt>
                <c:pt idx="1816">
                  <c:v>0.33217744925858672</c:v>
                </c:pt>
                <c:pt idx="1817">
                  <c:v>0.32935303284227735</c:v>
                </c:pt>
                <c:pt idx="1818">
                  <c:v>0.32935303284227735</c:v>
                </c:pt>
                <c:pt idx="1819">
                  <c:v>0.32935303284227735</c:v>
                </c:pt>
                <c:pt idx="1820">
                  <c:v>0.32480148462316727</c:v>
                </c:pt>
                <c:pt idx="1821">
                  <c:v>0.32378045692444379</c:v>
                </c:pt>
                <c:pt idx="1822">
                  <c:v>0.32663397903341918</c:v>
                </c:pt>
                <c:pt idx="1823">
                  <c:v>0.32086464863316344</c:v>
                </c:pt>
                <c:pt idx="1824">
                  <c:v>0.3227128601174547</c:v>
                </c:pt>
                <c:pt idx="1825">
                  <c:v>0.3227128601174547</c:v>
                </c:pt>
                <c:pt idx="1826">
                  <c:v>0.3227128601174547</c:v>
                </c:pt>
                <c:pt idx="1827">
                  <c:v>0.32590750094447563</c:v>
                </c:pt>
                <c:pt idx="1828">
                  <c:v>0.32348532520081075</c:v>
                </c:pt>
                <c:pt idx="1829">
                  <c:v>0.32535740335308838</c:v>
                </c:pt>
                <c:pt idx="1830">
                  <c:v>0.32854098401689602</c:v>
                </c:pt>
                <c:pt idx="1831">
                  <c:v>0.32563681800268185</c:v>
                </c:pt>
                <c:pt idx="1832">
                  <c:v>0.32563681800268185</c:v>
                </c:pt>
                <c:pt idx="1833">
                  <c:v>0.32563681800268185</c:v>
                </c:pt>
                <c:pt idx="1834">
                  <c:v>0.32628645706298687</c:v>
                </c:pt>
                <c:pt idx="1835">
                  <c:v>0.32922962470537342</c:v>
                </c:pt>
                <c:pt idx="1836">
                  <c:v>0.33113255489187687</c:v>
                </c:pt>
                <c:pt idx="1837">
                  <c:v>0.33397909163461215</c:v>
                </c:pt>
                <c:pt idx="1838">
                  <c:v>0.32975294505950825</c:v>
                </c:pt>
                <c:pt idx="1839">
                  <c:v>0.32975294505950825</c:v>
                </c:pt>
                <c:pt idx="1840">
                  <c:v>0.32975294505950825</c:v>
                </c:pt>
                <c:pt idx="1841">
                  <c:v>0.34354671492778177</c:v>
                </c:pt>
                <c:pt idx="1842">
                  <c:v>0.35344905368661017</c:v>
                </c:pt>
                <c:pt idx="1843">
                  <c:v>0.33729539425697697</c:v>
                </c:pt>
                <c:pt idx="1844">
                  <c:v>0.33252497122901881</c:v>
                </c:pt>
                <c:pt idx="1845">
                  <c:v>0.32553611230605761</c:v>
                </c:pt>
                <c:pt idx="1846">
                  <c:v>0.32553611230605761</c:v>
                </c:pt>
                <c:pt idx="1847">
                  <c:v>0.32553611230605761</c:v>
                </c:pt>
                <c:pt idx="1848">
                  <c:v>0.32141823890767118</c:v>
                </c:pt>
                <c:pt idx="1849">
                  <c:v>0.32355808943247588</c:v>
                </c:pt>
                <c:pt idx="1850">
                  <c:v>0.31953568270603405</c:v>
                </c:pt>
                <c:pt idx="1851">
                  <c:v>0.3111421830550114</c:v>
                </c:pt>
                <c:pt idx="1852">
                  <c:v>0.30761573733159819</c:v>
                </c:pt>
                <c:pt idx="1853">
                  <c:v>0.30761573733159819</c:v>
                </c:pt>
                <c:pt idx="1854">
                  <c:v>0.30761573733159819</c:v>
                </c:pt>
                <c:pt idx="1855">
                  <c:v>0.31325409211485677</c:v>
                </c:pt>
                <c:pt idx="1856">
                  <c:v>0.30970960086199062</c:v>
                </c:pt>
                <c:pt idx="1857">
                  <c:v>0.30475697619794317</c:v>
                </c:pt>
                <c:pt idx="1858">
                  <c:v>0.30355956800166384</c:v>
                </c:pt>
                <c:pt idx="1859">
                  <c:v>0.30109315160514649</c:v>
                </c:pt>
                <c:pt idx="1860">
                  <c:v>0.30109315160514649</c:v>
                </c:pt>
                <c:pt idx="1861">
                  <c:v>0.30109315160514649</c:v>
                </c:pt>
                <c:pt idx="1862">
                  <c:v>0.3019639939297134</c:v>
                </c:pt>
                <c:pt idx="1863">
                  <c:v>0.30128583129059572</c:v>
                </c:pt>
                <c:pt idx="1864">
                  <c:v>0.30011985724239554</c:v>
                </c:pt>
                <c:pt idx="1865">
                  <c:v>0.29721278065891465</c:v>
                </c:pt>
                <c:pt idx="1866">
                  <c:v>0.29293482595086506</c:v>
                </c:pt>
                <c:pt idx="1867">
                  <c:v>0.29293482595086506</c:v>
                </c:pt>
                <c:pt idx="1868">
                  <c:v>0.29293482595086506</c:v>
                </c:pt>
                <c:pt idx="1869">
                  <c:v>0.28549075399460744</c:v>
                </c:pt>
                <c:pt idx="1870">
                  <c:v>0.29212918037787006</c:v>
                </c:pt>
                <c:pt idx="1871">
                  <c:v>0.29112037707006633</c:v>
                </c:pt>
                <c:pt idx="1872">
                  <c:v>0.29045385670801482</c:v>
                </c:pt>
                <c:pt idx="1873">
                  <c:v>0.29011797701464892</c:v>
                </c:pt>
                <c:pt idx="1874">
                  <c:v>0.29011797701464892</c:v>
                </c:pt>
                <c:pt idx="1875">
                  <c:v>0.29011797701464892</c:v>
                </c:pt>
                <c:pt idx="1876">
                  <c:v>0.29358097232805047</c:v>
                </c:pt>
                <c:pt idx="1877">
                  <c:v>0.29254830235226059</c:v>
                </c:pt>
                <c:pt idx="1878">
                  <c:v>0.29605029929383431</c:v>
                </c:pt>
                <c:pt idx="1879">
                  <c:v>0.297826328660314</c:v>
                </c:pt>
                <c:pt idx="1880">
                  <c:v>0.29896436124355463</c:v>
                </c:pt>
                <c:pt idx="1881">
                  <c:v>0.29896436124355463</c:v>
                </c:pt>
                <c:pt idx="1882">
                  <c:v>0.29896436124355463</c:v>
                </c:pt>
                <c:pt idx="1883">
                  <c:v>0.29757194490641292</c:v>
                </c:pt>
                <c:pt idx="1884">
                  <c:v>0.30052326214274583</c:v>
                </c:pt>
                <c:pt idx="1885">
                  <c:v>0.30497701523449794</c:v>
                </c:pt>
                <c:pt idx="1886">
                  <c:v>0.31193676846479312</c:v>
                </c:pt>
                <c:pt idx="1887">
                  <c:v>0.31397416695141378</c:v>
                </c:pt>
                <c:pt idx="1888">
                  <c:v>0.31397416695141378</c:v>
                </c:pt>
                <c:pt idx="1889">
                  <c:v>0.31397416695141378</c:v>
                </c:pt>
                <c:pt idx="1890">
                  <c:v>0.31270224818190928</c:v>
                </c:pt>
                <c:pt idx="1891">
                  <c:v>0.31129469688458111</c:v>
                </c:pt>
                <c:pt idx="1892">
                  <c:v>0.30302868016743556</c:v>
                </c:pt>
                <c:pt idx="1893">
                  <c:v>0.29524872851781203</c:v>
                </c:pt>
                <c:pt idx="1894">
                  <c:v>0.29524872851781203</c:v>
                </c:pt>
                <c:pt idx="1895">
                  <c:v>0.29524872851781203</c:v>
                </c:pt>
                <c:pt idx="1896">
                  <c:v>0.29524872851781203</c:v>
                </c:pt>
                <c:pt idx="1897">
                  <c:v>0.29603865701676746</c:v>
                </c:pt>
                <c:pt idx="1898">
                  <c:v>0.29481971060791534</c:v>
                </c:pt>
                <c:pt idx="1899">
                  <c:v>0.29695606844960021</c:v>
                </c:pt>
                <c:pt idx="1900">
                  <c:v>0.29316010401209969</c:v>
                </c:pt>
                <c:pt idx="1901">
                  <c:v>0.30009366211899557</c:v>
                </c:pt>
                <c:pt idx="1902">
                  <c:v>0.30009366211899557</c:v>
                </c:pt>
                <c:pt idx="1903">
                  <c:v>0.30009366211899557</c:v>
                </c:pt>
                <c:pt idx="1904">
                  <c:v>0.29012729083630195</c:v>
                </c:pt>
                <c:pt idx="1905">
                  <c:v>0.2874187150768035</c:v>
                </c:pt>
                <c:pt idx="1906">
                  <c:v>0.28412220432545143</c:v>
                </c:pt>
                <c:pt idx="1907">
                  <c:v>0.28503088405048427</c:v>
                </c:pt>
                <c:pt idx="1908">
                  <c:v>0.29088054616249792</c:v>
                </c:pt>
                <c:pt idx="1909">
                  <c:v>0.29088054616249792</c:v>
                </c:pt>
                <c:pt idx="1910">
                  <c:v>0.29088054616249792</c:v>
                </c:pt>
                <c:pt idx="1911">
                  <c:v>0.28510423039600252</c:v>
                </c:pt>
                <c:pt idx="1912">
                  <c:v>0.28209644811589762</c:v>
                </c:pt>
                <c:pt idx="1913">
                  <c:v>0.27515008350422865</c:v>
                </c:pt>
                <c:pt idx="1914">
                  <c:v>0.2783266788017964</c:v>
                </c:pt>
                <c:pt idx="1915">
                  <c:v>0.27568679247698991</c:v>
                </c:pt>
                <c:pt idx="1916">
                  <c:v>0.27568679247698991</c:v>
                </c:pt>
                <c:pt idx="1917">
                  <c:v>0.27568679247698991</c:v>
                </c:pt>
                <c:pt idx="1918">
                  <c:v>0.26896628804040912</c:v>
                </c:pt>
                <c:pt idx="1919">
                  <c:v>0.26975039540083134</c:v>
                </c:pt>
                <c:pt idx="1920">
                  <c:v>0.27348174520061308</c:v>
                </c:pt>
                <c:pt idx="1921">
                  <c:v>0.27011538078686304</c:v>
                </c:pt>
                <c:pt idx="1922">
                  <c:v>0.27101474669024261</c:v>
                </c:pt>
                <c:pt idx="1923">
                  <c:v>0.27101474669024261</c:v>
                </c:pt>
                <c:pt idx="1924">
                  <c:v>0.27101474669024261</c:v>
                </c:pt>
                <c:pt idx="1925">
                  <c:v>0.26787715302084725</c:v>
                </c:pt>
                <c:pt idx="1926">
                  <c:v>0.27157415810328334</c:v>
                </c:pt>
                <c:pt idx="1927">
                  <c:v>0.26860770590676397</c:v>
                </c:pt>
                <c:pt idx="1928">
                  <c:v>0.27006648322318427</c:v>
                </c:pt>
                <c:pt idx="1929">
                  <c:v>0.26825960182247877</c:v>
                </c:pt>
                <c:pt idx="1930">
                  <c:v>0.26825960182247877</c:v>
                </c:pt>
                <c:pt idx="1931">
                  <c:v>0.26825960182247877</c:v>
                </c:pt>
                <c:pt idx="1932">
                  <c:v>0.26582811225716085</c:v>
                </c:pt>
                <c:pt idx="1933">
                  <c:v>0.25931775092162868</c:v>
                </c:pt>
                <c:pt idx="1934">
                  <c:v>0.25944057694467926</c:v>
                </c:pt>
                <c:pt idx="1935">
                  <c:v>0.26284768932816172</c:v>
                </c:pt>
                <c:pt idx="1936">
                  <c:v>0.26237443076541256</c:v>
                </c:pt>
                <c:pt idx="1937">
                  <c:v>0.26237443076541256</c:v>
                </c:pt>
                <c:pt idx="1938">
                  <c:v>0.26237443076541256</c:v>
                </c:pt>
                <c:pt idx="1939">
                  <c:v>0.26075033311464946</c:v>
                </c:pt>
                <c:pt idx="1940">
                  <c:v>0.25708418006643941</c:v>
                </c:pt>
                <c:pt idx="1941">
                  <c:v>0.25743577683384467</c:v>
                </c:pt>
                <c:pt idx="1942">
                  <c:v>0.25102437485337692</c:v>
                </c:pt>
                <c:pt idx="1943">
                  <c:v>0.24895496010482399</c:v>
                </c:pt>
                <c:pt idx="1944">
                  <c:v>0.24895496010482399</c:v>
                </c:pt>
                <c:pt idx="1945">
                  <c:v>0.24895496010482399</c:v>
                </c:pt>
                <c:pt idx="1946">
                  <c:v>0.2499707487788676</c:v>
                </c:pt>
                <c:pt idx="1947">
                  <c:v>0.25026879107176758</c:v>
                </c:pt>
                <c:pt idx="1948">
                  <c:v>0.25330335058912534</c:v>
                </c:pt>
                <c:pt idx="1949">
                  <c:v>0.2556120141313929</c:v>
                </c:pt>
                <c:pt idx="1950">
                  <c:v>0.25873389072674868</c:v>
                </c:pt>
                <c:pt idx="1951">
                  <c:v>0.25873389072674868</c:v>
                </c:pt>
                <c:pt idx="1952">
                  <c:v>0.25873389072674868</c:v>
                </c:pt>
                <c:pt idx="1953">
                  <c:v>0.25889455415026474</c:v>
                </c:pt>
                <c:pt idx="1954">
                  <c:v>0.25809298337424291</c:v>
                </c:pt>
                <c:pt idx="1955">
                  <c:v>0.25017565285523613</c:v>
                </c:pt>
                <c:pt idx="1956">
                  <c:v>0.25013723334091686</c:v>
                </c:pt>
                <c:pt idx="1957">
                  <c:v>0.24722724618816949</c:v>
                </c:pt>
                <c:pt idx="1958">
                  <c:v>0.24722724618816949</c:v>
                </c:pt>
                <c:pt idx="1959">
                  <c:v>0.24722724618816949</c:v>
                </c:pt>
                <c:pt idx="1960">
                  <c:v>0.24996085284336078</c:v>
                </c:pt>
                <c:pt idx="1961">
                  <c:v>0.25067568865523771</c:v>
                </c:pt>
                <c:pt idx="1962">
                  <c:v>0.24763938279631992</c:v>
                </c:pt>
                <c:pt idx="1963">
                  <c:v>0.24878556497350734</c:v>
                </c:pt>
                <c:pt idx="1964">
                  <c:v>0.24825642348083909</c:v>
                </c:pt>
                <c:pt idx="1965">
                  <c:v>0.24825642348083909</c:v>
                </c:pt>
                <c:pt idx="1966">
                  <c:v>0.24825642348083909</c:v>
                </c:pt>
                <c:pt idx="1967">
                  <c:v>0.25056508702310665</c:v>
                </c:pt>
                <c:pt idx="1968">
                  <c:v>0.25063319434394504</c:v>
                </c:pt>
                <c:pt idx="1969">
                  <c:v>0.2487838186319471</c:v>
                </c:pt>
                <c:pt idx="1970">
                  <c:v>0.25117281388597279</c:v>
                </c:pt>
                <c:pt idx="1971">
                  <c:v>0.25444604008319183</c:v>
                </c:pt>
                <c:pt idx="1972">
                  <c:v>0.25444604008319183</c:v>
                </c:pt>
                <c:pt idx="1973">
                  <c:v>0.25444604008319183</c:v>
                </c:pt>
                <c:pt idx="1974">
                  <c:v>0.25337902539005608</c:v>
                </c:pt>
                <c:pt idx="1975">
                  <c:v>0.25140798788271423</c:v>
                </c:pt>
                <c:pt idx="1976">
                  <c:v>0.25460437505129518</c:v>
                </c:pt>
                <c:pt idx="1977">
                  <c:v>0.25790961751044694</c:v>
                </c:pt>
                <c:pt idx="1978">
                  <c:v>0.26256187142618126</c:v>
                </c:pt>
                <c:pt idx="1979">
                  <c:v>0.26256187142618126</c:v>
                </c:pt>
                <c:pt idx="1980">
                  <c:v>0.26256187142618126</c:v>
                </c:pt>
                <c:pt idx="1981">
                  <c:v>0.26529722442293258</c:v>
                </c:pt>
                <c:pt idx="1982">
                  <c:v>0.263372173910003</c:v>
                </c:pt>
                <c:pt idx="1983">
                  <c:v>0.25556253445386035</c:v>
                </c:pt>
                <c:pt idx="1984">
                  <c:v>0.25578781251509519</c:v>
                </c:pt>
                <c:pt idx="1985">
                  <c:v>0.25578781251509519</c:v>
                </c:pt>
                <c:pt idx="1986">
                  <c:v>0.25578781251509519</c:v>
                </c:pt>
                <c:pt idx="1987">
                  <c:v>0.25578781251509519</c:v>
                </c:pt>
                <c:pt idx="1988">
                  <c:v>0.25401760428714892</c:v>
                </c:pt>
                <c:pt idx="1989">
                  <c:v>0.25503513930275257</c:v>
                </c:pt>
                <c:pt idx="1990">
                  <c:v>0.25763078497470682</c:v>
                </c:pt>
                <c:pt idx="1991">
                  <c:v>0.26131498355236982</c:v>
                </c:pt>
                <c:pt idx="1992">
                  <c:v>0.26252636248112893</c:v>
                </c:pt>
                <c:pt idx="1993">
                  <c:v>0.26252636248112893</c:v>
                </c:pt>
                <c:pt idx="1994">
                  <c:v>0.26252636248112893</c:v>
                </c:pt>
                <c:pt idx="1995">
                  <c:v>0.26563834314097812</c:v>
                </c:pt>
                <c:pt idx="1996">
                  <c:v>0.25994585176936091</c:v>
                </c:pt>
                <c:pt idx="1997">
                  <c:v>0.25209604645733918</c:v>
                </c:pt>
                <c:pt idx="1998">
                  <c:v>0.24697577300353557</c:v>
                </c:pt>
                <c:pt idx="1999">
                  <c:v>0.25091726590436614</c:v>
                </c:pt>
                <c:pt idx="2000">
                  <c:v>0.25091726590436614</c:v>
                </c:pt>
                <c:pt idx="2001">
                  <c:v>0.25091726590436614</c:v>
                </c:pt>
                <c:pt idx="2002">
                  <c:v>0.25373702540984877</c:v>
                </c:pt>
                <c:pt idx="2003">
                  <c:v>0.25154303829668523</c:v>
                </c:pt>
                <c:pt idx="2004">
                  <c:v>0.25176482367480024</c:v>
                </c:pt>
                <c:pt idx="2005">
                  <c:v>0.25327366278260599</c:v>
                </c:pt>
                <c:pt idx="2006">
                  <c:v>0.25327366278260599</c:v>
                </c:pt>
                <c:pt idx="2007">
                  <c:v>0.25327366278260599</c:v>
                </c:pt>
                <c:pt idx="2008">
                  <c:v>0.25327366278260599</c:v>
                </c:pt>
                <c:pt idx="2009">
                  <c:v>0.25300938309319876</c:v>
                </c:pt>
                <c:pt idx="2010">
                  <c:v>0.25058313255256048</c:v>
                </c:pt>
                <c:pt idx="2011">
                  <c:v>0.24876810155790841</c:v>
                </c:pt>
                <c:pt idx="2012">
                  <c:v>0.25069373418469132</c:v>
                </c:pt>
                <c:pt idx="2013">
                  <c:v>0.25334759124197759</c:v>
                </c:pt>
                <c:pt idx="2014">
                  <c:v>0.25334759124197759</c:v>
                </c:pt>
                <c:pt idx="2015">
                  <c:v>0.25334759124197759</c:v>
                </c:pt>
                <c:pt idx="2016">
                  <c:v>0.24817725599678853</c:v>
                </c:pt>
                <c:pt idx="2017">
                  <c:v>0.25020999757258244</c:v>
                </c:pt>
                <c:pt idx="2018">
                  <c:v>0.24613985751016831</c:v>
                </c:pt>
                <c:pt idx="2019">
                  <c:v>0.25074263174837053</c:v>
                </c:pt>
                <c:pt idx="2020">
                  <c:v>0.25074263174837053</c:v>
                </c:pt>
                <c:pt idx="2021">
                  <c:v>0.25074263174837053</c:v>
                </c:pt>
                <c:pt idx="2022">
                  <c:v>0.25074263174837053</c:v>
                </c:pt>
                <c:pt idx="2023">
                  <c:v>0.25074263174837053</c:v>
                </c:pt>
                <c:pt idx="2024">
                  <c:v>0.25295524650484014</c:v>
                </c:pt>
                <c:pt idx="2025">
                  <c:v>0.2551177994699243</c:v>
                </c:pt>
                <c:pt idx="2026">
                  <c:v>0.25250061558539705</c:v>
                </c:pt>
                <c:pt idx="2027">
                  <c:v>0.25499846612999377</c:v>
                </c:pt>
                <c:pt idx="2028">
                  <c:v>0.25499846612999377</c:v>
                </c:pt>
                <c:pt idx="2029">
                  <c:v>0.25499846612999377</c:v>
                </c:pt>
                <c:pt idx="2030">
                  <c:v>0.25453161081963116</c:v>
                </c:pt>
                <c:pt idx="2031">
                  <c:v>0.2469350250338036</c:v>
                </c:pt>
                <c:pt idx="2032">
                  <c:v>0.24631856646313754</c:v>
                </c:pt>
                <c:pt idx="2033">
                  <c:v>0.24905100889062193</c:v>
                </c:pt>
                <c:pt idx="2034">
                  <c:v>0.24739082018095293</c:v>
                </c:pt>
                <c:pt idx="2035">
                  <c:v>0.24739082018095293</c:v>
                </c:pt>
                <c:pt idx="2036">
                  <c:v>0.24739082018095293</c:v>
                </c:pt>
                <c:pt idx="2037">
                  <c:v>0.24121924910805315</c:v>
                </c:pt>
                <c:pt idx="2038">
                  <c:v>0.23932039371852287</c:v>
                </c:pt>
                <c:pt idx="2039">
                  <c:v>0.2415690995338986</c:v>
                </c:pt>
                <c:pt idx="2040">
                  <c:v>0.24139155480863606</c:v>
                </c:pt>
                <c:pt idx="2041">
                  <c:v>0.24100212064076487</c:v>
                </c:pt>
                <c:pt idx="2042">
                  <c:v>0.24100212064076487</c:v>
                </c:pt>
                <c:pt idx="2043">
                  <c:v>0.24100212064076487</c:v>
                </c:pt>
                <c:pt idx="2044">
                  <c:v>0.2458441436726817</c:v>
                </c:pt>
                <c:pt idx="2045">
                  <c:v>0.24396216958489769</c:v>
                </c:pt>
                <c:pt idx="2046">
                  <c:v>0.2433882053255243</c:v>
                </c:pt>
                <c:pt idx="2047">
                  <c:v>0.24524747697302884</c:v>
                </c:pt>
                <c:pt idx="2048">
                  <c:v>0.24008994823261265</c:v>
                </c:pt>
                <c:pt idx="2049">
                  <c:v>0.24008994823261265</c:v>
                </c:pt>
                <c:pt idx="2050">
                  <c:v>0.24008994823261265</c:v>
                </c:pt>
                <c:pt idx="2051">
                  <c:v>0.23767999687986752</c:v>
                </c:pt>
                <c:pt idx="2052">
                  <c:v>0.24539766234718541</c:v>
                </c:pt>
                <c:pt idx="2053">
                  <c:v>0.24860860236209903</c:v>
                </c:pt>
                <c:pt idx="2054">
                  <c:v>0.2477651193886381</c:v>
                </c:pt>
                <c:pt idx="2055">
                  <c:v>0.24878731131506826</c:v>
                </c:pt>
                <c:pt idx="2056">
                  <c:v>0.24878731131506826</c:v>
                </c:pt>
                <c:pt idx="2057">
                  <c:v>0.24878731131506826</c:v>
                </c:pt>
                <c:pt idx="2058">
                  <c:v>0.24524456640376213</c:v>
                </c:pt>
                <c:pt idx="2059">
                  <c:v>0.24070466046171846</c:v>
                </c:pt>
                <c:pt idx="2060">
                  <c:v>0.23837213025146475</c:v>
                </c:pt>
                <c:pt idx="2061">
                  <c:v>0.23675152528382171</c:v>
                </c:pt>
                <c:pt idx="2062">
                  <c:v>0.23713455619930635</c:v>
                </c:pt>
                <c:pt idx="2063">
                  <c:v>0.23713455619930635</c:v>
                </c:pt>
                <c:pt idx="2064">
                  <c:v>0.23713455619930635</c:v>
                </c:pt>
                <c:pt idx="2065">
                  <c:v>0.23798677088056697</c:v>
                </c:pt>
                <c:pt idx="2066">
                  <c:v>0.24241607519047981</c:v>
                </c:pt>
                <c:pt idx="2067">
                  <c:v>0.24445580213251339</c:v>
                </c:pt>
                <c:pt idx="2068">
                  <c:v>0.24715681041191884</c:v>
                </c:pt>
                <c:pt idx="2069">
                  <c:v>0.24104985397673762</c:v>
                </c:pt>
                <c:pt idx="2070">
                  <c:v>0.24104985397673762</c:v>
                </c:pt>
                <c:pt idx="2071">
                  <c:v>0.24104985397673762</c:v>
                </c:pt>
                <c:pt idx="2072">
                  <c:v>0.2441484460179606</c:v>
                </c:pt>
                <c:pt idx="2073">
                  <c:v>0.23990134334413682</c:v>
                </c:pt>
                <c:pt idx="2074">
                  <c:v>0.2383162473215461</c:v>
                </c:pt>
                <c:pt idx="2075">
                  <c:v>0.23666828300279685</c:v>
                </c:pt>
                <c:pt idx="2076">
                  <c:v>0.23436718694062231</c:v>
                </c:pt>
                <c:pt idx="2077">
                  <c:v>0.23436718694062231</c:v>
                </c:pt>
                <c:pt idx="2078">
                  <c:v>0.23436718694062231</c:v>
                </c:pt>
                <c:pt idx="2079">
                  <c:v>0.23217378194131211</c:v>
                </c:pt>
                <c:pt idx="2080">
                  <c:v>0.23839017578091748</c:v>
                </c:pt>
                <c:pt idx="2081">
                  <c:v>0.23663219194389074</c:v>
                </c:pt>
                <c:pt idx="2082">
                  <c:v>0.2344032779995282</c:v>
                </c:pt>
                <c:pt idx="2083">
                  <c:v>0.23301027954853315</c:v>
                </c:pt>
                <c:pt idx="2084">
                  <c:v>0.23301027954853315</c:v>
                </c:pt>
                <c:pt idx="2085">
                  <c:v>0.23301027954853315</c:v>
                </c:pt>
                <c:pt idx="2086">
                  <c:v>0.23264180147938163</c:v>
                </c:pt>
                <c:pt idx="2087">
                  <c:v>0.22894130371382571</c:v>
                </c:pt>
                <c:pt idx="2088">
                  <c:v>0.23679751227823398</c:v>
                </c:pt>
                <c:pt idx="2089">
                  <c:v>0.23830053024750653</c:v>
                </c:pt>
                <c:pt idx="2090">
                  <c:v>0.23940188965798814</c:v>
                </c:pt>
                <c:pt idx="2091">
                  <c:v>0.23940188965798814</c:v>
                </c:pt>
                <c:pt idx="2092">
                  <c:v>0.23940188965798814</c:v>
                </c:pt>
                <c:pt idx="2093">
                  <c:v>0.23649423096065414</c:v>
                </c:pt>
                <c:pt idx="2094">
                  <c:v>0.24159762311271149</c:v>
                </c:pt>
                <c:pt idx="2095">
                  <c:v>0.24097825397277872</c:v>
                </c:pt>
                <c:pt idx="2096">
                  <c:v>0.24148702148058065</c:v>
                </c:pt>
                <c:pt idx="2097">
                  <c:v>0.23913004248848768</c:v>
                </c:pt>
                <c:pt idx="2098">
                  <c:v>0.23913004248848768</c:v>
                </c:pt>
                <c:pt idx="2099">
                  <c:v>0.23913004248848768</c:v>
                </c:pt>
                <c:pt idx="2100">
                  <c:v>0.23524443251757599</c:v>
                </c:pt>
                <c:pt idx="2101">
                  <c:v>0.23407496578625575</c:v>
                </c:pt>
                <c:pt idx="2102">
                  <c:v>0.22972890375736776</c:v>
                </c:pt>
                <c:pt idx="2103">
                  <c:v>0.2326918632707673</c:v>
                </c:pt>
                <c:pt idx="2104">
                  <c:v>0.23365351535645207</c:v>
                </c:pt>
                <c:pt idx="2105">
                  <c:v>0.23365351535645207</c:v>
                </c:pt>
                <c:pt idx="2106">
                  <c:v>0.23365351535645207</c:v>
                </c:pt>
                <c:pt idx="2107">
                  <c:v>0.23028016557646191</c:v>
                </c:pt>
                <c:pt idx="2108">
                  <c:v>0.22480189210286627</c:v>
                </c:pt>
                <c:pt idx="2109">
                  <c:v>0.22771828250799997</c:v>
                </c:pt>
                <c:pt idx="2110">
                  <c:v>0.22858097523862031</c:v>
                </c:pt>
                <c:pt idx="2111">
                  <c:v>0.22771653616643972</c:v>
                </c:pt>
                <c:pt idx="2112">
                  <c:v>0.22771653616643972</c:v>
                </c:pt>
                <c:pt idx="2113">
                  <c:v>0.22771653616643972</c:v>
                </c:pt>
                <c:pt idx="2114">
                  <c:v>0.2299198371012563</c:v>
                </c:pt>
                <c:pt idx="2115">
                  <c:v>0.22535257180810664</c:v>
                </c:pt>
                <c:pt idx="2116">
                  <c:v>0.22925273462535145</c:v>
                </c:pt>
                <c:pt idx="2117">
                  <c:v>0.229430279350614</c:v>
                </c:pt>
                <c:pt idx="2118">
                  <c:v>0.22460397339273697</c:v>
                </c:pt>
                <c:pt idx="2119">
                  <c:v>0.22460397339273697</c:v>
                </c:pt>
                <c:pt idx="2120">
                  <c:v>0.22460397339273697</c:v>
                </c:pt>
                <c:pt idx="2121">
                  <c:v>0.21710285427885401</c:v>
                </c:pt>
                <c:pt idx="2122">
                  <c:v>0.2177501648837461</c:v>
                </c:pt>
                <c:pt idx="2123">
                  <c:v>0.22057167073078876</c:v>
                </c:pt>
                <c:pt idx="2124">
                  <c:v>0.21851622671471538</c:v>
                </c:pt>
                <c:pt idx="2125">
                  <c:v>0.21445540047395451</c:v>
                </c:pt>
                <c:pt idx="2126">
                  <c:v>0.21445540047395451</c:v>
                </c:pt>
                <c:pt idx="2127">
                  <c:v>0.21445540047395451</c:v>
                </c:pt>
                <c:pt idx="2128">
                  <c:v>0.21328826219804764</c:v>
                </c:pt>
                <c:pt idx="2129">
                  <c:v>0.21362472400526666</c:v>
                </c:pt>
                <c:pt idx="2130">
                  <c:v>0.21362472400526666</c:v>
                </c:pt>
                <c:pt idx="2131">
                  <c:v>0.21282955648163115</c:v>
                </c:pt>
                <c:pt idx="2132">
                  <c:v>0.20679536427811485</c:v>
                </c:pt>
                <c:pt idx="2133">
                  <c:v>0.20679536427811485</c:v>
                </c:pt>
                <c:pt idx="2134">
                  <c:v>0.20679536427811485</c:v>
                </c:pt>
                <c:pt idx="2135">
                  <c:v>0.21497581025882218</c:v>
                </c:pt>
                <c:pt idx="2136">
                  <c:v>0.21497581025882218</c:v>
                </c:pt>
                <c:pt idx="2137">
                  <c:v>0.21497581025882218</c:v>
                </c:pt>
                <c:pt idx="2138">
                  <c:v>0.21637870464532383</c:v>
                </c:pt>
                <c:pt idx="2139">
                  <c:v>0.21864138119317911</c:v>
                </c:pt>
                <c:pt idx="2140">
                  <c:v>0.21864138119317911</c:v>
                </c:pt>
                <c:pt idx="2141">
                  <c:v>0.21864138119317911</c:v>
                </c:pt>
                <c:pt idx="2142">
                  <c:v>0.21692239898432497</c:v>
                </c:pt>
                <c:pt idx="2143">
                  <c:v>0.22140875045186315</c:v>
                </c:pt>
                <c:pt idx="2144">
                  <c:v>0.22501669211474118</c:v>
                </c:pt>
                <c:pt idx="2145">
                  <c:v>0.22361146927282638</c:v>
                </c:pt>
                <c:pt idx="2146">
                  <c:v>0.22232034074616225</c:v>
                </c:pt>
                <c:pt idx="2147">
                  <c:v>0.22232034074616225</c:v>
                </c:pt>
                <c:pt idx="2148">
                  <c:v>0.22232034074616225</c:v>
                </c:pt>
                <c:pt idx="2149">
                  <c:v>0.22191926430122466</c:v>
                </c:pt>
                <c:pt idx="2150">
                  <c:v>0.22407599612777584</c:v>
                </c:pt>
                <c:pt idx="2151">
                  <c:v>0.22324066274826126</c:v>
                </c:pt>
                <c:pt idx="2152">
                  <c:v>0.21969151458456859</c:v>
                </c:pt>
                <c:pt idx="2153">
                  <c:v>0.22062813577456053</c:v>
                </c:pt>
                <c:pt idx="2154">
                  <c:v>0.22062813577456053</c:v>
                </c:pt>
                <c:pt idx="2155">
                  <c:v>0.22062813577456053</c:v>
                </c:pt>
                <c:pt idx="2156">
                  <c:v>0.21736305917128806</c:v>
                </c:pt>
                <c:pt idx="2157">
                  <c:v>0.21817219742740313</c:v>
                </c:pt>
                <c:pt idx="2158">
                  <c:v>0.22447590834500675</c:v>
                </c:pt>
                <c:pt idx="2159">
                  <c:v>0.22139186915011666</c:v>
                </c:pt>
                <c:pt idx="2160">
                  <c:v>0.22837374270683797</c:v>
                </c:pt>
                <c:pt idx="2161">
                  <c:v>0.22837374270683797</c:v>
                </c:pt>
                <c:pt idx="2162">
                  <c:v>0.22837374270683797</c:v>
                </c:pt>
                <c:pt idx="2163">
                  <c:v>0.22956649399229079</c:v>
                </c:pt>
                <c:pt idx="2164">
                  <c:v>0.22898030534199743</c:v>
                </c:pt>
                <c:pt idx="2165">
                  <c:v>0.23166093963653656</c:v>
                </c:pt>
                <c:pt idx="2166">
                  <c:v>0.22903560615806273</c:v>
                </c:pt>
                <c:pt idx="2167">
                  <c:v>0.22664428244862389</c:v>
                </c:pt>
                <c:pt idx="2168">
                  <c:v>0.22664428244862389</c:v>
                </c:pt>
                <c:pt idx="2169">
                  <c:v>0.22664428244862389</c:v>
                </c:pt>
                <c:pt idx="2170">
                  <c:v>0.2227342236958727</c:v>
                </c:pt>
                <c:pt idx="2171">
                  <c:v>0.23171332988333537</c:v>
                </c:pt>
                <c:pt idx="2172">
                  <c:v>0.23299863727146608</c:v>
                </c:pt>
                <c:pt idx="2173">
                  <c:v>0.23333509907868533</c:v>
                </c:pt>
                <c:pt idx="2174">
                  <c:v>0.23139607783327598</c:v>
                </c:pt>
                <c:pt idx="2175">
                  <c:v>0.23139607783327598</c:v>
                </c:pt>
                <c:pt idx="2176">
                  <c:v>0.23139607783327598</c:v>
                </c:pt>
                <c:pt idx="2177">
                  <c:v>0.22801865325631243</c:v>
                </c:pt>
                <c:pt idx="2178">
                  <c:v>0.22520587911706991</c:v>
                </c:pt>
                <c:pt idx="2179">
                  <c:v>0.22442351809820771</c:v>
                </c:pt>
                <c:pt idx="2180">
                  <c:v>0.22338037007305789</c:v>
                </c:pt>
                <c:pt idx="2181">
                  <c:v>0.22532288400158706</c:v>
                </c:pt>
                <c:pt idx="2182">
                  <c:v>0.22532288400158706</c:v>
                </c:pt>
                <c:pt idx="2183">
                  <c:v>0.22532288400158706</c:v>
                </c:pt>
                <c:pt idx="2184">
                  <c:v>0.23391139179347209</c:v>
                </c:pt>
                <c:pt idx="2185">
                  <c:v>0.2308995347163938</c:v>
                </c:pt>
                <c:pt idx="2186">
                  <c:v>0.23074818511453077</c:v>
                </c:pt>
                <c:pt idx="2187">
                  <c:v>0.23811192535903025</c:v>
                </c:pt>
                <c:pt idx="2188">
                  <c:v>0.23691917407357765</c:v>
                </c:pt>
                <c:pt idx="2189">
                  <c:v>0.23691917407357765</c:v>
                </c:pt>
                <c:pt idx="2190">
                  <c:v>0.23691917407357765</c:v>
                </c:pt>
                <c:pt idx="2191">
                  <c:v>0.24031406206614037</c:v>
                </c:pt>
                <c:pt idx="2192">
                  <c:v>0.24659681688502455</c:v>
                </c:pt>
                <c:pt idx="2193">
                  <c:v>0.24285498903588287</c:v>
                </c:pt>
                <c:pt idx="2194">
                  <c:v>0.24063306045776001</c:v>
                </c:pt>
                <c:pt idx="2195">
                  <c:v>0.24043805231689785</c:v>
                </c:pt>
                <c:pt idx="2196">
                  <c:v>0.24043805231689785</c:v>
                </c:pt>
                <c:pt idx="2197">
                  <c:v>0.24043805231689785</c:v>
                </c:pt>
                <c:pt idx="2198">
                  <c:v>0.23861487172829898</c:v>
                </c:pt>
                <c:pt idx="2199">
                  <c:v>0.24246206218489164</c:v>
                </c:pt>
                <c:pt idx="2200">
                  <c:v>0.23846177578487593</c:v>
                </c:pt>
                <c:pt idx="2201">
                  <c:v>0.22735387923582162</c:v>
                </c:pt>
                <c:pt idx="2202">
                  <c:v>0.23011775581138538</c:v>
                </c:pt>
                <c:pt idx="2203">
                  <c:v>0.23011775581138538</c:v>
                </c:pt>
                <c:pt idx="2204">
                  <c:v>0.23011775581138538</c:v>
                </c:pt>
                <c:pt idx="2205">
                  <c:v>0.22709134588797419</c:v>
                </c:pt>
                <c:pt idx="2206">
                  <c:v>0.22028818128422212</c:v>
                </c:pt>
                <c:pt idx="2207">
                  <c:v>0.2234781652004163</c:v>
                </c:pt>
                <c:pt idx="2208">
                  <c:v>0.22885398663582746</c:v>
                </c:pt>
                <c:pt idx="2209">
                  <c:v>0.23057180461697513</c:v>
                </c:pt>
                <c:pt idx="2210">
                  <c:v>0.23057180461697513</c:v>
                </c:pt>
                <c:pt idx="2211">
                  <c:v>0.23057180461697513</c:v>
                </c:pt>
                <c:pt idx="2212">
                  <c:v>0.23032382411546082</c:v>
                </c:pt>
                <c:pt idx="2213">
                  <c:v>0.23498248128358168</c:v>
                </c:pt>
                <c:pt idx="2214">
                  <c:v>0.23293344051989506</c:v>
                </c:pt>
                <c:pt idx="2215">
                  <c:v>0.23256845513386337</c:v>
                </c:pt>
                <c:pt idx="2216">
                  <c:v>0.22997048100649575</c:v>
                </c:pt>
                <c:pt idx="2217">
                  <c:v>0.22997048100649575</c:v>
                </c:pt>
                <c:pt idx="2218">
                  <c:v>0.22997048100649575</c:v>
                </c:pt>
                <c:pt idx="2219">
                  <c:v>0.23441783084586132</c:v>
                </c:pt>
                <c:pt idx="2220">
                  <c:v>0.2335295251056948</c:v>
                </c:pt>
                <c:pt idx="2221">
                  <c:v>0.23330133647519324</c:v>
                </c:pt>
                <c:pt idx="2222">
                  <c:v>0.23183906647565311</c:v>
                </c:pt>
                <c:pt idx="2223">
                  <c:v>0.23010145662349268</c:v>
                </c:pt>
                <c:pt idx="2224">
                  <c:v>0.23010145662349268</c:v>
                </c:pt>
                <c:pt idx="2225">
                  <c:v>0.23010145662349268</c:v>
                </c:pt>
                <c:pt idx="2226">
                  <c:v>0.22681775237691371</c:v>
                </c:pt>
                <c:pt idx="2227">
                  <c:v>0.22482343031543905</c:v>
                </c:pt>
                <c:pt idx="2228">
                  <c:v>0.22062347886373423</c:v>
                </c:pt>
                <c:pt idx="2229">
                  <c:v>0.21380459718594236</c:v>
                </c:pt>
                <c:pt idx="2230">
                  <c:v>0.21025544902224991</c:v>
                </c:pt>
                <c:pt idx="2231">
                  <c:v>0.21025544902224991</c:v>
                </c:pt>
                <c:pt idx="2232">
                  <c:v>0.21025544902224991</c:v>
                </c:pt>
                <c:pt idx="2233">
                  <c:v>0.21365674026719916</c:v>
                </c:pt>
                <c:pt idx="2234">
                  <c:v>0.2058552504050033</c:v>
                </c:pt>
                <c:pt idx="2235">
                  <c:v>0.21046966692027169</c:v>
                </c:pt>
                <c:pt idx="2236">
                  <c:v>0.21518769970143103</c:v>
                </c:pt>
                <c:pt idx="2237">
                  <c:v>0.21233010279548248</c:v>
                </c:pt>
                <c:pt idx="2238">
                  <c:v>0.21233010279548248</c:v>
                </c:pt>
                <c:pt idx="2239">
                  <c:v>0.21233010279548248</c:v>
                </c:pt>
                <c:pt idx="2240">
                  <c:v>0.20959998882341102</c:v>
                </c:pt>
                <c:pt idx="2241">
                  <c:v>0.20459963082339105</c:v>
                </c:pt>
                <c:pt idx="2242">
                  <c:v>0.20276946486855274</c:v>
                </c:pt>
                <c:pt idx="2243">
                  <c:v>0.20983923761712542</c:v>
                </c:pt>
                <c:pt idx="2244">
                  <c:v>0.21117053199966862</c:v>
                </c:pt>
                <c:pt idx="2245">
                  <c:v>0.21117053199966862</c:v>
                </c:pt>
                <c:pt idx="2246">
                  <c:v>0.21117053199966862</c:v>
                </c:pt>
                <c:pt idx="2247">
                  <c:v>0.20376022264690374</c:v>
                </c:pt>
                <c:pt idx="2248">
                  <c:v>0.2145456281212188</c:v>
                </c:pt>
                <c:pt idx="2249">
                  <c:v>0.21457415170003147</c:v>
                </c:pt>
                <c:pt idx="2250">
                  <c:v>0.21782525757082438</c:v>
                </c:pt>
                <c:pt idx="2251">
                  <c:v>0.22177140738248147</c:v>
                </c:pt>
                <c:pt idx="2252">
                  <c:v>0.22177140738248147</c:v>
                </c:pt>
                <c:pt idx="2253">
                  <c:v>0.22177140738248147</c:v>
                </c:pt>
                <c:pt idx="2254">
                  <c:v>0.2227976741058848</c:v>
                </c:pt>
                <c:pt idx="2255">
                  <c:v>0.22145182687700848</c:v>
                </c:pt>
                <c:pt idx="2256">
                  <c:v>0.22438102378691527</c:v>
                </c:pt>
                <c:pt idx="2257">
                  <c:v>0.21651317294544081</c:v>
                </c:pt>
                <c:pt idx="2258">
                  <c:v>0.21651317294544081</c:v>
                </c:pt>
                <c:pt idx="2259">
                  <c:v>0.21651317294544081</c:v>
                </c:pt>
                <c:pt idx="2260">
                  <c:v>0.21651317294544081</c:v>
                </c:pt>
                <c:pt idx="2261">
                  <c:v>0.21413465574077462</c:v>
                </c:pt>
                <c:pt idx="2262">
                  <c:v>0.21174798894216229</c:v>
                </c:pt>
                <c:pt idx="2263">
                  <c:v>0.21445016144927442</c:v>
                </c:pt>
                <c:pt idx="2264">
                  <c:v>0.2080812537800989</c:v>
                </c:pt>
                <c:pt idx="2265">
                  <c:v>0.21027000186858258</c:v>
                </c:pt>
                <c:pt idx="2266">
                  <c:v>0.21027000186858258</c:v>
                </c:pt>
                <c:pt idx="2267">
                  <c:v>0.21027000186858258</c:v>
                </c:pt>
                <c:pt idx="2268">
                  <c:v>0.21102034662551228</c:v>
                </c:pt>
                <c:pt idx="2269">
                  <c:v>0.21448275982506027</c:v>
                </c:pt>
                <c:pt idx="2270">
                  <c:v>0.21686476971284607</c:v>
                </c:pt>
                <c:pt idx="2271">
                  <c:v>0.22768451990450722</c:v>
                </c:pt>
                <c:pt idx="2272">
                  <c:v>0.22673916700671515</c:v>
                </c:pt>
                <c:pt idx="2273">
                  <c:v>0.22673916700671515</c:v>
                </c:pt>
                <c:pt idx="2274">
                  <c:v>0.22673916700671515</c:v>
                </c:pt>
                <c:pt idx="2275">
                  <c:v>0.22680378164443371</c:v>
                </c:pt>
                <c:pt idx="2276">
                  <c:v>0.22874571345910977</c:v>
                </c:pt>
                <c:pt idx="2277">
                  <c:v>0.22742897192289968</c:v>
                </c:pt>
                <c:pt idx="2278">
                  <c:v>0.22818921261533553</c:v>
                </c:pt>
                <c:pt idx="2279">
                  <c:v>0.23077787292105012</c:v>
                </c:pt>
                <c:pt idx="2280">
                  <c:v>0.23077787292105012</c:v>
                </c:pt>
                <c:pt idx="2281">
                  <c:v>0.23077787292105012</c:v>
                </c:pt>
                <c:pt idx="2282">
                  <c:v>0.23250675106541085</c:v>
                </c:pt>
                <c:pt idx="2283">
                  <c:v>0.23552908619184887</c:v>
                </c:pt>
                <c:pt idx="2284">
                  <c:v>0.23688424724237822</c:v>
                </c:pt>
                <c:pt idx="2285">
                  <c:v>0.2359249236121066</c:v>
                </c:pt>
                <c:pt idx="2286">
                  <c:v>0.23513790568241788</c:v>
                </c:pt>
                <c:pt idx="2287">
                  <c:v>0.23513790568241788</c:v>
                </c:pt>
                <c:pt idx="2288">
                  <c:v>0.23513790568241788</c:v>
                </c:pt>
                <c:pt idx="2289">
                  <c:v>0.23091932658740699</c:v>
                </c:pt>
                <c:pt idx="2290">
                  <c:v>0.22915726795340685</c:v>
                </c:pt>
                <c:pt idx="2291">
                  <c:v>0.23568800327380535</c:v>
                </c:pt>
                <c:pt idx="2292">
                  <c:v>0.24078615640118306</c:v>
                </c:pt>
                <c:pt idx="2293">
                  <c:v>0.237810972496864</c:v>
                </c:pt>
                <c:pt idx="2294">
                  <c:v>0.237810972496864</c:v>
                </c:pt>
                <c:pt idx="2295">
                  <c:v>0.237810972496864</c:v>
                </c:pt>
                <c:pt idx="2296">
                  <c:v>0.24112320032225543</c:v>
                </c:pt>
                <c:pt idx="2297">
                  <c:v>0.23948978884983929</c:v>
                </c:pt>
                <c:pt idx="2298">
                  <c:v>0.2410574214568304</c:v>
                </c:pt>
                <c:pt idx="2299">
                  <c:v>0.23594180491385353</c:v>
                </c:pt>
                <c:pt idx="2300">
                  <c:v>0.23791808144587523</c:v>
                </c:pt>
                <c:pt idx="2301">
                  <c:v>0.23791808144587523</c:v>
                </c:pt>
                <c:pt idx="2302">
                  <c:v>0.23791808144587523</c:v>
                </c:pt>
                <c:pt idx="2303">
                  <c:v>0.23243980797227959</c:v>
                </c:pt>
                <c:pt idx="2304">
                  <c:v>0.22863336548541935</c:v>
                </c:pt>
                <c:pt idx="2305">
                  <c:v>0.22596204501253325</c:v>
                </c:pt>
                <c:pt idx="2306">
                  <c:v>0.22133365776478509</c:v>
                </c:pt>
                <c:pt idx="2307">
                  <c:v>0.2217946919366145</c:v>
                </c:pt>
                <c:pt idx="2308">
                  <c:v>0.2217946919366145</c:v>
                </c:pt>
                <c:pt idx="2309">
                  <c:v>0.2217946919366145</c:v>
                </c:pt>
                <c:pt idx="2310">
                  <c:v>0.22908857851871578</c:v>
                </c:pt>
                <c:pt idx="2311">
                  <c:v>0.22930803544141742</c:v>
                </c:pt>
                <c:pt idx="2312">
                  <c:v>0.23067192819974647</c:v>
                </c:pt>
                <c:pt idx="2313">
                  <c:v>0.22902105331173073</c:v>
                </c:pt>
                <c:pt idx="2314">
                  <c:v>0.22574258808983205</c:v>
                </c:pt>
                <c:pt idx="2315">
                  <c:v>0.22574258808983205</c:v>
                </c:pt>
                <c:pt idx="2316">
                  <c:v>0.22574258808983205</c:v>
                </c:pt>
                <c:pt idx="2317">
                  <c:v>0.22716934914431963</c:v>
                </c:pt>
                <c:pt idx="2318">
                  <c:v>0.22551731002859721</c:v>
                </c:pt>
                <c:pt idx="2319">
                  <c:v>0.21865709826721957</c:v>
                </c:pt>
                <c:pt idx="2320">
                  <c:v>0.21567318265510083</c:v>
                </c:pt>
                <c:pt idx="2321">
                  <c:v>0.22623738486515421</c:v>
                </c:pt>
                <c:pt idx="2322">
                  <c:v>0.22623738486515421</c:v>
                </c:pt>
                <c:pt idx="2323">
                  <c:v>0.22623738486515421</c:v>
                </c:pt>
                <c:pt idx="2324">
                  <c:v>0.23444227962770126</c:v>
                </c:pt>
                <c:pt idx="2325">
                  <c:v>0.24778316491809171</c:v>
                </c:pt>
                <c:pt idx="2326">
                  <c:v>0.24569221195696578</c:v>
                </c:pt>
                <c:pt idx="2327">
                  <c:v>0.24947129509272004</c:v>
                </c:pt>
                <c:pt idx="2328">
                  <c:v>0.25254310989669038</c:v>
                </c:pt>
                <c:pt idx="2329">
                  <c:v>0.25254310989669038</c:v>
                </c:pt>
                <c:pt idx="2330">
                  <c:v>0.25254310989669038</c:v>
                </c:pt>
                <c:pt idx="2331">
                  <c:v>0.24824769177304118</c:v>
                </c:pt>
                <c:pt idx="2332">
                  <c:v>0.24681452746616706</c:v>
                </c:pt>
                <c:pt idx="2333">
                  <c:v>0.24423110618513233</c:v>
                </c:pt>
                <c:pt idx="2334">
                  <c:v>0.24607698921401044</c:v>
                </c:pt>
                <c:pt idx="2335">
                  <c:v>0.25194527896933061</c:v>
                </c:pt>
                <c:pt idx="2336">
                  <c:v>0.25194527896933061</c:v>
                </c:pt>
                <c:pt idx="2337">
                  <c:v>0.25194527896933061</c:v>
                </c:pt>
                <c:pt idx="2338">
                  <c:v>0.25489717831951686</c:v>
                </c:pt>
                <c:pt idx="2339">
                  <c:v>0.2555130547763298</c:v>
                </c:pt>
                <c:pt idx="2340">
                  <c:v>0.25247907737282538</c:v>
                </c:pt>
                <c:pt idx="2341">
                  <c:v>0.25678031663500755</c:v>
                </c:pt>
                <c:pt idx="2342">
                  <c:v>0.25642057027365572</c:v>
                </c:pt>
                <c:pt idx="2343">
                  <c:v>0.25642057027365572</c:v>
                </c:pt>
                <c:pt idx="2344">
                  <c:v>0.25642057027365572</c:v>
                </c:pt>
                <c:pt idx="2345">
                  <c:v>0.26104953963525723</c:v>
                </c:pt>
                <c:pt idx="2346">
                  <c:v>0.25718954267389149</c:v>
                </c:pt>
                <c:pt idx="2347">
                  <c:v>0.26155947137076563</c:v>
                </c:pt>
                <c:pt idx="2348">
                  <c:v>0.26741844730443254</c:v>
                </c:pt>
                <c:pt idx="2349">
                  <c:v>0.26741844730443254</c:v>
                </c:pt>
                <c:pt idx="2350">
                  <c:v>0.26741844730443254</c:v>
                </c:pt>
                <c:pt idx="2351">
                  <c:v>0.26741844730443254</c:v>
                </c:pt>
                <c:pt idx="2352">
                  <c:v>0.26447062275121946</c:v>
                </c:pt>
                <c:pt idx="2353">
                  <c:v>0.26489265529487671</c:v>
                </c:pt>
                <c:pt idx="2354">
                  <c:v>0.26095872987413937</c:v>
                </c:pt>
                <c:pt idx="2355">
                  <c:v>0.26267538362758036</c:v>
                </c:pt>
                <c:pt idx="2356">
                  <c:v>0.26573963095145747</c:v>
                </c:pt>
                <c:pt idx="2357">
                  <c:v>0.26573963095145747</c:v>
                </c:pt>
                <c:pt idx="2358">
                  <c:v>0.26573963095145747</c:v>
                </c:pt>
                <c:pt idx="2359">
                  <c:v>0.26895697421875764</c:v>
                </c:pt>
                <c:pt idx="2360">
                  <c:v>0.2629571267325872</c:v>
                </c:pt>
                <c:pt idx="2361">
                  <c:v>0.26628041472119168</c:v>
                </c:pt>
                <c:pt idx="2362">
                  <c:v>0.26786783919919577</c:v>
                </c:pt>
                <c:pt idx="2363">
                  <c:v>0.26679151068440676</c:v>
                </c:pt>
                <c:pt idx="2364">
                  <c:v>0.26679151068440676</c:v>
                </c:pt>
                <c:pt idx="2365">
                  <c:v>0.26679151068440676</c:v>
                </c:pt>
                <c:pt idx="2366">
                  <c:v>0.27692902343997661</c:v>
                </c:pt>
                <c:pt idx="2367">
                  <c:v>0.28069064316013104</c:v>
                </c:pt>
                <c:pt idx="2368">
                  <c:v>0.27814098448258884</c:v>
                </c:pt>
                <c:pt idx="2369">
                  <c:v>0.2846152547592149</c:v>
                </c:pt>
                <c:pt idx="2370">
                  <c:v>0.2846152547592149</c:v>
                </c:pt>
                <c:pt idx="2371">
                  <c:v>0.2846152547592149</c:v>
                </c:pt>
                <c:pt idx="2372">
                  <c:v>0.2846152547592149</c:v>
                </c:pt>
                <c:pt idx="2373">
                  <c:v>0.29846025064658055</c:v>
                </c:pt>
                <c:pt idx="2374">
                  <c:v>0.29213791208567086</c:v>
                </c:pt>
                <c:pt idx="2375">
                  <c:v>0.2903333591403785</c:v>
                </c:pt>
                <c:pt idx="2376">
                  <c:v>0.29070416566494361</c:v>
                </c:pt>
                <c:pt idx="2377">
                  <c:v>0.28765039639042622</c:v>
                </c:pt>
                <c:pt idx="2378">
                  <c:v>0.28765039639042622</c:v>
                </c:pt>
                <c:pt idx="2379">
                  <c:v>0.28765039639042622</c:v>
                </c:pt>
                <c:pt idx="2380">
                  <c:v>0.28294691645559977</c:v>
                </c:pt>
                <c:pt idx="2381">
                  <c:v>0.28558622066655337</c:v>
                </c:pt>
                <c:pt idx="2382">
                  <c:v>0.28546106618808964</c:v>
                </c:pt>
                <c:pt idx="2383">
                  <c:v>0.29027572986890027</c:v>
                </c:pt>
                <c:pt idx="2384">
                  <c:v>0.28807068259252344</c:v>
                </c:pt>
                <c:pt idx="2385">
                  <c:v>0.28807068259252344</c:v>
                </c:pt>
                <c:pt idx="2386">
                  <c:v>0.28807068259252344</c:v>
                </c:pt>
                <c:pt idx="2387">
                  <c:v>0.28872439644980186</c:v>
                </c:pt>
                <c:pt idx="2388">
                  <c:v>0.28667535568611502</c:v>
                </c:pt>
                <c:pt idx="2389">
                  <c:v>0.28255806440158171</c:v>
                </c:pt>
                <c:pt idx="2390">
                  <c:v>0.28389576203651146</c:v>
                </c:pt>
                <c:pt idx="2391">
                  <c:v>0.2819317098954095</c:v>
                </c:pt>
                <c:pt idx="2392">
                  <c:v>0.2819317098954095</c:v>
                </c:pt>
                <c:pt idx="2393">
                  <c:v>0.2819317098954095</c:v>
                </c:pt>
                <c:pt idx="2394">
                  <c:v>0.27810722187909609</c:v>
                </c:pt>
                <c:pt idx="2395">
                  <c:v>0.2794792642313717</c:v>
                </c:pt>
                <c:pt idx="2396">
                  <c:v>0.28558796700811295</c:v>
                </c:pt>
                <c:pt idx="2397">
                  <c:v>0.29068437379393064</c:v>
                </c:pt>
                <c:pt idx="2398">
                  <c:v>0.29548099194528832</c:v>
                </c:pt>
                <c:pt idx="2399">
                  <c:v>0.29548099194528832</c:v>
                </c:pt>
                <c:pt idx="2400">
                  <c:v>0.29548099194528832</c:v>
                </c:pt>
                <c:pt idx="2401">
                  <c:v>0.28197653266211509</c:v>
                </c:pt>
                <c:pt idx="2402">
                  <c:v>0.27728411289050148</c:v>
                </c:pt>
                <c:pt idx="2403">
                  <c:v>0.27478568023205185</c:v>
                </c:pt>
                <c:pt idx="2404">
                  <c:v>0.27550575506860886</c:v>
                </c:pt>
                <c:pt idx="2405">
                  <c:v>0.27550575506860886</c:v>
                </c:pt>
                <c:pt idx="2406">
                  <c:v>0.27550575506860886</c:v>
                </c:pt>
                <c:pt idx="2407">
                  <c:v>0.27550575506860886</c:v>
                </c:pt>
                <c:pt idx="2408">
                  <c:v>0.27550575506860886</c:v>
                </c:pt>
                <c:pt idx="2409">
                  <c:v>0.2785181942595405</c:v>
                </c:pt>
                <c:pt idx="2410">
                  <c:v>0.27343692243390927</c:v>
                </c:pt>
                <c:pt idx="2411">
                  <c:v>0.27093325075077956</c:v>
                </c:pt>
                <c:pt idx="2412">
                  <c:v>0.26742950746764582</c:v>
                </c:pt>
                <c:pt idx="2413">
                  <c:v>0.26742950746764582</c:v>
                </c:pt>
                <c:pt idx="2414">
                  <c:v>0.26742950746764582</c:v>
                </c:pt>
                <c:pt idx="2415">
                  <c:v>0.26532400166018677</c:v>
                </c:pt>
                <c:pt idx="2416">
                  <c:v>0.26607260007555644</c:v>
                </c:pt>
                <c:pt idx="2417">
                  <c:v>0.26718793021851783</c:v>
                </c:pt>
                <c:pt idx="2418">
                  <c:v>0.26025728268088866</c:v>
                </c:pt>
                <c:pt idx="2419">
                  <c:v>0.25480811489995903</c:v>
                </c:pt>
                <c:pt idx="2420">
                  <c:v>0.25480811489995903</c:v>
                </c:pt>
                <c:pt idx="2421">
                  <c:v>0.25480811489995903</c:v>
                </c:pt>
                <c:pt idx="2422">
                  <c:v>0.25127643015186596</c:v>
                </c:pt>
                <c:pt idx="2423">
                  <c:v>0.25225147085617716</c:v>
                </c:pt>
                <c:pt idx="2424">
                  <c:v>0.25289819934721569</c:v>
                </c:pt>
                <c:pt idx="2425">
                  <c:v>0.24989507397793731</c:v>
                </c:pt>
                <c:pt idx="2426">
                  <c:v>0.24525970136394926</c:v>
                </c:pt>
                <c:pt idx="2427">
                  <c:v>0.24525970136394926</c:v>
                </c:pt>
                <c:pt idx="2428">
                  <c:v>0.24525970136394926</c:v>
                </c:pt>
                <c:pt idx="2429">
                  <c:v>0.24859754219888686</c:v>
                </c:pt>
                <c:pt idx="2430">
                  <c:v>0.25442624821218129</c:v>
                </c:pt>
                <c:pt idx="2431">
                  <c:v>0.25291391642125549</c:v>
                </c:pt>
                <c:pt idx="2432">
                  <c:v>0.25950460946854581</c:v>
                </c:pt>
                <c:pt idx="2433">
                  <c:v>0.26261135110371536</c:v>
                </c:pt>
                <c:pt idx="2434">
                  <c:v>0.26261135110371536</c:v>
                </c:pt>
                <c:pt idx="2435">
                  <c:v>0.26261135110371536</c:v>
                </c:pt>
                <c:pt idx="2436">
                  <c:v>0.25332838148481929</c:v>
                </c:pt>
                <c:pt idx="2437">
                  <c:v>0.2529866806529204</c:v>
                </c:pt>
                <c:pt idx="2438">
                  <c:v>0.25077697646571706</c:v>
                </c:pt>
                <c:pt idx="2439">
                  <c:v>0.23987922301771114</c:v>
                </c:pt>
                <c:pt idx="2440">
                  <c:v>0.23929594493668427</c:v>
                </c:pt>
                <c:pt idx="2441">
                  <c:v>0.23929594493668427</c:v>
                </c:pt>
                <c:pt idx="2442">
                  <c:v>0.23929594493668427</c:v>
                </c:pt>
                <c:pt idx="2443">
                  <c:v>0.23877786360722952</c:v>
                </c:pt>
                <c:pt idx="2444">
                  <c:v>0.23012765174689243</c:v>
                </c:pt>
                <c:pt idx="2445">
                  <c:v>0.23229544373665645</c:v>
                </c:pt>
                <c:pt idx="2446">
                  <c:v>0.2310794078970706</c:v>
                </c:pt>
                <c:pt idx="2447">
                  <c:v>0.23099616561604575</c:v>
                </c:pt>
                <c:pt idx="2448">
                  <c:v>0.23099616561604575</c:v>
                </c:pt>
                <c:pt idx="2449">
                  <c:v>0.23099616561604575</c:v>
                </c:pt>
                <c:pt idx="2450">
                  <c:v>0.23173312175434901</c:v>
                </c:pt>
                <c:pt idx="2451">
                  <c:v>0.22842205815666428</c:v>
                </c:pt>
                <c:pt idx="2452">
                  <c:v>0.23700299846845607</c:v>
                </c:pt>
                <c:pt idx="2453">
                  <c:v>0.23921619533877903</c:v>
                </c:pt>
                <c:pt idx="2454">
                  <c:v>0.24022907344355593</c:v>
                </c:pt>
                <c:pt idx="2455">
                  <c:v>0.24022907344355593</c:v>
                </c:pt>
                <c:pt idx="2456">
                  <c:v>0.24022907344355593</c:v>
                </c:pt>
                <c:pt idx="2457">
                  <c:v>0.24067147997207949</c:v>
                </c:pt>
                <c:pt idx="2458">
                  <c:v>0.24271528171108647</c:v>
                </c:pt>
                <c:pt idx="2459">
                  <c:v>0.24102715153645815</c:v>
                </c:pt>
                <c:pt idx="2460">
                  <c:v>0.24437779887616884</c:v>
                </c:pt>
                <c:pt idx="2461">
                  <c:v>0.2434196394736039</c:v>
                </c:pt>
                <c:pt idx="2462">
                  <c:v>0.2434196394736039</c:v>
                </c:pt>
                <c:pt idx="2463">
                  <c:v>0.2434196394736039</c:v>
                </c:pt>
                <c:pt idx="2464">
                  <c:v>0.24215412395648594</c:v>
                </c:pt>
                <c:pt idx="2465">
                  <c:v>0.23932505062935028</c:v>
                </c:pt>
                <c:pt idx="2466">
                  <c:v>0.24277756789339189</c:v>
                </c:pt>
                <c:pt idx="2467">
                  <c:v>0.23980587667219266</c:v>
                </c:pt>
                <c:pt idx="2468">
                  <c:v>0.24377123624100938</c:v>
                </c:pt>
                <c:pt idx="2469">
                  <c:v>0.24377123624100938</c:v>
                </c:pt>
                <c:pt idx="2470">
                  <c:v>0.24377123624100938</c:v>
                </c:pt>
                <c:pt idx="2471">
                  <c:v>0.24786466085755632</c:v>
                </c:pt>
                <c:pt idx="2472">
                  <c:v>0.25086778622683492</c:v>
                </c:pt>
                <c:pt idx="2473">
                  <c:v>0.24722317139119765</c:v>
                </c:pt>
                <c:pt idx="2474">
                  <c:v>0.24453031270573855</c:v>
                </c:pt>
                <c:pt idx="2475">
                  <c:v>0.24817143485825599</c:v>
                </c:pt>
                <c:pt idx="2476">
                  <c:v>0.24817143485825599</c:v>
                </c:pt>
                <c:pt idx="2477">
                  <c:v>0.24817143485825599</c:v>
                </c:pt>
                <c:pt idx="2478">
                  <c:v>0.24603158433345129</c:v>
                </c:pt>
                <c:pt idx="2479">
                  <c:v>0.25064483662101322</c:v>
                </c:pt>
                <c:pt idx="2480">
                  <c:v>0.24958771786338407</c:v>
                </c:pt>
                <c:pt idx="2481">
                  <c:v>0.24892876498142558</c:v>
                </c:pt>
                <c:pt idx="2482">
                  <c:v>0.2428183158631243</c:v>
                </c:pt>
                <c:pt idx="2483">
                  <c:v>0.2428183158631243</c:v>
                </c:pt>
                <c:pt idx="2484">
                  <c:v>0.2428183158631243</c:v>
                </c:pt>
                <c:pt idx="2485">
                  <c:v>0.24359194517418681</c:v>
                </c:pt>
                <c:pt idx="2486">
                  <c:v>0.25018263822147691</c:v>
                </c:pt>
                <c:pt idx="2487">
                  <c:v>0.24977283006873963</c:v>
                </c:pt>
                <c:pt idx="2488">
                  <c:v>0.24253133373343738</c:v>
                </c:pt>
                <c:pt idx="2489">
                  <c:v>0.23681206512456709</c:v>
                </c:pt>
                <c:pt idx="2490">
                  <c:v>0.23681206512456709</c:v>
                </c:pt>
                <c:pt idx="2491">
                  <c:v>0.23681206512456709</c:v>
                </c:pt>
                <c:pt idx="2492">
                  <c:v>0.24167911905217676</c:v>
                </c:pt>
                <c:pt idx="2493">
                  <c:v>0.24916044629504674</c:v>
                </c:pt>
                <c:pt idx="2494">
                  <c:v>0.26703890907206751</c:v>
                </c:pt>
                <c:pt idx="2495">
                  <c:v>0.26703890907206751</c:v>
                </c:pt>
                <c:pt idx="2496">
                  <c:v>0.26663259360245006</c:v>
                </c:pt>
                <c:pt idx="2497">
                  <c:v>0.26663259360245006</c:v>
                </c:pt>
                <c:pt idx="2498">
                  <c:v>0.26663259360245006</c:v>
                </c:pt>
                <c:pt idx="2499">
                  <c:v>0.2680849676664836</c:v>
                </c:pt>
                <c:pt idx="2500">
                  <c:v>0.25886079154677311</c:v>
                </c:pt>
                <c:pt idx="2501">
                  <c:v>0.25886079154677311</c:v>
                </c:pt>
                <c:pt idx="2502">
                  <c:v>0.25886079154677311</c:v>
                </c:pt>
                <c:pt idx="2503">
                  <c:v>0.25862445332232498</c:v>
                </c:pt>
                <c:pt idx="2504">
                  <c:v>0.25862445332232498</c:v>
                </c:pt>
                <c:pt idx="2505">
                  <c:v>0.25862445332232498</c:v>
                </c:pt>
                <c:pt idx="2506">
                  <c:v>0.25316771806130234</c:v>
                </c:pt>
                <c:pt idx="2507">
                  <c:v>0.25072575044662448</c:v>
                </c:pt>
                <c:pt idx="2508">
                  <c:v>0.25351291157632128</c:v>
                </c:pt>
                <c:pt idx="2509">
                  <c:v>0.25919143221545915</c:v>
                </c:pt>
                <c:pt idx="2510">
                  <c:v>0.25981429403851175</c:v>
                </c:pt>
                <c:pt idx="2511">
                  <c:v>0.25981429403851175</c:v>
                </c:pt>
                <c:pt idx="2512">
                  <c:v>0.25981429403851175</c:v>
                </c:pt>
                <c:pt idx="2513">
                  <c:v>0.26040572171348497</c:v>
                </c:pt>
                <c:pt idx="2514">
                  <c:v>0.26336693488532448</c:v>
                </c:pt>
                <c:pt idx="2515">
                  <c:v>0.26300951697938602</c:v>
                </c:pt>
                <c:pt idx="2516">
                  <c:v>0.26554054801362192</c:v>
                </c:pt>
                <c:pt idx="2517">
                  <c:v>0.26864379696567142</c:v>
                </c:pt>
                <c:pt idx="2518">
                  <c:v>0.26864379696567142</c:v>
                </c:pt>
                <c:pt idx="2519">
                  <c:v>0.26864379696567142</c:v>
                </c:pt>
                <c:pt idx="2520">
                  <c:v>0.26981501003855146</c:v>
                </c:pt>
                <c:pt idx="2521">
                  <c:v>0.26673562775448811</c:v>
                </c:pt>
                <c:pt idx="2522">
                  <c:v>0.26922416447743158</c:v>
                </c:pt>
                <c:pt idx="2523">
                  <c:v>0.26849070102224815</c:v>
                </c:pt>
                <c:pt idx="2524">
                  <c:v>0.27301780045951851</c:v>
                </c:pt>
                <c:pt idx="2525">
                  <c:v>0.27301780045951851</c:v>
                </c:pt>
                <c:pt idx="2526">
                  <c:v>0.27301780045951851</c:v>
                </c:pt>
                <c:pt idx="2527">
                  <c:v>0.2724973906746504</c:v>
                </c:pt>
                <c:pt idx="2528">
                  <c:v>0.27309813217127665</c:v>
                </c:pt>
                <c:pt idx="2529">
                  <c:v>0.26345250562176248</c:v>
                </c:pt>
                <c:pt idx="2530">
                  <c:v>0.26510105205436507</c:v>
                </c:pt>
                <c:pt idx="2531">
                  <c:v>0.26519069758777625</c:v>
                </c:pt>
                <c:pt idx="2532">
                  <c:v>0.26519069758777625</c:v>
                </c:pt>
                <c:pt idx="2533">
                  <c:v>0.26519069758777625</c:v>
                </c:pt>
                <c:pt idx="2534">
                  <c:v>0.26427619672421043</c:v>
                </c:pt>
                <c:pt idx="2535">
                  <c:v>0.2614605120157012</c:v>
                </c:pt>
                <c:pt idx="2536">
                  <c:v>0.26206416408159416</c:v>
                </c:pt>
                <c:pt idx="2537">
                  <c:v>0.26989883443342966</c:v>
                </c:pt>
                <c:pt idx="2538">
                  <c:v>0.27472397616360023</c:v>
                </c:pt>
                <c:pt idx="2539">
                  <c:v>0.27472397616360023</c:v>
                </c:pt>
                <c:pt idx="2540">
                  <c:v>0.27472397616360023</c:v>
                </c:pt>
                <c:pt idx="2541">
                  <c:v>0.27212309146696589</c:v>
                </c:pt>
                <c:pt idx="2542">
                  <c:v>0.26919564089861914</c:v>
                </c:pt>
                <c:pt idx="2543">
                  <c:v>0.27419308832937239</c:v>
                </c:pt>
                <c:pt idx="2544">
                  <c:v>0.27343168340922963</c:v>
                </c:pt>
                <c:pt idx="2545">
                  <c:v>0.27382461026022087</c:v>
                </c:pt>
                <c:pt idx="2546">
                  <c:v>0.27382461026022087</c:v>
                </c:pt>
                <c:pt idx="2547">
                  <c:v>0.27382461026022087</c:v>
                </c:pt>
                <c:pt idx="2548">
                  <c:v>0.27127611581038535</c:v>
                </c:pt>
                <c:pt idx="2549">
                  <c:v>0.27046930600968366</c:v>
                </c:pt>
                <c:pt idx="2550">
                  <c:v>0.26454222275517814</c:v>
                </c:pt>
                <c:pt idx="2551">
                  <c:v>0.26491652196286308</c:v>
                </c:pt>
                <c:pt idx="2552">
                  <c:v>0.26099773150231198</c:v>
                </c:pt>
                <c:pt idx="2553">
                  <c:v>0.26099773150231198</c:v>
                </c:pt>
                <c:pt idx="2554">
                  <c:v>0.26099773150231198</c:v>
                </c:pt>
                <c:pt idx="2555">
                  <c:v>0.25970834931720788</c:v>
                </c:pt>
                <c:pt idx="2556">
                  <c:v>0.26330232024760636</c:v>
                </c:pt>
                <c:pt idx="2557">
                  <c:v>0.26589621957800058</c:v>
                </c:pt>
                <c:pt idx="2558">
                  <c:v>0.2688941059225991</c:v>
                </c:pt>
                <c:pt idx="2559">
                  <c:v>0.26083823230650194</c:v>
                </c:pt>
                <c:pt idx="2560">
                  <c:v>0.26083823230650194</c:v>
                </c:pt>
                <c:pt idx="2561">
                  <c:v>0.26083823230650194</c:v>
                </c:pt>
                <c:pt idx="2562">
                  <c:v>0.25486108726061096</c:v>
                </c:pt>
                <c:pt idx="2563">
                  <c:v>0.25949413141918565</c:v>
                </c:pt>
                <c:pt idx="2564">
                  <c:v>0.26054717537984184</c:v>
                </c:pt>
                <c:pt idx="2565">
                  <c:v>0.25235625134977435</c:v>
                </c:pt>
                <c:pt idx="2566">
                  <c:v>0.2544402189446604</c:v>
                </c:pt>
                <c:pt idx="2567">
                  <c:v>0.2544402189446604</c:v>
                </c:pt>
                <c:pt idx="2568">
                  <c:v>0.2544402189446604</c:v>
                </c:pt>
                <c:pt idx="2569">
                  <c:v>0.25343665466153631</c:v>
                </c:pt>
                <c:pt idx="2570">
                  <c:v>0.25178461554581388</c:v>
                </c:pt>
                <c:pt idx="2571">
                  <c:v>0.26086151686063452</c:v>
                </c:pt>
                <c:pt idx="2572">
                  <c:v>0.26869909778173651</c:v>
                </c:pt>
                <c:pt idx="2573">
                  <c:v>0.27061832715613288</c:v>
                </c:pt>
                <c:pt idx="2574">
                  <c:v>0.27061832715613288</c:v>
                </c:pt>
                <c:pt idx="2575">
                  <c:v>0.27061832715613288</c:v>
                </c:pt>
                <c:pt idx="2576">
                  <c:v>0.264868206513037</c:v>
                </c:pt>
                <c:pt idx="2577">
                  <c:v>0.26532400166018655</c:v>
                </c:pt>
                <c:pt idx="2578">
                  <c:v>0.26948786205298525</c:v>
                </c:pt>
                <c:pt idx="2579">
                  <c:v>0.26874857745926861</c:v>
                </c:pt>
                <c:pt idx="2580">
                  <c:v>0.26459461300197629</c:v>
                </c:pt>
                <c:pt idx="2581">
                  <c:v>0.26459461300197629</c:v>
                </c:pt>
                <c:pt idx="2582">
                  <c:v>0.26459461300197629</c:v>
                </c:pt>
                <c:pt idx="2583">
                  <c:v>0.27265106873192657</c:v>
                </c:pt>
                <c:pt idx="2584">
                  <c:v>0.27376872733030133</c:v>
                </c:pt>
                <c:pt idx="2585">
                  <c:v>0.27099961173005749</c:v>
                </c:pt>
                <c:pt idx="2586">
                  <c:v>0.26946690595426581</c:v>
                </c:pt>
                <c:pt idx="2587">
                  <c:v>0.27233265245416072</c:v>
                </c:pt>
                <c:pt idx="2588">
                  <c:v>0.27233265245416072</c:v>
                </c:pt>
                <c:pt idx="2589">
                  <c:v>0.27233265245416072</c:v>
                </c:pt>
                <c:pt idx="2590">
                  <c:v>0.27147519874822024</c:v>
                </c:pt>
                <c:pt idx="2591">
                  <c:v>0.27600928355173049</c:v>
                </c:pt>
                <c:pt idx="2592">
                  <c:v>0.26256769256471557</c:v>
                </c:pt>
                <c:pt idx="2593">
                  <c:v>0.26161419007297715</c:v>
                </c:pt>
                <c:pt idx="2594">
                  <c:v>0.25990626802733585</c:v>
                </c:pt>
                <c:pt idx="2595">
                  <c:v>0.25990626802733585</c:v>
                </c:pt>
                <c:pt idx="2596">
                  <c:v>0.25990626802733585</c:v>
                </c:pt>
                <c:pt idx="2597">
                  <c:v>0.26560283419592645</c:v>
                </c:pt>
                <c:pt idx="2598">
                  <c:v>0.26033761439264613</c:v>
                </c:pt>
                <c:pt idx="2599">
                  <c:v>0.25644269060008118</c:v>
                </c:pt>
                <c:pt idx="2600">
                  <c:v>0.25246103184337154</c:v>
                </c:pt>
                <c:pt idx="2601">
                  <c:v>0.24826631941634703</c:v>
                </c:pt>
                <c:pt idx="2602">
                  <c:v>0.24826631941634703</c:v>
                </c:pt>
                <c:pt idx="2603">
                  <c:v>0.24826631941634703</c:v>
                </c:pt>
                <c:pt idx="2604">
                  <c:v>0.26292045355982752</c:v>
                </c:pt>
                <c:pt idx="2605">
                  <c:v>0.25791834921824797</c:v>
                </c:pt>
                <c:pt idx="2606">
                  <c:v>0.26620241146484647</c:v>
                </c:pt>
                <c:pt idx="2607">
                  <c:v>0.26752322779802973</c:v>
                </c:pt>
                <c:pt idx="2608">
                  <c:v>0.27352074682878702</c:v>
                </c:pt>
                <c:pt idx="2609">
                  <c:v>0.27352074682878702</c:v>
                </c:pt>
                <c:pt idx="2610">
                  <c:v>0.27352074682878702</c:v>
                </c:pt>
                <c:pt idx="2611">
                  <c:v>0.27122605401899924</c:v>
                </c:pt>
                <c:pt idx="2612">
                  <c:v>0.28008116995570487</c:v>
                </c:pt>
                <c:pt idx="2613">
                  <c:v>0.28257378147562173</c:v>
                </c:pt>
                <c:pt idx="2614">
                  <c:v>0.27984832441437701</c:v>
                </c:pt>
                <c:pt idx="2615">
                  <c:v>0.28096016187421857</c:v>
                </c:pt>
                <c:pt idx="2616">
                  <c:v>0.28096016187421857</c:v>
                </c:pt>
                <c:pt idx="2617">
                  <c:v>0.28096016187421857</c:v>
                </c:pt>
                <c:pt idx="2618">
                  <c:v>0.2849010726611958</c:v>
                </c:pt>
                <c:pt idx="2619">
                  <c:v>0.27967077968911469</c:v>
                </c:pt>
                <c:pt idx="2620">
                  <c:v>0.28118543993545364</c:v>
                </c:pt>
                <c:pt idx="2621">
                  <c:v>0.27786331617455562</c:v>
                </c:pt>
                <c:pt idx="2622">
                  <c:v>0.27786331617455562</c:v>
                </c:pt>
                <c:pt idx="2623">
                  <c:v>0.27786331617455562</c:v>
                </c:pt>
                <c:pt idx="2624">
                  <c:v>0.27786331617455562</c:v>
                </c:pt>
                <c:pt idx="2625">
                  <c:v>0.2724968085607975</c:v>
                </c:pt>
                <c:pt idx="2626">
                  <c:v>0.26665063913190368</c:v>
                </c:pt>
                <c:pt idx="2627">
                  <c:v>0.26069561441243905</c:v>
                </c:pt>
                <c:pt idx="2628">
                  <c:v>0.26807041482015159</c:v>
                </c:pt>
                <c:pt idx="2629">
                  <c:v>0.26669022287392963</c:v>
                </c:pt>
                <c:pt idx="2630">
                  <c:v>0.26669022287392963</c:v>
                </c:pt>
                <c:pt idx="2631">
                  <c:v>0.26669022287392963</c:v>
                </c:pt>
                <c:pt idx="2632">
                  <c:v>0.26437923087624871</c:v>
                </c:pt>
                <c:pt idx="2633">
                  <c:v>0.26475527642549346</c:v>
                </c:pt>
                <c:pt idx="2634">
                  <c:v>0.27348698422529516</c:v>
                </c:pt>
                <c:pt idx="2635">
                  <c:v>0.27705068523532095</c:v>
                </c:pt>
                <c:pt idx="2636">
                  <c:v>0.28095259439412579</c:v>
                </c:pt>
                <c:pt idx="2637">
                  <c:v>0.28095259439412579</c:v>
                </c:pt>
                <c:pt idx="2638">
                  <c:v>0.28095259439412579</c:v>
                </c:pt>
                <c:pt idx="2639">
                  <c:v>0.27308416143879777</c:v>
                </c:pt>
                <c:pt idx="2640">
                  <c:v>0.27586375508840133</c:v>
                </c:pt>
                <c:pt idx="2641">
                  <c:v>0.27397887043135105</c:v>
                </c:pt>
                <c:pt idx="2642">
                  <c:v>0.28232987577108148</c:v>
                </c:pt>
                <c:pt idx="2643">
                  <c:v>0.27517045748909741</c:v>
                </c:pt>
                <c:pt idx="2644">
                  <c:v>0.27517045748909741</c:v>
                </c:pt>
                <c:pt idx="2645">
                  <c:v>0.27517045748909741</c:v>
                </c:pt>
                <c:pt idx="2646">
                  <c:v>0.28566946294757889</c:v>
                </c:pt>
                <c:pt idx="2647">
                  <c:v>0.27952234065651838</c:v>
                </c:pt>
                <c:pt idx="2648">
                  <c:v>0.28411929375618739</c:v>
                </c:pt>
                <c:pt idx="2649">
                  <c:v>0.27572055508048487</c:v>
                </c:pt>
                <c:pt idx="2650">
                  <c:v>0.27612745266395566</c:v>
                </c:pt>
                <c:pt idx="2651">
                  <c:v>0.27612745266395566</c:v>
                </c:pt>
                <c:pt idx="2652">
                  <c:v>0.27612745266395566</c:v>
                </c:pt>
                <c:pt idx="2653">
                  <c:v>0.28253245139203687</c:v>
                </c:pt>
                <c:pt idx="2654">
                  <c:v>0.28395164496643144</c:v>
                </c:pt>
                <c:pt idx="2655">
                  <c:v>0.28444003848936705</c:v>
                </c:pt>
                <c:pt idx="2656">
                  <c:v>0.28147591474826106</c:v>
                </c:pt>
                <c:pt idx="2657">
                  <c:v>0.28098984968073881</c:v>
                </c:pt>
                <c:pt idx="2658">
                  <c:v>0.28098984968073881</c:v>
                </c:pt>
                <c:pt idx="2659">
                  <c:v>0.28098984968073881</c:v>
                </c:pt>
                <c:pt idx="2660">
                  <c:v>0.27837732270703808</c:v>
                </c:pt>
                <c:pt idx="2661">
                  <c:v>0.28407447098948202</c:v>
                </c:pt>
                <c:pt idx="2662">
                  <c:v>0.28071218137270515</c:v>
                </c:pt>
                <c:pt idx="2663">
                  <c:v>0.28067900088306597</c:v>
                </c:pt>
                <c:pt idx="2664">
                  <c:v>0.27556862336476873</c:v>
                </c:pt>
                <c:pt idx="2665">
                  <c:v>0.27556862336476873</c:v>
                </c:pt>
                <c:pt idx="2666">
                  <c:v>0.27556862336476873</c:v>
                </c:pt>
                <c:pt idx="2667">
                  <c:v>0.27583872419270916</c:v>
                </c:pt>
                <c:pt idx="2668">
                  <c:v>0.27107528653099067</c:v>
                </c:pt>
                <c:pt idx="2669">
                  <c:v>0.2683300375987332</c:v>
                </c:pt>
                <c:pt idx="2670">
                  <c:v>0.26928936122900482</c:v>
                </c:pt>
                <c:pt idx="2671">
                  <c:v>0.26581763420780358</c:v>
                </c:pt>
                <c:pt idx="2672">
                  <c:v>0.26581763420780358</c:v>
                </c:pt>
                <c:pt idx="2673">
                  <c:v>0.26581763420780358</c:v>
                </c:pt>
                <c:pt idx="2674">
                  <c:v>0.26063740302710814</c:v>
                </c:pt>
                <c:pt idx="2675">
                  <c:v>0.25716509389205355</c:v>
                </c:pt>
                <c:pt idx="2676">
                  <c:v>0.25372654736049172</c:v>
                </c:pt>
                <c:pt idx="2677">
                  <c:v>0.26232786165714983</c:v>
                </c:pt>
                <c:pt idx="2678">
                  <c:v>0.257400267888795</c:v>
                </c:pt>
                <c:pt idx="2679">
                  <c:v>0.257400267888795</c:v>
                </c:pt>
                <c:pt idx="2680">
                  <c:v>0.257400267888795</c:v>
                </c:pt>
                <c:pt idx="2681">
                  <c:v>0.26811756604227166</c:v>
                </c:pt>
                <c:pt idx="2682">
                  <c:v>0.26359919831280099</c:v>
                </c:pt>
                <c:pt idx="2683">
                  <c:v>0.26426222599173266</c:v>
                </c:pt>
                <c:pt idx="2684">
                  <c:v>0.26766060666741542</c:v>
                </c:pt>
                <c:pt idx="2685">
                  <c:v>0.26301999502874773</c:v>
                </c:pt>
                <c:pt idx="2686">
                  <c:v>0.26301999502874773</c:v>
                </c:pt>
                <c:pt idx="2687">
                  <c:v>0.26301999502874773</c:v>
                </c:pt>
                <c:pt idx="2688">
                  <c:v>0.26289775111955049</c:v>
                </c:pt>
                <c:pt idx="2689">
                  <c:v>0.25423531486829387</c:v>
                </c:pt>
                <c:pt idx="2690">
                  <c:v>0.25297038146502926</c:v>
                </c:pt>
                <c:pt idx="2691">
                  <c:v>0.25829264842593491</c:v>
                </c:pt>
                <c:pt idx="2692">
                  <c:v>0.25597583528972079</c:v>
                </c:pt>
                <c:pt idx="2693">
                  <c:v>0.25597583528972079</c:v>
                </c:pt>
                <c:pt idx="2694">
                  <c:v>0.25597583528972079</c:v>
                </c:pt>
                <c:pt idx="2695">
                  <c:v>0.24852244951180991</c:v>
                </c:pt>
                <c:pt idx="2696">
                  <c:v>0.24855039097676945</c:v>
                </c:pt>
                <c:pt idx="2697">
                  <c:v>0.25611321415910426</c:v>
                </c:pt>
                <c:pt idx="2698">
                  <c:v>0.2623680275130289</c:v>
                </c:pt>
                <c:pt idx="2699">
                  <c:v>0.26485656423597237</c:v>
                </c:pt>
                <c:pt idx="2700">
                  <c:v>0.26485656423597237</c:v>
                </c:pt>
                <c:pt idx="2701">
                  <c:v>0.26485656423597237</c:v>
                </c:pt>
                <c:pt idx="2702">
                  <c:v>0.25529650842289597</c:v>
                </c:pt>
                <c:pt idx="2703">
                  <c:v>0.2669259789845253</c:v>
                </c:pt>
                <c:pt idx="2704">
                  <c:v>0.27877257801344291</c:v>
                </c:pt>
                <c:pt idx="2705">
                  <c:v>0.27877257801344291</c:v>
                </c:pt>
                <c:pt idx="2706">
                  <c:v>0.27877257801344291</c:v>
                </c:pt>
                <c:pt idx="2707">
                  <c:v>0.27877257801344291</c:v>
                </c:pt>
                <c:pt idx="2708">
                  <c:v>0.27877257801344291</c:v>
                </c:pt>
                <c:pt idx="2709">
                  <c:v>0.27021957916661044</c:v>
                </c:pt>
                <c:pt idx="2710">
                  <c:v>0.26088072661779593</c:v>
                </c:pt>
                <c:pt idx="2711">
                  <c:v>0.24950447558236077</c:v>
                </c:pt>
                <c:pt idx="2712">
                  <c:v>0.25240980582428141</c:v>
                </c:pt>
                <c:pt idx="2713">
                  <c:v>0.25320031643709018</c:v>
                </c:pt>
                <c:pt idx="2714">
                  <c:v>0.25320031643709018</c:v>
                </c:pt>
                <c:pt idx="2715">
                  <c:v>0.25320031643709018</c:v>
                </c:pt>
                <c:pt idx="2716">
                  <c:v>0.25157854724174045</c:v>
                </c:pt>
                <c:pt idx="2717">
                  <c:v>0.24945324956326886</c:v>
                </c:pt>
                <c:pt idx="2718">
                  <c:v>0.24104228649664639</c:v>
                </c:pt>
                <c:pt idx="2719">
                  <c:v>0.24510136639584768</c:v>
                </c:pt>
                <c:pt idx="2720">
                  <c:v>0.24736578928526298</c:v>
                </c:pt>
                <c:pt idx="2721">
                  <c:v>0.24736578928526298</c:v>
                </c:pt>
                <c:pt idx="2722">
                  <c:v>0.24736578928526298</c:v>
                </c:pt>
                <c:pt idx="2723">
                  <c:v>0.24086707022679721</c:v>
                </c:pt>
                <c:pt idx="2724">
                  <c:v>0.23807990909710064</c:v>
                </c:pt>
                <c:pt idx="2725">
                  <c:v>0.23458024061094007</c:v>
                </c:pt>
                <c:pt idx="2726">
                  <c:v>0.23644475128312448</c:v>
                </c:pt>
                <c:pt idx="2727">
                  <c:v>0.22804310203815548</c:v>
                </c:pt>
                <c:pt idx="2728">
                  <c:v>0.22804310203815548</c:v>
                </c:pt>
                <c:pt idx="2729">
                  <c:v>0.22804310203815548</c:v>
                </c:pt>
                <c:pt idx="2730">
                  <c:v>0.22687363530683524</c:v>
                </c:pt>
                <c:pt idx="2731">
                  <c:v>0.23306208768148151</c:v>
                </c:pt>
                <c:pt idx="2732">
                  <c:v>0.23211615266983632</c:v>
                </c:pt>
                <c:pt idx="2733">
                  <c:v>0.22447474411730339</c:v>
                </c:pt>
                <c:pt idx="2734">
                  <c:v>0.22447474411730339</c:v>
                </c:pt>
                <c:pt idx="2735">
                  <c:v>0.22447474411730339</c:v>
                </c:pt>
                <c:pt idx="2736">
                  <c:v>0.22447474411730339</c:v>
                </c:pt>
                <c:pt idx="2737">
                  <c:v>0.22132492605698828</c:v>
                </c:pt>
                <c:pt idx="2738">
                  <c:v>0.22193265291985442</c:v>
                </c:pt>
                <c:pt idx="2739">
                  <c:v>0.21562253874986426</c:v>
                </c:pt>
                <c:pt idx="2740">
                  <c:v>0.2146323630853666</c:v>
                </c:pt>
                <c:pt idx="2741">
                  <c:v>0.21546420378176112</c:v>
                </c:pt>
                <c:pt idx="2742">
                  <c:v>0.21546420378176112</c:v>
                </c:pt>
                <c:pt idx="2743">
                  <c:v>0.21546420378176112</c:v>
                </c:pt>
                <c:pt idx="2744">
                  <c:v>0.21868038282135482</c:v>
                </c:pt>
                <c:pt idx="2745">
                  <c:v>0.21558877614637173</c:v>
                </c:pt>
                <c:pt idx="2746">
                  <c:v>0.21532216800155113</c:v>
                </c:pt>
                <c:pt idx="2747">
                  <c:v>0.2148844183838543</c:v>
                </c:pt>
                <c:pt idx="2748">
                  <c:v>0.21170898731399301</c:v>
                </c:pt>
                <c:pt idx="2749">
                  <c:v>0.21170898731399301</c:v>
                </c:pt>
                <c:pt idx="2750">
                  <c:v>0.21170898731399301</c:v>
                </c:pt>
                <c:pt idx="2751">
                  <c:v>0.21218224587674217</c:v>
                </c:pt>
                <c:pt idx="2752">
                  <c:v>0.21525929970539237</c:v>
                </c:pt>
                <c:pt idx="2753">
                  <c:v>0.21769253561227031</c:v>
                </c:pt>
                <c:pt idx="2754">
                  <c:v>0.22358702049099</c:v>
                </c:pt>
                <c:pt idx="2755">
                  <c:v>0.22467731973825855</c:v>
                </c:pt>
                <c:pt idx="2756">
                  <c:v>0.22467731973825855</c:v>
                </c:pt>
                <c:pt idx="2757">
                  <c:v>0.22467731973825855</c:v>
                </c:pt>
                <c:pt idx="2758">
                  <c:v>0.22036327397130329</c:v>
                </c:pt>
                <c:pt idx="2759">
                  <c:v>0.22480887746910905</c:v>
                </c:pt>
                <c:pt idx="2760">
                  <c:v>0.22940699479648452</c:v>
                </c:pt>
                <c:pt idx="2761">
                  <c:v>0.2127154621663836</c:v>
                </c:pt>
                <c:pt idx="2762">
                  <c:v>0.2127154621663836</c:v>
                </c:pt>
                <c:pt idx="2763">
                  <c:v>0.2127154621663836</c:v>
                </c:pt>
                <c:pt idx="2764">
                  <c:v>0.2127154621663836</c:v>
                </c:pt>
                <c:pt idx="2765">
                  <c:v>0.2127154621663836</c:v>
                </c:pt>
                <c:pt idx="2766">
                  <c:v>0.20802071393935706</c:v>
                </c:pt>
                <c:pt idx="2767">
                  <c:v>0.21193368326137496</c:v>
                </c:pt>
                <c:pt idx="2768">
                  <c:v>0.20763069765763253</c:v>
                </c:pt>
                <c:pt idx="2769">
                  <c:v>0.20932988799547392</c:v>
                </c:pt>
                <c:pt idx="2770">
                  <c:v>0.20932988799547392</c:v>
                </c:pt>
                <c:pt idx="2771">
                  <c:v>0.20932988799547392</c:v>
                </c:pt>
                <c:pt idx="2772">
                  <c:v>0.21017337096893485</c:v>
                </c:pt>
                <c:pt idx="2773">
                  <c:v>0.20897945545577534</c:v>
                </c:pt>
                <c:pt idx="2774">
                  <c:v>0.2063541219773013</c:v>
                </c:pt>
                <c:pt idx="2775">
                  <c:v>0.20026462895771946</c:v>
                </c:pt>
                <c:pt idx="2776">
                  <c:v>0.20420030072001683</c:v>
                </c:pt>
                <c:pt idx="2777">
                  <c:v>0.20420030072001683</c:v>
                </c:pt>
                <c:pt idx="2778">
                  <c:v>0.20420030072001683</c:v>
                </c:pt>
                <c:pt idx="2779">
                  <c:v>0.20170303228927366</c:v>
                </c:pt>
                <c:pt idx="2780">
                  <c:v>0.19906139962290714</c:v>
                </c:pt>
                <c:pt idx="2781">
                  <c:v>0.19286072285734135</c:v>
                </c:pt>
                <c:pt idx="2782">
                  <c:v>0.19360408224803116</c:v>
                </c:pt>
                <c:pt idx="2783">
                  <c:v>0.19037800727293108</c:v>
                </c:pt>
                <c:pt idx="2784">
                  <c:v>0.19037800727293108</c:v>
                </c:pt>
                <c:pt idx="2785">
                  <c:v>0.19037800727293108</c:v>
                </c:pt>
                <c:pt idx="2786">
                  <c:v>0.19664213444850898</c:v>
                </c:pt>
                <c:pt idx="2787">
                  <c:v>0.2000399330103384</c:v>
                </c:pt>
                <c:pt idx="2788">
                  <c:v>0.21764596650400536</c:v>
                </c:pt>
                <c:pt idx="2789">
                  <c:v>0.22496837666491909</c:v>
                </c:pt>
                <c:pt idx="2790">
                  <c:v>0.21934573895570009</c:v>
                </c:pt>
                <c:pt idx="2791">
                  <c:v>0.21934573895570009</c:v>
                </c:pt>
                <c:pt idx="2792">
                  <c:v>0.21934573895570009</c:v>
                </c:pt>
                <c:pt idx="2793">
                  <c:v>0.2203976186886496</c:v>
                </c:pt>
                <c:pt idx="2794">
                  <c:v>0.22088950489470505</c:v>
                </c:pt>
                <c:pt idx="2795">
                  <c:v>0.22152459110867717</c:v>
                </c:pt>
                <c:pt idx="2796">
                  <c:v>0.21819140718456631</c:v>
                </c:pt>
                <c:pt idx="2797">
                  <c:v>0.22025325445302624</c:v>
                </c:pt>
                <c:pt idx="2798">
                  <c:v>0.22025325445302624</c:v>
                </c:pt>
                <c:pt idx="2799">
                  <c:v>0.22025325445302624</c:v>
                </c:pt>
                <c:pt idx="2800">
                  <c:v>0.21216536457499657</c:v>
                </c:pt>
                <c:pt idx="2801">
                  <c:v>0.21999013899132547</c:v>
                </c:pt>
                <c:pt idx="2802">
                  <c:v>0.22478908559809652</c:v>
                </c:pt>
                <c:pt idx="2803">
                  <c:v>0.22368597984605487</c:v>
                </c:pt>
                <c:pt idx="2804">
                  <c:v>0.21811922506675474</c:v>
                </c:pt>
                <c:pt idx="2805">
                  <c:v>0.21811922506675474</c:v>
                </c:pt>
                <c:pt idx="2806">
                  <c:v>0.21811922506675474</c:v>
                </c:pt>
                <c:pt idx="2807">
                  <c:v>0.21499560212983915</c:v>
                </c:pt>
                <c:pt idx="2808">
                  <c:v>0.21084221978640016</c:v>
                </c:pt>
                <c:pt idx="2809">
                  <c:v>0.20457052513072904</c:v>
                </c:pt>
                <c:pt idx="2810">
                  <c:v>0.2008380111032404</c:v>
                </c:pt>
                <c:pt idx="2811">
                  <c:v>0.2053319300508718</c:v>
                </c:pt>
                <c:pt idx="2812">
                  <c:v>0.2053319300508718</c:v>
                </c:pt>
                <c:pt idx="2813">
                  <c:v>0.2053319300508718</c:v>
                </c:pt>
                <c:pt idx="2814">
                  <c:v>0.21138940680852092</c:v>
                </c:pt>
                <c:pt idx="2815">
                  <c:v>0.21721636648025533</c:v>
                </c:pt>
                <c:pt idx="2816">
                  <c:v>0.21517023628583498</c:v>
                </c:pt>
                <c:pt idx="2817">
                  <c:v>0.21041145553494323</c:v>
                </c:pt>
                <c:pt idx="2818">
                  <c:v>0.20912032700827909</c:v>
                </c:pt>
                <c:pt idx="2819">
                  <c:v>0.20912032700827909</c:v>
                </c:pt>
                <c:pt idx="2820">
                  <c:v>0.20912032700827909</c:v>
                </c:pt>
                <c:pt idx="2821">
                  <c:v>0.20102894444712938</c:v>
                </c:pt>
                <c:pt idx="2822">
                  <c:v>0.21153027836102423</c:v>
                </c:pt>
                <c:pt idx="2823">
                  <c:v>0.20969079858453266</c:v>
                </c:pt>
                <c:pt idx="2824">
                  <c:v>0.2144781029142373</c:v>
                </c:pt>
                <c:pt idx="2825">
                  <c:v>0.21330106870282428</c:v>
                </c:pt>
                <c:pt idx="2826">
                  <c:v>0.21330106870282428</c:v>
                </c:pt>
                <c:pt idx="2827">
                  <c:v>0.21330106870282428</c:v>
                </c:pt>
                <c:pt idx="2828">
                  <c:v>0.22240649359645737</c:v>
                </c:pt>
                <c:pt idx="2829">
                  <c:v>0.23031392817995777</c:v>
                </c:pt>
                <c:pt idx="2830">
                  <c:v>0.2373394602756782</c:v>
                </c:pt>
                <c:pt idx="2831">
                  <c:v>0.2325993071680923</c:v>
                </c:pt>
                <c:pt idx="2832">
                  <c:v>0.22569892955083559</c:v>
                </c:pt>
                <c:pt idx="2833">
                  <c:v>0.22569892955083559</c:v>
                </c:pt>
                <c:pt idx="2834">
                  <c:v>0.22569892955083559</c:v>
                </c:pt>
                <c:pt idx="2835">
                  <c:v>0.22449977501299623</c:v>
                </c:pt>
                <c:pt idx="2836">
                  <c:v>0.21972236661879796</c:v>
                </c:pt>
                <c:pt idx="2837">
                  <c:v>0.21787357302065313</c:v>
                </c:pt>
                <c:pt idx="2838">
                  <c:v>0.21722276973264121</c:v>
                </c:pt>
                <c:pt idx="2839">
                  <c:v>0.22373371318202651</c:v>
                </c:pt>
                <c:pt idx="2840">
                  <c:v>0.22373371318202651</c:v>
                </c:pt>
                <c:pt idx="2841">
                  <c:v>0.22373371318202651</c:v>
                </c:pt>
                <c:pt idx="2842">
                  <c:v>0.23018644524608001</c:v>
                </c:pt>
                <c:pt idx="2843">
                  <c:v>0.23862011075298173</c:v>
                </c:pt>
                <c:pt idx="2844">
                  <c:v>0.23805546031526137</c:v>
                </c:pt>
                <c:pt idx="2845">
                  <c:v>0.23764798061793724</c:v>
                </c:pt>
                <c:pt idx="2846">
                  <c:v>0.23572118376344786</c:v>
                </c:pt>
                <c:pt idx="2847">
                  <c:v>0.23572118376344786</c:v>
                </c:pt>
                <c:pt idx="2848">
                  <c:v>0.23572118376344786</c:v>
                </c:pt>
                <c:pt idx="2849">
                  <c:v>0.22936799316831213</c:v>
                </c:pt>
                <c:pt idx="2850">
                  <c:v>0.23050777209311279</c:v>
                </c:pt>
                <c:pt idx="2851">
                  <c:v>0.22520355066165987</c:v>
                </c:pt>
                <c:pt idx="2852">
                  <c:v>0.23193744371686709</c:v>
                </c:pt>
                <c:pt idx="2853">
                  <c:v>0.22887261427913663</c:v>
                </c:pt>
                <c:pt idx="2854">
                  <c:v>0.22887261427913663</c:v>
                </c:pt>
                <c:pt idx="2855">
                  <c:v>0.22887261427913663</c:v>
                </c:pt>
                <c:pt idx="2856">
                  <c:v>0.22594283525537651</c:v>
                </c:pt>
                <c:pt idx="2857">
                  <c:v>0.22558425312173136</c:v>
                </c:pt>
                <c:pt idx="2858">
                  <c:v>0.22719554426772159</c:v>
                </c:pt>
                <c:pt idx="2859">
                  <c:v>0.23126160953316255</c:v>
                </c:pt>
                <c:pt idx="2860">
                  <c:v>0.23126160953316255</c:v>
                </c:pt>
                <c:pt idx="2861">
                  <c:v>0.23126160953316255</c:v>
                </c:pt>
                <c:pt idx="2862">
                  <c:v>0.23126160953316255</c:v>
                </c:pt>
                <c:pt idx="2863">
                  <c:v>0.2339905592775271</c:v>
                </c:pt>
                <c:pt idx="2864">
                  <c:v>0.22769499795387005</c:v>
                </c:pt>
                <c:pt idx="2865">
                  <c:v>0.22535257180810975</c:v>
                </c:pt>
                <c:pt idx="2866">
                  <c:v>0.22535257180810975</c:v>
                </c:pt>
                <c:pt idx="2867">
                  <c:v>0.22535257180810975</c:v>
                </c:pt>
                <c:pt idx="2868">
                  <c:v>0.22535257180810975</c:v>
                </c:pt>
                <c:pt idx="2869">
                  <c:v>0.22535257180810975</c:v>
                </c:pt>
                <c:pt idx="2870">
                  <c:v>0.22486941730985421</c:v>
                </c:pt>
                <c:pt idx="2871">
                  <c:v>0.22564537507633009</c:v>
                </c:pt>
                <c:pt idx="2872">
                  <c:v>0.22285530337736659</c:v>
                </c:pt>
                <c:pt idx="2873">
                  <c:v>0.22533976530333688</c:v>
                </c:pt>
                <c:pt idx="2874">
                  <c:v>0.22576296207470059</c:v>
                </c:pt>
                <c:pt idx="2875">
                  <c:v>0.22576296207470059</c:v>
                </c:pt>
                <c:pt idx="2876">
                  <c:v>0.22576296207470059</c:v>
                </c:pt>
                <c:pt idx="2877">
                  <c:v>0.2165882656325222</c:v>
                </c:pt>
                <c:pt idx="2878">
                  <c:v>0.2186745616828214</c:v>
                </c:pt>
                <c:pt idx="2879">
                  <c:v>0.21506312733682353</c:v>
                </c:pt>
                <c:pt idx="2880">
                  <c:v>0.21895514056012177</c:v>
                </c:pt>
                <c:pt idx="2881">
                  <c:v>0.21011574169745595</c:v>
                </c:pt>
                <c:pt idx="2882">
                  <c:v>0.21011574169745595</c:v>
                </c:pt>
                <c:pt idx="2883">
                  <c:v>0.21011574169745595</c:v>
                </c:pt>
                <c:pt idx="2884">
                  <c:v>0.21431394680760052</c:v>
                </c:pt>
                <c:pt idx="2885">
                  <c:v>0.20869945869232809</c:v>
                </c:pt>
                <c:pt idx="2886">
                  <c:v>0.21283479550631412</c:v>
                </c:pt>
                <c:pt idx="2887">
                  <c:v>0.1978645735404807</c:v>
                </c:pt>
                <c:pt idx="2888">
                  <c:v>0.2014195428427068</c:v>
                </c:pt>
                <c:pt idx="2889">
                  <c:v>0.2014195428427068</c:v>
                </c:pt>
                <c:pt idx="2890">
                  <c:v>0.2014195428427068</c:v>
                </c:pt>
                <c:pt idx="2891">
                  <c:v>0.20855975136753124</c:v>
                </c:pt>
                <c:pt idx="2892">
                  <c:v>0.2103165709768513</c:v>
                </c:pt>
                <c:pt idx="2893">
                  <c:v>0.22015138452869465</c:v>
                </c:pt>
                <c:pt idx="2894">
                  <c:v>0.21573546883740824</c:v>
                </c:pt>
                <c:pt idx="2895">
                  <c:v>0.20817788467975307</c:v>
                </c:pt>
                <c:pt idx="2896">
                  <c:v>0.20817788467975307</c:v>
                </c:pt>
                <c:pt idx="2897">
                  <c:v>0.20817788467975307</c:v>
                </c:pt>
                <c:pt idx="2898">
                  <c:v>0.21872928038503336</c:v>
                </c:pt>
                <c:pt idx="2899">
                  <c:v>0.21858957306023652</c:v>
                </c:pt>
                <c:pt idx="2900">
                  <c:v>0.21432384274310667</c:v>
                </c:pt>
                <c:pt idx="2901">
                  <c:v>0.20914943270094444</c:v>
                </c:pt>
                <c:pt idx="2902">
                  <c:v>0.20552519185017348</c:v>
                </c:pt>
                <c:pt idx="2903">
                  <c:v>0.20552519185017348</c:v>
                </c:pt>
                <c:pt idx="2904">
                  <c:v>0.20552519185017348</c:v>
                </c:pt>
                <c:pt idx="2905">
                  <c:v>0.21021179048325367</c:v>
                </c:pt>
                <c:pt idx="2906">
                  <c:v>0.21487743301761442</c:v>
                </c:pt>
                <c:pt idx="2907">
                  <c:v>0.21605737779829415</c:v>
                </c:pt>
                <c:pt idx="2908">
                  <c:v>0.20832166680152331</c:v>
                </c:pt>
                <c:pt idx="2909">
                  <c:v>0.19889375083315075</c:v>
                </c:pt>
                <c:pt idx="2910">
                  <c:v>0.19889375083315075</c:v>
                </c:pt>
                <c:pt idx="2911">
                  <c:v>0.19889375083315075</c:v>
                </c:pt>
                <c:pt idx="2912">
                  <c:v>0.20867675625204862</c:v>
                </c:pt>
                <c:pt idx="2913">
                  <c:v>0.20943059369209815</c:v>
                </c:pt>
                <c:pt idx="2914">
                  <c:v>0.20166635911651443</c:v>
                </c:pt>
                <c:pt idx="2915">
                  <c:v>0.19662932794373567</c:v>
                </c:pt>
                <c:pt idx="2916">
                  <c:v>0.19361397818353754</c:v>
                </c:pt>
                <c:pt idx="2917">
                  <c:v>0.19361397818353754</c:v>
                </c:pt>
                <c:pt idx="2918">
                  <c:v>0.19361397818353754</c:v>
                </c:pt>
                <c:pt idx="2919">
                  <c:v>0.18943381860284547</c:v>
                </c:pt>
                <c:pt idx="2920">
                  <c:v>0.19750366295142219</c:v>
                </c:pt>
                <c:pt idx="2921">
                  <c:v>0.20310126976494858</c:v>
                </c:pt>
                <c:pt idx="2922">
                  <c:v>0.18414182156231251</c:v>
                </c:pt>
                <c:pt idx="2923">
                  <c:v>0.16561895874966659</c:v>
                </c:pt>
                <c:pt idx="2924">
                  <c:v>0.16561895874966659</c:v>
                </c:pt>
                <c:pt idx="2925">
                  <c:v>0.16561895874966659</c:v>
                </c:pt>
                <c:pt idx="2926">
                  <c:v>0.16947837359717877</c:v>
                </c:pt>
                <c:pt idx="2927">
                  <c:v>0.18527985414555337</c:v>
                </c:pt>
                <c:pt idx="2928">
                  <c:v>0.17943077414739306</c:v>
                </c:pt>
                <c:pt idx="2929">
                  <c:v>0.17048077365259617</c:v>
                </c:pt>
                <c:pt idx="2930">
                  <c:v>0.17290527785167442</c:v>
                </c:pt>
                <c:pt idx="2931">
                  <c:v>0.17290527785167442</c:v>
                </c:pt>
                <c:pt idx="2932">
                  <c:v>0.17290527785167442</c:v>
                </c:pt>
                <c:pt idx="2933">
                  <c:v>0.18045121973226319</c:v>
                </c:pt>
                <c:pt idx="2934">
                  <c:v>0.17937256276206104</c:v>
                </c:pt>
                <c:pt idx="2935">
                  <c:v>0.18151823442539916</c:v>
                </c:pt>
                <c:pt idx="2936">
                  <c:v>0.17284240955551611</c:v>
                </c:pt>
                <c:pt idx="2937">
                  <c:v>0.16642751489192853</c:v>
                </c:pt>
                <c:pt idx="2938">
                  <c:v>0.16642751489192853</c:v>
                </c:pt>
                <c:pt idx="2939">
                  <c:v>0.16642751489192853</c:v>
                </c:pt>
                <c:pt idx="2940">
                  <c:v>0.17096800294782533</c:v>
                </c:pt>
                <c:pt idx="2941">
                  <c:v>0.16057086741367477</c:v>
                </c:pt>
                <c:pt idx="2942">
                  <c:v>0.16889218494688585</c:v>
                </c:pt>
                <c:pt idx="2943">
                  <c:v>0.17205422739812093</c:v>
                </c:pt>
                <c:pt idx="2944">
                  <c:v>0.17922878064029124</c:v>
                </c:pt>
                <c:pt idx="2945">
                  <c:v>0.17922878064029124</c:v>
                </c:pt>
                <c:pt idx="2946">
                  <c:v>0.17922878064029124</c:v>
                </c:pt>
                <c:pt idx="2947">
                  <c:v>0.18288969466382166</c:v>
                </c:pt>
                <c:pt idx="2948">
                  <c:v>0.18267955156277305</c:v>
                </c:pt>
                <c:pt idx="2949">
                  <c:v>0.19090889510715936</c:v>
                </c:pt>
                <c:pt idx="2950">
                  <c:v>0.1817458409420476</c:v>
                </c:pt>
                <c:pt idx="2951">
                  <c:v>0.16931247114898351</c:v>
                </c:pt>
                <c:pt idx="2952">
                  <c:v>0.16931247114898351</c:v>
                </c:pt>
                <c:pt idx="2953">
                  <c:v>0.16931247114898351</c:v>
                </c:pt>
                <c:pt idx="2954">
                  <c:v>0.15935541368794315</c:v>
                </c:pt>
                <c:pt idx="2955">
                  <c:v>0.16125426907747342</c:v>
                </c:pt>
                <c:pt idx="2956">
                  <c:v>0.15711951437734051</c:v>
                </c:pt>
                <c:pt idx="2957">
                  <c:v>0.16794508570753464</c:v>
                </c:pt>
                <c:pt idx="2958">
                  <c:v>0.17314743721465642</c:v>
                </c:pt>
                <c:pt idx="2959">
                  <c:v>0.17314743721465642</c:v>
                </c:pt>
                <c:pt idx="2960">
                  <c:v>0.17314743721465642</c:v>
                </c:pt>
                <c:pt idx="2961">
                  <c:v>0.173441404710583</c:v>
                </c:pt>
                <c:pt idx="2962">
                  <c:v>0.16344942041834321</c:v>
                </c:pt>
                <c:pt idx="2963">
                  <c:v>0.16832404182604588</c:v>
                </c:pt>
                <c:pt idx="2964">
                  <c:v>0.16884503372476733</c:v>
                </c:pt>
                <c:pt idx="2965">
                  <c:v>0.16048413244953053</c:v>
                </c:pt>
                <c:pt idx="2966">
                  <c:v>0.16048413244953053</c:v>
                </c:pt>
                <c:pt idx="2967">
                  <c:v>0.16048413244953053</c:v>
                </c:pt>
                <c:pt idx="2968">
                  <c:v>0.15651935499456715</c:v>
                </c:pt>
                <c:pt idx="2969">
                  <c:v>0.16569463355059888</c:v>
                </c:pt>
                <c:pt idx="2970">
                  <c:v>0.16863605485142519</c:v>
                </c:pt>
                <c:pt idx="2971">
                  <c:v>0.16931654594595646</c:v>
                </c:pt>
                <c:pt idx="2972">
                  <c:v>0.16241791467025979</c:v>
                </c:pt>
                <c:pt idx="2973">
                  <c:v>0.16241791467025979</c:v>
                </c:pt>
                <c:pt idx="2974">
                  <c:v>0.16241791467025979</c:v>
                </c:pt>
                <c:pt idx="2975">
                  <c:v>0.15191367018709823</c:v>
                </c:pt>
                <c:pt idx="2976">
                  <c:v>0.15167849619035678</c:v>
                </c:pt>
                <c:pt idx="2977">
                  <c:v>0.15741231764555996</c:v>
                </c:pt>
                <c:pt idx="2978">
                  <c:v>0.15891766407024588</c:v>
                </c:pt>
                <c:pt idx="2979">
                  <c:v>0.14498011208020234</c:v>
                </c:pt>
                <c:pt idx="2980">
                  <c:v>0.14498011208020234</c:v>
                </c:pt>
                <c:pt idx="2981">
                  <c:v>0.14498011208020234</c:v>
                </c:pt>
                <c:pt idx="2982">
                  <c:v>0.1380686742997328</c:v>
                </c:pt>
                <c:pt idx="2983">
                  <c:v>0.12866753556861288</c:v>
                </c:pt>
                <c:pt idx="2984">
                  <c:v>0.14169116880894395</c:v>
                </c:pt>
                <c:pt idx="2985">
                  <c:v>0.14268658349812124</c:v>
                </c:pt>
                <c:pt idx="2986">
                  <c:v>0.14268658349812124</c:v>
                </c:pt>
                <c:pt idx="2987">
                  <c:v>0.14268658349812124</c:v>
                </c:pt>
                <c:pt idx="2988">
                  <c:v>0.14268658349812124</c:v>
                </c:pt>
                <c:pt idx="2989">
                  <c:v>0.14541378690092599</c:v>
                </c:pt>
                <c:pt idx="2990">
                  <c:v>0.14146589074770888</c:v>
                </c:pt>
                <c:pt idx="2991">
                  <c:v>0.14790523419313595</c:v>
                </c:pt>
                <c:pt idx="2992">
                  <c:v>0.14983610584459894</c:v>
                </c:pt>
                <c:pt idx="2993">
                  <c:v>0.14816427485786354</c:v>
                </c:pt>
                <c:pt idx="2994">
                  <c:v>0.14816427485786354</c:v>
                </c:pt>
                <c:pt idx="2995">
                  <c:v>0.14816427485786354</c:v>
                </c:pt>
                <c:pt idx="2996">
                  <c:v>0.15352845401620852</c:v>
                </c:pt>
                <c:pt idx="2997">
                  <c:v>0.13835914911253955</c:v>
                </c:pt>
                <c:pt idx="2998">
                  <c:v>0.12653641675160809</c:v>
                </c:pt>
                <c:pt idx="2999">
                  <c:v>0.12961638114952478</c:v>
                </c:pt>
                <c:pt idx="3000">
                  <c:v>0.13054019583474363</c:v>
                </c:pt>
                <c:pt idx="3001">
                  <c:v>0.13054019583474363</c:v>
                </c:pt>
                <c:pt idx="3002">
                  <c:v>0.13054019583474363</c:v>
                </c:pt>
                <c:pt idx="3003">
                  <c:v>0.13505216031182798</c:v>
                </c:pt>
                <c:pt idx="3004">
                  <c:v>0.13735849539868239</c:v>
                </c:pt>
                <c:pt idx="3005">
                  <c:v>0.12087012050339019</c:v>
                </c:pt>
                <c:pt idx="3006">
                  <c:v>0.12782696316441888</c:v>
                </c:pt>
                <c:pt idx="3007">
                  <c:v>0.12596012403682111</c:v>
                </c:pt>
                <c:pt idx="3008">
                  <c:v>0.12596012403682111</c:v>
                </c:pt>
                <c:pt idx="3009">
                  <c:v>0.12596012403682111</c:v>
                </c:pt>
                <c:pt idx="3010">
                  <c:v>0.12679953221330886</c:v>
                </c:pt>
                <c:pt idx="3011">
                  <c:v>0.12029499201630989</c:v>
                </c:pt>
                <c:pt idx="3012">
                  <c:v>0.11531675434271627</c:v>
                </c:pt>
                <c:pt idx="3013">
                  <c:v>0.11355236725330298</c:v>
                </c:pt>
                <c:pt idx="3014">
                  <c:v>0.11142066632244485</c:v>
                </c:pt>
                <c:pt idx="3015">
                  <c:v>0.11142066632244485</c:v>
                </c:pt>
                <c:pt idx="3016">
                  <c:v>0.11142066632244485</c:v>
                </c:pt>
                <c:pt idx="3017">
                  <c:v>0.10259349185069855</c:v>
                </c:pt>
                <c:pt idx="3018">
                  <c:v>0.10236239265093028</c:v>
                </c:pt>
                <c:pt idx="3019">
                  <c:v>9.7687436294916496E-2</c:v>
                </c:pt>
                <c:pt idx="3020">
                  <c:v>0.10089954053753702</c:v>
                </c:pt>
                <c:pt idx="3021">
                  <c:v>9.5004473544964219E-2</c:v>
                </c:pt>
                <c:pt idx="3022">
                  <c:v>9.5004473544964219E-2</c:v>
                </c:pt>
                <c:pt idx="3023">
                  <c:v>9.5004473544964219E-2</c:v>
                </c:pt>
                <c:pt idx="3024">
                  <c:v>8.8155321946799647E-2</c:v>
                </c:pt>
                <c:pt idx="3025">
                  <c:v>9.5325218278143442E-2</c:v>
                </c:pt>
                <c:pt idx="3026">
                  <c:v>9.6366619961733013E-2</c:v>
                </c:pt>
                <c:pt idx="3027">
                  <c:v>9.7937163137990835E-2</c:v>
                </c:pt>
                <c:pt idx="3028">
                  <c:v>9.4675579217838202E-2</c:v>
                </c:pt>
                <c:pt idx="3029">
                  <c:v>9.4675579217838202E-2</c:v>
                </c:pt>
                <c:pt idx="3030">
                  <c:v>9.4675579217838202E-2</c:v>
                </c:pt>
                <c:pt idx="3031">
                  <c:v>9.2013572566605584E-2</c:v>
                </c:pt>
                <c:pt idx="3032">
                  <c:v>9.0350473287669875E-2</c:v>
                </c:pt>
                <c:pt idx="3033">
                  <c:v>9.4800151582449033E-2</c:v>
                </c:pt>
                <c:pt idx="3034">
                  <c:v>9.4128392195717447E-2</c:v>
                </c:pt>
                <c:pt idx="3035">
                  <c:v>8.6879328380322196E-2</c:v>
                </c:pt>
                <c:pt idx="3036">
                  <c:v>8.6879328380322196E-2</c:v>
                </c:pt>
                <c:pt idx="3037">
                  <c:v>8.6879328380322196E-2</c:v>
                </c:pt>
                <c:pt idx="3038">
                  <c:v>7.9008566969581029E-2</c:v>
                </c:pt>
                <c:pt idx="3039">
                  <c:v>8.2800456610108153E-2</c:v>
                </c:pt>
                <c:pt idx="3040">
                  <c:v>7.7178401014742493E-2</c:v>
                </c:pt>
                <c:pt idx="3041">
                  <c:v>7.4929695199366764E-2</c:v>
                </c:pt>
                <c:pt idx="3042">
                  <c:v>7.2837578010534365E-2</c:v>
                </c:pt>
                <c:pt idx="3043">
                  <c:v>7.2837578010534365E-2</c:v>
                </c:pt>
                <c:pt idx="3044">
                  <c:v>7.2837578010534365E-2</c:v>
                </c:pt>
                <c:pt idx="3045">
                  <c:v>7.3739272369327313E-2</c:v>
                </c:pt>
                <c:pt idx="3046">
                  <c:v>7.5948976556530656E-2</c:v>
                </c:pt>
                <c:pt idx="3047">
                  <c:v>8.0477240221507707E-2</c:v>
                </c:pt>
                <c:pt idx="3048">
                  <c:v>8.8424840660887405E-2</c:v>
                </c:pt>
                <c:pt idx="3049">
                  <c:v>8.9231650461589096E-2</c:v>
                </c:pt>
                <c:pt idx="3050">
                  <c:v>8.9231650461589096E-2</c:v>
                </c:pt>
                <c:pt idx="3051">
                  <c:v>8.9231650461589096E-2</c:v>
                </c:pt>
                <c:pt idx="3052">
                  <c:v>8.7582521915133382E-2</c:v>
                </c:pt>
                <c:pt idx="3053">
                  <c:v>8.4047926597773603E-2</c:v>
                </c:pt>
                <c:pt idx="3054">
                  <c:v>8.2390066343517976E-2</c:v>
                </c:pt>
                <c:pt idx="3055">
                  <c:v>8.4393120112792541E-2</c:v>
                </c:pt>
                <c:pt idx="3056">
                  <c:v>8.5428700657849133E-2</c:v>
                </c:pt>
                <c:pt idx="3057">
                  <c:v>8.5428700657849133E-2</c:v>
                </c:pt>
                <c:pt idx="3058">
                  <c:v>8.5428700657849133E-2</c:v>
                </c:pt>
                <c:pt idx="3059">
                  <c:v>8.762443411257248E-2</c:v>
                </c:pt>
                <c:pt idx="3060">
                  <c:v>8.2189819177975965E-2</c:v>
                </c:pt>
                <c:pt idx="3061">
                  <c:v>7.9537126348396159E-2</c:v>
                </c:pt>
                <c:pt idx="3062">
                  <c:v>8.2043126486939233E-2</c:v>
                </c:pt>
                <c:pt idx="3063">
                  <c:v>8.4217903842943143E-2</c:v>
                </c:pt>
                <c:pt idx="3064">
                  <c:v>8.4217903842943143E-2</c:v>
                </c:pt>
                <c:pt idx="3065">
                  <c:v>8.4217903842943143E-2</c:v>
                </c:pt>
                <c:pt idx="3066">
                  <c:v>8.016057028530188E-2</c:v>
                </c:pt>
                <c:pt idx="3067">
                  <c:v>7.9873588155614961E-2</c:v>
                </c:pt>
                <c:pt idx="3068">
                  <c:v>7.5712056218229629E-2</c:v>
                </c:pt>
                <c:pt idx="3069">
                  <c:v>8.1445877673432809E-2</c:v>
                </c:pt>
                <c:pt idx="3070">
                  <c:v>8.1425503688566714E-2</c:v>
                </c:pt>
                <c:pt idx="3071">
                  <c:v>8.1425503688566714E-2</c:v>
                </c:pt>
                <c:pt idx="3072">
                  <c:v>8.1425503688566714E-2</c:v>
                </c:pt>
                <c:pt idx="3073">
                  <c:v>8.32638192373516E-2</c:v>
                </c:pt>
                <c:pt idx="3074">
                  <c:v>8.4222560753769882E-2</c:v>
                </c:pt>
                <c:pt idx="3075">
                  <c:v>8.0555243477853145E-2</c:v>
                </c:pt>
                <c:pt idx="3076">
                  <c:v>8.0281067852939314E-2</c:v>
                </c:pt>
                <c:pt idx="3077">
                  <c:v>8.0281067852939314E-2</c:v>
                </c:pt>
                <c:pt idx="3078">
                  <c:v>8.0281067852939314E-2</c:v>
                </c:pt>
                <c:pt idx="3079">
                  <c:v>8.0281067852939314E-2</c:v>
                </c:pt>
                <c:pt idx="3080">
                  <c:v>7.9735627172378365E-2</c:v>
                </c:pt>
                <c:pt idx="3081">
                  <c:v>7.6873955469456634E-2</c:v>
                </c:pt>
                <c:pt idx="3082">
                  <c:v>7.4558306560949195E-2</c:v>
                </c:pt>
                <c:pt idx="3083">
                  <c:v>7.651944813278444E-2</c:v>
                </c:pt>
                <c:pt idx="3084">
                  <c:v>7.3051795908556372E-2</c:v>
                </c:pt>
                <c:pt idx="3085">
                  <c:v>7.3051795908556372E-2</c:v>
                </c:pt>
                <c:pt idx="3086">
                  <c:v>7.3051795908556372E-2</c:v>
                </c:pt>
                <c:pt idx="3087">
                  <c:v>6.9406598959065757E-2</c:v>
                </c:pt>
                <c:pt idx="3088">
                  <c:v>7.0136569731129139E-2</c:v>
                </c:pt>
                <c:pt idx="3089">
                  <c:v>7.1767652748132127E-2</c:v>
                </c:pt>
                <c:pt idx="3090">
                  <c:v>7.0387460801910162E-2</c:v>
                </c:pt>
                <c:pt idx="3091">
                  <c:v>7.1363665733927828E-2</c:v>
                </c:pt>
                <c:pt idx="3092">
                  <c:v>7.1363665733927828E-2</c:v>
                </c:pt>
                <c:pt idx="3093">
                  <c:v>7.1363665733927828E-2</c:v>
                </c:pt>
                <c:pt idx="3094">
                  <c:v>7.1683246239400589E-2</c:v>
                </c:pt>
                <c:pt idx="3095">
                  <c:v>6.7409948442177514E-2</c:v>
                </c:pt>
                <c:pt idx="3096">
                  <c:v>7.1455057608899031E-2</c:v>
                </c:pt>
                <c:pt idx="3097">
                  <c:v>7.2529639782128008E-2</c:v>
                </c:pt>
                <c:pt idx="3098">
                  <c:v>6.9613831490847655E-2</c:v>
                </c:pt>
                <c:pt idx="3099">
                  <c:v>6.9613831490847655E-2</c:v>
                </c:pt>
                <c:pt idx="3100">
                  <c:v>6.9613831490847655E-2</c:v>
                </c:pt>
                <c:pt idx="3101">
                  <c:v>7.0545795770013298E-2</c:v>
                </c:pt>
                <c:pt idx="3102">
                  <c:v>7.3263685351165009E-2</c:v>
                </c:pt>
                <c:pt idx="3103">
                  <c:v>7.2316003997959788E-2</c:v>
                </c:pt>
                <c:pt idx="3104">
                  <c:v>6.7043798828439582E-2</c:v>
                </c:pt>
                <c:pt idx="3105">
                  <c:v>6.6801057351604909E-2</c:v>
                </c:pt>
                <c:pt idx="3106">
                  <c:v>6.6801057351604909E-2</c:v>
                </c:pt>
                <c:pt idx="3107">
                  <c:v>6.6801057351604909E-2</c:v>
                </c:pt>
                <c:pt idx="3108">
                  <c:v>6.6557733760917115E-2</c:v>
                </c:pt>
                <c:pt idx="3109">
                  <c:v>5.92760715697358E-2</c:v>
                </c:pt>
                <c:pt idx="3110">
                  <c:v>6.5276501169759582E-2</c:v>
                </c:pt>
                <c:pt idx="3111">
                  <c:v>6.043913504866949E-2</c:v>
                </c:pt>
                <c:pt idx="3112">
                  <c:v>6.043913504866949E-2</c:v>
                </c:pt>
                <c:pt idx="3113">
                  <c:v>6.043913504866949E-2</c:v>
                </c:pt>
                <c:pt idx="3114">
                  <c:v>6.043913504866949E-2</c:v>
                </c:pt>
                <c:pt idx="3115">
                  <c:v>6.043913504866949E-2</c:v>
                </c:pt>
                <c:pt idx="3116">
                  <c:v>5.6901629162042999E-2</c:v>
                </c:pt>
                <c:pt idx="3117">
                  <c:v>5.7850474742954683E-2</c:v>
                </c:pt>
                <c:pt idx="3118">
                  <c:v>5.9659102485220217E-2</c:v>
                </c:pt>
                <c:pt idx="3119">
                  <c:v>5.5867794958546213E-2</c:v>
                </c:pt>
                <c:pt idx="3120">
                  <c:v>5.5867794958546213E-2</c:v>
                </c:pt>
                <c:pt idx="3121">
                  <c:v>5.5867794958546213E-2</c:v>
                </c:pt>
                <c:pt idx="3122">
                  <c:v>4.9141469383432224E-2</c:v>
                </c:pt>
                <c:pt idx="3123">
                  <c:v>4.7012679021840587E-2</c:v>
                </c:pt>
                <c:pt idx="3124">
                  <c:v>4.7020828615787158E-2</c:v>
                </c:pt>
                <c:pt idx="3125">
                  <c:v>3.7655198829720016E-2</c:v>
                </c:pt>
                <c:pt idx="3126">
                  <c:v>3.8767618403414694E-2</c:v>
                </c:pt>
                <c:pt idx="3127">
                  <c:v>3.8767618403414694E-2</c:v>
                </c:pt>
                <c:pt idx="3128">
                  <c:v>3.8767618403414694E-2</c:v>
                </c:pt>
                <c:pt idx="3129">
                  <c:v>4.3534548748253243E-2</c:v>
                </c:pt>
                <c:pt idx="3130">
                  <c:v>4.244541372869115E-2</c:v>
                </c:pt>
                <c:pt idx="3131">
                  <c:v>4.2506535683289659E-2</c:v>
                </c:pt>
                <c:pt idx="3132">
                  <c:v>4.6397966792734557E-2</c:v>
                </c:pt>
                <c:pt idx="3133">
                  <c:v>4.5193573230215334E-2</c:v>
                </c:pt>
                <c:pt idx="3134">
                  <c:v>4.5193573230215334E-2</c:v>
                </c:pt>
                <c:pt idx="3135">
                  <c:v>4.5193573230215334E-2</c:v>
                </c:pt>
                <c:pt idx="3136">
                  <c:v>4.6541166800651457E-2</c:v>
                </c:pt>
                <c:pt idx="3137">
                  <c:v>4.6585989567357045E-2</c:v>
                </c:pt>
                <c:pt idx="3138">
                  <c:v>4.906055555782074E-2</c:v>
                </c:pt>
                <c:pt idx="3139">
                  <c:v>4.9837677552003079E-2</c:v>
                </c:pt>
                <c:pt idx="3140">
                  <c:v>5.0093807647463962E-2</c:v>
                </c:pt>
                <c:pt idx="3141">
                  <c:v>5.0093807647463962E-2</c:v>
                </c:pt>
                <c:pt idx="3142">
                  <c:v>5.0093807647463962E-2</c:v>
                </c:pt>
                <c:pt idx="3143">
                  <c:v>5.0738207683089342E-2</c:v>
                </c:pt>
                <c:pt idx="3144">
                  <c:v>5.3037557403703861E-2</c:v>
                </c:pt>
                <c:pt idx="3145">
                  <c:v>4.9261966951069658E-2</c:v>
                </c:pt>
                <c:pt idx="3146">
                  <c:v>5.4462572116631414E-2</c:v>
                </c:pt>
                <c:pt idx="3147">
                  <c:v>5.647959661838553E-2</c:v>
                </c:pt>
                <c:pt idx="3148">
                  <c:v>5.647959661838553E-2</c:v>
                </c:pt>
                <c:pt idx="3149">
                  <c:v>5.647959661838553E-2</c:v>
                </c:pt>
                <c:pt idx="3150">
                  <c:v>5.3085872853529059E-2</c:v>
                </c:pt>
                <c:pt idx="3151">
                  <c:v>5.9668416306873029E-2</c:v>
                </c:pt>
                <c:pt idx="3152">
                  <c:v>5.3807694031646092E-2</c:v>
                </c:pt>
                <c:pt idx="3153">
                  <c:v>5.1777280911265544E-2</c:v>
                </c:pt>
                <c:pt idx="3154">
                  <c:v>4.8070379893323079E-2</c:v>
                </c:pt>
                <c:pt idx="3155">
                  <c:v>4.8070379893323079E-2</c:v>
                </c:pt>
                <c:pt idx="3156">
                  <c:v>4.8070379893323079E-2</c:v>
                </c:pt>
                <c:pt idx="3157">
                  <c:v>4.5974187907517283E-2</c:v>
                </c:pt>
                <c:pt idx="3158">
                  <c:v>3.9573263976409478E-2</c:v>
                </c:pt>
                <c:pt idx="3159">
                  <c:v>3.8527205381993168E-2</c:v>
                </c:pt>
                <c:pt idx="3160">
                  <c:v>4.1468626682819476E-2</c:v>
                </c:pt>
                <c:pt idx="3161">
                  <c:v>4.0908633155925633E-2</c:v>
                </c:pt>
                <c:pt idx="3162">
                  <c:v>4.0908633155925633E-2</c:v>
                </c:pt>
                <c:pt idx="3163">
                  <c:v>4.0908633155925633E-2</c:v>
                </c:pt>
                <c:pt idx="3164">
                  <c:v>3.5620710912365627E-2</c:v>
                </c:pt>
                <c:pt idx="3165">
                  <c:v>3.9634385931007765E-2</c:v>
                </c:pt>
                <c:pt idx="3166">
                  <c:v>4.1258483581771088E-2</c:v>
                </c:pt>
                <c:pt idx="3167">
                  <c:v>4.2276600711227852E-2</c:v>
                </c:pt>
                <c:pt idx="3168">
                  <c:v>4.0721774609009831E-2</c:v>
                </c:pt>
                <c:pt idx="3169">
                  <c:v>4.0721774609009831E-2</c:v>
                </c:pt>
                <c:pt idx="3170">
                  <c:v>4.0721774609009831E-2</c:v>
                </c:pt>
                <c:pt idx="3171">
                  <c:v>4.051919898805445E-2</c:v>
                </c:pt>
                <c:pt idx="3172">
                  <c:v>3.8470158224367612E-2</c:v>
                </c:pt>
                <c:pt idx="3173">
                  <c:v>3.816920536220092E-2</c:v>
                </c:pt>
                <c:pt idx="3174">
                  <c:v>3.4322597019461609E-2</c:v>
                </c:pt>
                <c:pt idx="3175">
                  <c:v>2.8169071476014551E-2</c:v>
                </c:pt>
                <c:pt idx="3176">
                  <c:v>2.8169071476014551E-2</c:v>
                </c:pt>
                <c:pt idx="3177">
                  <c:v>2.8169071476014551E-2</c:v>
                </c:pt>
                <c:pt idx="3178">
                  <c:v>3.0284473218979757E-2</c:v>
                </c:pt>
                <c:pt idx="3179">
                  <c:v>2.6618320170769705E-2</c:v>
                </c:pt>
                <c:pt idx="3180">
                  <c:v>2.5713715242710267E-2</c:v>
                </c:pt>
                <c:pt idx="3181">
                  <c:v>2.7517103960295941E-2</c:v>
                </c:pt>
                <c:pt idx="3182">
                  <c:v>2.5153721715816202E-2</c:v>
                </c:pt>
                <c:pt idx="3183">
                  <c:v>2.5153721715816202E-2</c:v>
                </c:pt>
                <c:pt idx="3184">
                  <c:v>2.5153721715816202E-2</c:v>
                </c:pt>
                <c:pt idx="3185">
                  <c:v>2.1816462994732166E-2</c:v>
                </c:pt>
                <c:pt idx="3186">
                  <c:v>2.0206918190301737E-2</c:v>
                </c:pt>
                <c:pt idx="3187">
                  <c:v>2.3784007818953956E-2</c:v>
                </c:pt>
                <c:pt idx="3188">
                  <c:v>2.4245041990783367E-2</c:v>
                </c:pt>
                <c:pt idx="3189">
                  <c:v>2.4440632245498861E-2</c:v>
                </c:pt>
                <c:pt idx="3190">
                  <c:v>2.4440632245498861E-2</c:v>
                </c:pt>
                <c:pt idx="3191">
                  <c:v>2.4440632245498861E-2</c:v>
                </c:pt>
                <c:pt idx="3192">
                  <c:v>2.7545045425255044E-2</c:v>
                </c:pt>
                <c:pt idx="3193">
                  <c:v>2.7479848673683138E-2</c:v>
                </c:pt>
                <c:pt idx="3194">
                  <c:v>3.0693699257863472E-2</c:v>
                </c:pt>
                <c:pt idx="3195">
                  <c:v>3.4692821430172716E-2</c:v>
                </c:pt>
                <c:pt idx="3196">
                  <c:v>3.44174815775522E-2</c:v>
                </c:pt>
                <c:pt idx="3197">
                  <c:v>3.44174815775522E-2</c:v>
                </c:pt>
                <c:pt idx="3198">
                  <c:v>3.44174815775522E-2</c:v>
                </c:pt>
                <c:pt idx="3199">
                  <c:v>3.2097175758218244E-2</c:v>
                </c:pt>
                <c:pt idx="3200">
                  <c:v>3.2624570909326245E-2</c:v>
                </c:pt>
                <c:pt idx="3201">
                  <c:v>3.6140538583379733E-2</c:v>
                </c:pt>
                <c:pt idx="3202">
                  <c:v>3.2927852226906085E-2</c:v>
                </c:pt>
                <c:pt idx="3203">
                  <c:v>3.1813104197798037E-2</c:v>
                </c:pt>
                <c:pt idx="3204">
                  <c:v>3.1813104197798037E-2</c:v>
                </c:pt>
                <c:pt idx="3205">
                  <c:v>3.1813104197798037E-2</c:v>
                </c:pt>
                <c:pt idx="3206">
                  <c:v>3.1215855384291613E-2</c:v>
                </c:pt>
                <c:pt idx="3207">
                  <c:v>3.4439019790124981E-2</c:v>
                </c:pt>
                <c:pt idx="3208">
                  <c:v>3.1703666793373886E-2</c:v>
                </c:pt>
                <c:pt idx="3209">
                  <c:v>3.4863962903048717E-2</c:v>
                </c:pt>
                <c:pt idx="3210">
                  <c:v>3.5528154809686852E-2</c:v>
                </c:pt>
                <c:pt idx="3211">
                  <c:v>3.5528154809686852E-2</c:v>
                </c:pt>
                <c:pt idx="3212">
                  <c:v>3.5528154809686852E-2</c:v>
                </c:pt>
                <c:pt idx="3213">
                  <c:v>3.5316847480931779E-2</c:v>
                </c:pt>
                <c:pt idx="3214">
                  <c:v>3.2478460332142634E-2</c:v>
                </c:pt>
                <c:pt idx="3215">
                  <c:v>3.778268176359556E-2</c:v>
                </c:pt>
                <c:pt idx="3216">
                  <c:v>4.3619537370836348E-2</c:v>
                </c:pt>
                <c:pt idx="3217">
                  <c:v>4.3416379636027624E-2</c:v>
                </c:pt>
                <c:pt idx="3218">
                  <c:v>4.3416379636027624E-2</c:v>
                </c:pt>
                <c:pt idx="3219">
                  <c:v>4.3416379636027624E-2</c:v>
                </c:pt>
                <c:pt idx="3220">
                  <c:v>4.2850564970600358E-2</c:v>
                </c:pt>
                <c:pt idx="3221">
                  <c:v>4.0565768096319177E-2</c:v>
                </c:pt>
                <c:pt idx="3222">
                  <c:v>4.8933654737795873E-2</c:v>
                </c:pt>
                <c:pt idx="3223">
                  <c:v>5.5595365675191299E-2</c:v>
                </c:pt>
                <c:pt idx="3224">
                  <c:v>5.5228051833746461E-2</c:v>
                </c:pt>
                <c:pt idx="3225">
                  <c:v>5.5228051833746461E-2</c:v>
                </c:pt>
                <c:pt idx="3226">
                  <c:v>5.5228051833746461E-2</c:v>
                </c:pt>
                <c:pt idx="3227">
                  <c:v>4.8789872616025853E-2</c:v>
                </c:pt>
                <c:pt idx="3228">
                  <c:v>4.1243930735437084E-2</c:v>
                </c:pt>
                <c:pt idx="3229">
                  <c:v>4.769491645793078E-2</c:v>
                </c:pt>
                <c:pt idx="3230">
                  <c:v>4.769491645793078E-2</c:v>
                </c:pt>
                <c:pt idx="3231">
                  <c:v>4.769491645793078E-2</c:v>
                </c:pt>
                <c:pt idx="3232">
                  <c:v>4.769491645793078E-2</c:v>
                </c:pt>
                <c:pt idx="3233">
                  <c:v>4.769491645793078E-2</c:v>
                </c:pt>
                <c:pt idx="3234">
                  <c:v>4.6051609050008047E-2</c:v>
                </c:pt>
                <c:pt idx="3235">
                  <c:v>4.5147004121948608E-2</c:v>
                </c:pt>
                <c:pt idx="3236">
                  <c:v>4.524596347701304E-2</c:v>
                </c:pt>
                <c:pt idx="3237">
                  <c:v>4.692245137457518E-2</c:v>
                </c:pt>
                <c:pt idx="3238">
                  <c:v>3.8047543566856579E-2</c:v>
                </c:pt>
                <c:pt idx="3239">
                  <c:v>3.8047543566856579E-2</c:v>
                </c:pt>
                <c:pt idx="3240">
                  <c:v>3.8047543566856579E-2</c:v>
                </c:pt>
                <c:pt idx="3241">
                  <c:v>3.2296840809907135E-2</c:v>
                </c:pt>
                <c:pt idx="3242">
                  <c:v>3.215189446043043E-2</c:v>
                </c:pt>
                <c:pt idx="3243">
                  <c:v>3.0817689508620738E-2</c:v>
                </c:pt>
                <c:pt idx="3244">
                  <c:v>3.4991445836926038E-2</c:v>
                </c:pt>
                <c:pt idx="3245">
                  <c:v>3.9749644473964674E-2</c:v>
                </c:pt>
                <c:pt idx="3246">
                  <c:v>3.9749644473964674E-2</c:v>
                </c:pt>
                <c:pt idx="3247">
                  <c:v>3.9749644473964674E-2</c:v>
                </c:pt>
                <c:pt idx="3248">
                  <c:v>4.0077956687237126E-2</c:v>
                </c:pt>
                <c:pt idx="3249">
                  <c:v>3.4543800283722836E-2</c:v>
                </c:pt>
                <c:pt idx="3250">
                  <c:v>3.9914964808307474E-2</c:v>
                </c:pt>
                <c:pt idx="3251">
                  <c:v>4.4690044747092372E-2</c:v>
                </c:pt>
                <c:pt idx="3252">
                  <c:v>4.3538041431371965E-2</c:v>
                </c:pt>
                <c:pt idx="3253">
                  <c:v>4.3538041431371965E-2</c:v>
                </c:pt>
                <c:pt idx="3254">
                  <c:v>4.3538041431371965E-2</c:v>
                </c:pt>
                <c:pt idx="3255">
                  <c:v>4.394377478713607E-2</c:v>
                </c:pt>
                <c:pt idx="3256">
                  <c:v>4.7696662799490808E-2</c:v>
                </c:pt>
                <c:pt idx="3257">
                  <c:v>5.7106533238410417E-2</c:v>
                </c:pt>
                <c:pt idx="3258">
                  <c:v>4.8647254721962518E-2</c:v>
                </c:pt>
                <c:pt idx="3259">
                  <c:v>4.8788708388319391E-2</c:v>
                </c:pt>
                <c:pt idx="3260">
                  <c:v>4.8788708388319391E-2</c:v>
                </c:pt>
                <c:pt idx="3261">
                  <c:v>4.8788708388319391E-2</c:v>
                </c:pt>
                <c:pt idx="3262">
                  <c:v>4.8544802683778254E-2</c:v>
                </c:pt>
                <c:pt idx="3263">
                  <c:v>4.9330656385760507E-2</c:v>
                </c:pt>
                <c:pt idx="3264">
                  <c:v>5.4615668060053801E-2</c:v>
                </c:pt>
                <c:pt idx="3265">
                  <c:v>4.9018643360380754E-2</c:v>
                </c:pt>
                <c:pt idx="3266">
                  <c:v>4.314860726350056E-2</c:v>
                </c:pt>
                <c:pt idx="3267">
                  <c:v>4.314860726350056E-2</c:v>
                </c:pt>
                <c:pt idx="3268">
                  <c:v>4.314860726350056E-2</c:v>
                </c:pt>
                <c:pt idx="3269">
                  <c:v>4.3161995882126991E-2</c:v>
                </c:pt>
                <c:pt idx="3270">
                  <c:v>5.0232932858406354E-2</c:v>
                </c:pt>
                <c:pt idx="3271">
                  <c:v>4.5943917987143479E-2</c:v>
                </c:pt>
                <c:pt idx="3272">
                  <c:v>4.7515043277254421E-2</c:v>
                </c:pt>
                <c:pt idx="3273">
                  <c:v>5.3711063131993919E-2</c:v>
                </c:pt>
                <c:pt idx="3274">
                  <c:v>5.3711063131993919E-2</c:v>
                </c:pt>
                <c:pt idx="3275">
                  <c:v>5.3711063131993919E-2</c:v>
                </c:pt>
                <c:pt idx="3276">
                  <c:v>5.6904539731307935E-2</c:v>
                </c:pt>
                <c:pt idx="3277">
                  <c:v>5.7311437314778724E-2</c:v>
                </c:pt>
                <c:pt idx="3278">
                  <c:v>6.539758085124836E-2</c:v>
                </c:pt>
                <c:pt idx="3279">
                  <c:v>6.801418262192227E-2</c:v>
                </c:pt>
                <c:pt idx="3280">
                  <c:v>6.9865886789333587E-2</c:v>
                </c:pt>
                <c:pt idx="3281">
                  <c:v>6.9865886789333587E-2</c:v>
                </c:pt>
                <c:pt idx="3282">
                  <c:v>6.9865886789333587E-2</c:v>
                </c:pt>
                <c:pt idx="3283">
                  <c:v>7.2106443010762744E-2</c:v>
                </c:pt>
                <c:pt idx="3284">
                  <c:v>7.0135987617274242E-2</c:v>
                </c:pt>
                <c:pt idx="3285">
                  <c:v>6.6943093131813569E-2</c:v>
                </c:pt>
                <c:pt idx="3286">
                  <c:v>6.6665424823779906E-2</c:v>
                </c:pt>
                <c:pt idx="3287">
                  <c:v>6.3785125477552107E-2</c:v>
                </c:pt>
                <c:pt idx="3288">
                  <c:v>6.3785125477552107E-2</c:v>
                </c:pt>
                <c:pt idx="3289">
                  <c:v>6.3785125477552107E-2</c:v>
                </c:pt>
                <c:pt idx="3290">
                  <c:v>5.7659541399064373E-2</c:v>
                </c:pt>
                <c:pt idx="3291">
                  <c:v>5.7428442199296104E-2</c:v>
                </c:pt>
                <c:pt idx="3292">
                  <c:v>6.6058280074766884E-2</c:v>
                </c:pt>
                <c:pt idx="3293">
                  <c:v>7.5132852934174155E-2</c:v>
                </c:pt>
                <c:pt idx="3294">
                  <c:v>7.2193177974907652E-2</c:v>
                </c:pt>
                <c:pt idx="3295">
                  <c:v>7.2193177974907652E-2</c:v>
                </c:pt>
                <c:pt idx="3296">
                  <c:v>7.2193177974907652E-2</c:v>
                </c:pt>
                <c:pt idx="3297">
                  <c:v>7.4535604120667953E-2</c:v>
                </c:pt>
                <c:pt idx="3298">
                  <c:v>6.936002985079881E-2</c:v>
                </c:pt>
                <c:pt idx="3299">
                  <c:v>6.7216104529020715E-2</c:v>
                </c:pt>
                <c:pt idx="3300">
                  <c:v>7.078970147455288E-2</c:v>
                </c:pt>
                <c:pt idx="3301">
                  <c:v>7.1639005586547011E-2</c:v>
                </c:pt>
                <c:pt idx="3302">
                  <c:v>7.1639005586547011E-2</c:v>
                </c:pt>
                <c:pt idx="3303">
                  <c:v>7.1639005586547011E-2</c:v>
                </c:pt>
                <c:pt idx="3304">
                  <c:v>7.8146456352812477E-2</c:v>
                </c:pt>
                <c:pt idx="3305">
                  <c:v>7.7610329493904784E-2</c:v>
                </c:pt>
                <c:pt idx="3306">
                  <c:v>8.1113490663185184E-2</c:v>
                </c:pt>
                <c:pt idx="3307">
                  <c:v>7.9228023892281119E-2</c:v>
                </c:pt>
                <c:pt idx="3308">
                  <c:v>8.2351646829196934E-2</c:v>
                </c:pt>
                <c:pt idx="3309">
                  <c:v>8.2351646829196934E-2</c:v>
                </c:pt>
                <c:pt idx="3310">
                  <c:v>8.2351646829196934E-2</c:v>
                </c:pt>
                <c:pt idx="3311">
                  <c:v>7.7032872551410891E-2</c:v>
                </c:pt>
                <c:pt idx="3312">
                  <c:v>7.9457958864342482E-2</c:v>
                </c:pt>
                <c:pt idx="3313">
                  <c:v>7.5830225330451473E-2</c:v>
                </c:pt>
                <c:pt idx="3314">
                  <c:v>8.0261858095777461E-2</c:v>
                </c:pt>
                <c:pt idx="3315">
                  <c:v>7.7872280727898424E-2</c:v>
                </c:pt>
                <c:pt idx="3316">
                  <c:v>7.7872280727898424E-2</c:v>
                </c:pt>
                <c:pt idx="3317">
                  <c:v>7.7872280727898424E-2</c:v>
                </c:pt>
                <c:pt idx="3318">
                  <c:v>7.9111019007763517E-2</c:v>
                </c:pt>
                <c:pt idx="3319">
                  <c:v>8.3342404607547493E-2</c:v>
                </c:pt>
                <c:pt idx="3320">
                  <c:v>7.9245487307880724E-2</c:v>
                </c:pt>
                <c:pt idx="3321">
                  <c:v>7.3928459371654709E-2</c:v>
                </c:pt>
                <c:pt idx="3322">
                  <c:v>6.7964702944390165E-2</c:v>
                </c:pt>
                <c:pt idx="3323">
                  <c:v>6.7964702944390165E-2</c:v>
                </c:pt>
                <c:pt idx="3324">
                  <c:v>6.7964702944390165E-2</c:v>
                </c:pt>
                <c:pt idx="3325">
                  <c:v>7.4758553726489207E-2</c:v>
                </c:pt>
                <c:pt idx="3326">
                  <c:v>7.1722829981424763E-2</c:v>
                </c:pt>
                <c:pt idx="3327">
                  <c:v>5.8312673142489224E-2</c:v>
                </c:pt>
                <c:pt idx="3328">
                  <c:v>5.5411999811395107E-2</c:v>
                </c:pt>
                <c:pt idx="3329">
                  <c:v>5.7426695857735854E-2</c:v>
                </c:pt>
                <c:pt idx="3330">
                  <c:v>5.7426695857735854E-2</c:v>
                </c:pt>
                <c:pt idx="3331">
                  <c:v>5.7426695857735854E-2</c:v>
                </c:pt>
                <c:pt idx="3332">
                  <c:v>5.6214152701270059E-2</c:v>
                </c:pt>
                <c:pt idx="3333">
                  <c:v>6.2363603447743721E-2</c:v>
                </c:pt>
                <c:pt idx="3334">
                  <c:v>6.2711125418175806E-2</c:v>
                </c:pt>
                <c:pt idx="3335">
                  <c:v>5.8650299177414711E-2</c:v>
                </c:pt>
                <c:pt idx="3336">
                  <c:v>5.807517069033441E-2</c:v>
                </c:pt>
                <c:pt idx="3337">
                  <c:v>5.807517069033441E-2</c:v>
                </c:pt>
                <c:pt idx="3338">
                  <c:v>5.807517069033441E-2</c:v>
                </c:pt>
                <c:pt idx="3339">
                  <c:v>6.5547766225404702E-2</c:v>
                </c:pt>
                <c:pt idx="3340">
                  <c:v>7.0748953504820022E-2</c:v>
                </c:pt>
                <c:pt idx="3341">
                  <c:v>7.5601454586096573E-2</c:v>
                </c:pt>
                <c:pt idx="3342">
                  <c:v>6.9748881904815985E-2</c:v>
                </c:pt>
                <c:pt idx="3343">
                  <c:v>6.6384845946479087E-2</c:v>
                </c:pt>
                <c:pt idx="3344">
                  <c:v>6.6384845946479087E-2</c:v>
                </c:pt>
                <c:pt idx="3345">
                  <c:v>6.6384845946479087E-2</c:v>
                </c:pt>
                <c:pt idx="3346">
                  <c:v>7.1193688488756512E-2</c:v>
                </c:pt>
                <c:pt idx="3347">
                  <c:v>7.5473971652219252E-2</c:v>
                </c:pt>
                <c:pt idx="3348">
                  <c:v>8.5267455120476843E-2</c:v>
                </c:pt>
                <c:pt idx="3349">
                  <c:v>7.9627353995658456E-2</c:v>
                </c:pt>
                <c:pt idx="3350">
                  <c:v>7.9627353995658456E-2</c:v>
                </c:pt>
                <c:pt idx="3351">
                  <c:v>7.9627353995658456E-2</c:v>
                </c:pt>
                <c:pt idx="3352">
                  <c:v>7.9627353995658456E-2</c:v>
                </c:pt>
                <c:pt idx="3353">
                  <c:v>8.1373113441765454E-2</c:v>
                </c:pt>
                <c:pt idx="3354">
                  <c:v>8.3081035487406751E-2</c:v>
                </c:pt>
                <c:pt idx="3355">
                  <c:v>7.8766407606598143E-2</c:v>
                </c:pt>
                <c:pt idx="3356">
                  <c:v>6.8267984261969783E-2</c:v>
                </c:pt>
                <c:pt idx="3357">
                  <c:v>6.7297018354631755E-2</c:v>
                </c:pt>
                <c:pt idx="3358">
                  <c:v>6.7297018354631755E-2</c:v>
                </c:pt>
                <c:pt idx="3359">
                  <c:v>6.7297018354631755E-2</c:v>
                </c:pt>
                <c:pt idx="3360">
                  <c:v>6.5127480023307704E-2</c:v>
                </c:pt>
                <c:pt idx="3361">
                  <c:v>6.2939314048677364E-2</c:v>
                </c:pt>
                <c:pt idx="3362">
                  <c:v>6.164411072504028E-2</c:v>
                </c:pt>
                <c:pt idx="3363">
                  <c:v>6.2895073395825118E-2</c:v>
                </c:pt>
                <c:pt idx="3364">
                  <c:v>5.3625492395555474E-2</c:v>
                </c:pt>
                <c:pt idx="3365">
                  <c:v>5.3625492395555474E-2</c:v>
                </c:pt>
                <c:pt idx="3366">
                  <c:v>5.3625492395555474E-2</c:v>
                </c:pt>
                <c:pt idx="3367">
                  <c:v>5.3974178593694244E-2</c:v>
                </c:pt>
                <c:pt idx="3368">
                  <c:v>4.8727004319866651E-2</c:v>
                </c:pt>
                <c:pt idx="3369">
                  <c:v>4.3946103242548551E-2</c:v>
                </c:pt>
                <c:pt idx="3370">
                  <c:v>4.594217164558323E-2</c:v>
                </c:pt>
                <c:pt idx="3371">
                  <c:v>4.7512714821840829E-2</c:v>
                </c:pt>
                <c:pt idx="3372">
                  <c:v>4.7512714821840829E-2</c:v>
                </c:pt>
                <c:pt idx="3373">
                  <c:v>4.7512714821840829E-2</c:v>
                </c:pt>
                <c:pt idx="3374">
                  <c:v>4.7454503436508588E-2</c:v>
                </c:pt>
                <c:pt idx="3375">
                  <c:v>4.2480340559888141E-2</c:v>
                </c:pt>
                <c:pt idx="3376">
                  <c:v>4.2425039743822834E-2</c:v>
                </c:pt>
                <c:pt idx="3377">
                  <c:v>3.6799491465337342E-2</c:v>
                </c:pt>
                <c:pt idx="3378">
                  <c:v>3.7498028089321567E-2</c:v>
                </c:pt>
                <c:pt idx="3379">
                  <c:v>3.7498028089321567E-2</c:v>
                </c:pt>
                <c:pt idx="3380">
                  <c:v>3.7498028089321567E-2</c:v>
                </c:pt>
                <c:pt idx="3381">
                  <c:v>2.9467767482770579E-2</c:v>
                </c:pt>
                <c:pt idx="3382">
                  <c:v>2.5341162376584236E-2</c:v>
                </c:pt>
                <c:pt idx="3383">
                  <c:v>2.5298668065292018E-2</c:v>
                </c:pt>
                <c:pt idx="3384">
                  <c:v>2.9758242295577331E-2</c:v>
                </c:pt>
                <c:pt idx="3385">
                  <c:v>3.2201956251815211E-2</c:v>
                </c:pt>
                <c:pt idx="3386">
                  <c:v>3.2201956251815211E-2</c:v>
                </c:pt>
                <c:pt idx="3387">
                  <c:v>3.2201956251815211E-2</c:v>
                </c:pt>
                <c:pt idx="3388">
                  <c:v>3.7510252480241313E-2</c:v>
                </c:pt>
                <c:pt idx="3389">
                  <c:v>3.773087363064942E-2</c:v>
                </c:pt>
                <c:pt idx="3390">
                  <c:v>3.9416675349864372E-2</c:v>
                </c:pt>
                <c:pt idx="3391">
                  <c:v>4.0630382734036852E-2</c:v>
                </c:pt>
                <c:pt idx="3392">
                  <c:v>4.2635764958724565E-2</c:v>
                </c:pt>
                <c:pt idx="3393">
                  <c:v>4.2635764958724565E-2</c:v>
                </c:pt>
                <c:pt idx="3394">
                  <c:v>4.2635764958724565E-2</c:v>
                </c:pt>
                <c:pt idx="3395">
                  <c:v>3.9965608713545153E-2</c:v>
                </c:pt>
                <c:pt idx="3396">
                  <c:v>3.8166294792932653E-2</c:v>
                </c:pt>
                <c:pt idx="3397">
                  <c:v>4.0098912785955454E-2</c:v>
                </c:pt>
                <c:pt idx="3398">
                  <c:v>4.2234106399933857E-2</c:v>
                </c:pt>
                <c:pt idx="3399">
                  <c:v>4.3008317824849485E-2</c:v>
                </c:pt>
                <c:pt idx="3400">
                  <c:v>4.3008317824849485E-2</c:v>
                </c:pt>
                <c:pt idx="3401">
                  <c:v>4.3008317824849485E-2</c:v>
                </c:pt>
                <c:pt idx="3402">
                  <c:v>4.036086401994976E-2</c:v>
                </c:pt>
                <c:pt idx="3403">
                  <c:v>4.1660724254413584E-2</c:v>
                </c:pt>
                <c:pt idx="3404">
                  <c:v>4.2981540587597067E-2</c:v>
                </c:pt>
                <c:pt idx="3405">
                  <c:v>4.624370662160282E-2</c:v>
                </c:pt>
                <c:pt idx="3406">
                  <c:v>4.2256808840213322E-2</c:v>
                </c:pt>
                <c:pt idx="3407">
                  <c:v>4.2256808840213322E-2</c:v>
                </c:pt>
                <c:pt idx="3408">
                  <c:v>4.2256808840213322E-2</c:v>
                </c:pt>
                <c:pt idx="3409">
                  <c:v>4.4830916299595014E-2</c:v>
                </c:pt>
                <c:pt idx="3410">
                  <c:v>4.0054090019250088E-2</c:v>
                </c:pt>
                <c:pt idx="3411">
                  <c:v>3.433889620735342E-2</c:v>
                </c:pt>
                <c:pt idx="3412">
                  <c:v>3.5152691374294998E-2</c:v>
                </c:pt>
                <c:pt idx="3413">
                  <c:v>3.5535722289779637E-2</c:v>
                </c:pt>
                <c:pt idx="3414">
                  <c:v>3.5535722289779637E-2</c:v>
                </c:pt>
                <c:pt idx="3415">
                  <c:v>3.5535722289779637E-2</c:v>
                </c:pt>
                <c:pt idx="3416">
                  <c:v>3.6498538603171093E-2</c:v>
                </c:pt>
                <c:pt idx="3417">
                  <c:v>3.3325435988723173E-2</c:v>
                </c:pt>
                <c:pt idx="3418">
                  <c:v>3.2609435949139343E-2</c:v>
                </c:pt>
                <c:pt idx="3419">
                  <c:v>2.9694791885565675E-2</c:v>
                </c:pt>
                <c:pt idx="3420">
                  <c:v>2.5948307125597259E-2</c:v>
                </c:pt>
                <c:pt idx="3421">
                  <c:v>2.5948307125597259E-2</c:v>
                </c:pt>
                <c:pt idx="3422">
                  <c:v>2.5948307125597259E-2</c:v>
                </c:pt>
                <c:pt idx="3423">
                  <c:v>2.8598671499763917E-2</c:v>
                </c:pt>
                <c:pt idx="3424">
                  <c:v>2.5135094072509245E-2</c:v>
                </c:pt>
                <c:pt idx="3425">
                  <c:v>2.5201455051787613E-2</c:v>
                </c:pt>
                <c:pt idx="3426">
                  <c:v>2.5647936377284131E-2</c:v>
                </c:pt>
                <c:pt idx="3427">
                  <c:v>3.2523283098847999E-2</c:v>
                </c:pt>
                <c:pt idx="3428">
                  <c:v>3.2523283098847999E-2</c:v>
                </c:pt>
                <c:pt idx="3429">
                  <c:v>3.2523283098847999E-2</c:v>
                </c:pt>
                <c:pt idx="3430">
                  <c:v>2.5813256711627153E-2</c:v>
                </c:pt>
                <c:pt idx="3431">
                  <c:v>2.8513682877179258E-2</c:v>
                </c:pt>
                <c:pt idx="3432">
                  <c:v>3.1755474926318916E-2</c:v>
                </c:pt>
                <c:pt idx="3433">
                  <c:v>2.9683149608499493E-2</c:v>
                </c:pt>
                <c:pt idx="3434">
                  <c:v>2.6820313677871299E-2</c:v>
                </c:pt>
                <c:pt idx="3435">
                  <c:v>2.6820313677871299E-2</c:v>
                </c:pt>
                <c:pt idx="3436">
                  <c:v>2.6820313677871299E-2</c:v>
                </c:pt>
                <c:pt idx="3437">
                  <c:v>2.1829851613357931E-2</c:v>
                </c:pt>
                <c:pt idx="3438">
                  <c:v>2.5714297356562943E-2</c:v>
                </c:pt>
                <c:pt idx="3439">
                  <c:v>2.4367285899980384E-2</c:v>
                </c:pt>
                <c:pt idx="3440">
                  <c:v>2.4321881019421232E-2</c:v>
                </c:pt>
                <c:pt idx="3441">
                  <c:v>2.3960970430362716E-2</c:v>
                </c:pt>
                <c:pt idx="3442">
                  <c:v>2.3960970430362716E-2</c:v>
                </c:pt>
                <c:pt idx="3443">
                  <c:v>2.3960970430362716E-2</c:v>
                </c:pt>
                <c:pt idx="3444">
                  <c:v>2.2953331350265449E-2</c:v>
                </c:pt>
                <c:pt idx="3445">
                  <c:v>2.672019009509996E-2</c:v>
                </c:pt>
                <c:pt idx="3446">
                  <c:v>3.4770242572663701E-2</c:v>
                </c:pt>
                <c:pt idx="3447">
                  <c:v>2.854686336681822E-2</c:v>
                </c:pt>
                <c:pt idx="3448">
                  <c:v>3.0091793533529865E-2</c:v>
                </c:pt>
                <c:pt idx="3449">
                  <c:v>3.0091793533529865E-2</c:v>
                </c:pt>
                <c:pt idx="3450">
                  <c:v>3.0091793533529865E-2</c:v>
                </c:pt>
                <c:pt idx="3451">
                  <c:v>2.6426804713026497E-2</c:v>
                </c:pt>
                <c:pt idx="3452">
                  <c:v>1.7280049735807657E-2</c:v>
                </c:pt>
                <c:pt idx="3453">
                  <c:v>1.0078719256384483E-2</c:v>
                </c:pt>
                <c:pt idx="3454">
                  <c:v>1.1482195756739255E-2</c:v>
                </c:pt>
                <c:pt idx="3455">
                  <c:v>1.04774672459087E-2</c:v>
                </c:pt>
                <c:pt idx="3456">
                  <c:v>1.04774672459087E-2</c:v>
                </c:pt>
                <c:pt idx="3457">
                  <c:v>1.04774672459087E-2</c:v>
                </c:pt>
                <c:pt idx="3458">
                  <c:v>4.0759612009473312E-3</c:v>
                </c:pt>
                <c:pt idx="3459">
                  <c:v>3.7540522400612009E-3</c:v>
                </c:pt>
                <c:pt idx="3460">
                  <c:v>7.1192524261021184E-4</c:v>
                </c:pt>
                <c:pt idx="3461">
                  <c:v>2.1887480884807964E-4</c:v>
                </c:pt>
                <c:pt idx="3462">
                  <c:v>8.0512167052702033E-3</c:v>
                </c:pt>
                <c:pt idx="3463">
                  <c:v>8.0512167052702033E-3</c:v>
                </c:pt>
                <c:pt idx="3464">
                  <c:v>8.0512167052702033E-3</c:v>
                </c:pt>
                <c:pt idx="3465">
                  <c:v>9.3248818163345071E-3</c:v>
                </c:pt>
                <c:pt idx="3466">
                  <c:v>6.9731418489211716E-3</c:v>
                </c:pt>
                <c:pt idx="3467">
                  <c:v>5.9125304081719676E-3</c:v>
                </c:pt>
                <c:pt idx="3468">
                  <c:v>-4.9305043376246527E-4</c:v>
                </c:pt>
                <c:pt idx="3469">
                  <c:v>-4.9305043376246527E-4</c:v>
                </c:pt>
                <c:pt idx="3470">
                  <c:v>-4.9305043376246527E-4</c:v>
                </c:pt>
                <c:pt idx="3471">
                  <c:v>-4.9305043376246527E-4</c:v>
                </c:pt>
                <c:pt idx="3472">
                  <c:v>-7.1291483616119367E-3</c:v>
                </c:pt>
                <c:pt idx="3473">
                  <c:v>-6.4905694645196466E-3</c:v>
                </c:pt>
                <c:pt idx="3474">
                  <c:v>-8.5850151087653037E-3</c:v>
                </c:pt>
                <c:pt idx="3475">
                  <c:v>-1.1600946982816773E-2</c:v>
                </c:pt>
                <c:pt idx="3476">
                  <c:v>-1.4329896727181435E-2</c:v>
                </c:pt>
                <c:pt idx="3477">
                  <c:v>-1.4329896727181435E-2</c:v>
                </c:pt>
                <c:pt idx="3478">
                  <c:v>-1.4329896727181435E-2</c:v>
                </c:pt>
                <c:pt idx="3479">
                  <c:v>-1.0359298133684858E-2</c:v>
                </c:pt>
                <c:pt idx="3480">
                  <c:v>-1.2074205545566041E-2</c:v>
                </c:pt>
                <c:pt idx="3481">
                  <c:v>-1.1688846174668255E-2</c:v>
                </c:pt>
                <c:pt idx="3482">
                  <c:v>-1.0714969698063626E-2</c:v>
                </c:pt>
                <c:pt idx="3483">
                  <c:v>-1.0163707878969475E-2</c:v>
                </c:pt>
                <c:pt idx="3484">
                  <c:v>-1.0163707878969475E-2</c:v>
                </c:pt>
                <c:pt idx="3485">
                  <c:v>-1.0163707878969475E-2</c:v>
                </c:pt>
                <c:pt idx="3486">
                  <c:v>-1.3364751958376719E-2</c:v>
                </c:pt>
                <c:pt idx="3487">
                  <c:v>-1.233149986873372E-2</c:v>
                </c:pt>
                <c:pt idx="3488">
                  <c:v>-1.2488670609130059E-2</c:v>
                </c:pt>
                <c:pt idx="3489">
                  <c:v>-1.4847395942783281E-2</c:v>
                </c:pt>
                <c:pt idx="3490">
                  <c:v>-1.5253711412400617E-2</c:v>
                </c:pt>
                <c:pt idx="3491">
                  <c:v>-1.5253711412400617E-2</c:v>
                </c:pt>
                <c:pt idx="3492">
                  <c:v>-1.5253711412400617E-2</c:v>
                </c:pt>
                <c:pt idx="3493">
                  <c:v>-1.213183481704494E-2</c:v>
                </c:pt>
                <c:pt idx="3494">
                  <c:v>-1.5298534179106205E-2</c:v>
                </c:pt>
                <c:pt idx="3495">
                  <c:v>-1.15677664931777E-2</c:v>
                </c:pt>
                <c:pt idx="3496">
                  <c:v>-4.7279287166662742E-3</c:v>
                </c:pt>
                <c:pt idx="3497">
                  <c:v>-4.7279287166662742E-3</c:v>
                </c:pt>
                <c:pt idx="3498">
                  <c:v>-4.7279287166662742E-3</c:v>
                </c:pt>
                <c:pt idx="3499">
                  <c:v>-4.7279287166662742E-3</c:v>
                </c:pt>
                <c:pt idx="3500">
                  <c:v>-4.7279287166662742E-3</c:v>
                </c:pt>
                <c:pt idx="3501">
                  <c:v>-6.56333369618467E-3</c:v>
                </c:pt>
                <c:pt idx="3502">
                  <c:v>-1.1366355099928782E-2</c:v>
                </c:pt>
                <c:pt idx="3503">
                  <c:v>-1.0295265609819859E-2</c:v>
                </c:pt>
                <c:pt idx="3504">
                  <c:v>-1.5800898434521593E-2</c:v>
                </c:pt>
                <c:pt idx="3505">
                  <c:v>-1.5800898434521593E-2</c:v>
                </c:pt>
                <c:pt idx="3506">
                  <c:v>-1.5800898434521593E-2</c:v>
                </c:pt>
                <c:pt idx="3507">
                  <c:v>-1.5750254529282692E-2</c:v>
                </c:pt>
                <c:pt idx="3508">
                  <c:v>-1.403010809272176E-2</c:v>
                </c:pt>
                <c:pt idx="3509">
                  <c:v>-9.362137102947754E-3</c:v>
                </c:pt>
                <c:pt idx="3510">
                  <c:v>-9.2759842526564107E-3</c:v>
                </c:pt>
                <c:pt idx="3511">
                  <c:v>-1.2495655975369946E-2</c:v>
                </c:pt>
                <c:pt idx="3512">
                  <c:v>-1.2495655975369946E-2</c:v>
                </c:pt>
                <c:pt idx="3513">
                  <c:v>-1.2495655975369946E-2</c:v>
                </c:pt>
                <c:pt idx="3514">
                  <c:v>-1.3638345469437319E-2</c:v>
                </c:pt>
                <c:pt idx="3515">
                  <c:v>-1.3722169864315292E-2</c:v>
                </c:pt>
                <c:pt idx="3516">
                  <c:v>-1.5629174847791805E-2</c:v>
                </c:pt>
                <c:pt idx="3517">
                  <c:v>-1.821550669809302E-2</c:v>
                </c:pt>
                <c:pt idx="3518">
                  <c:v>-2.0327997871791736E-2</c:v>
                </c:pt>
                <c:pt idx="3519">
                  <c:v>-2.0327997871791736E-2</c:v>
                </c:pt>
                <c:pt idx="3520">
                  <c:v>-2.0327997871791736E-2</c:v>
                </c:pt>
                <c:pt idx="3521">
                  <c:v>-2.2785100446655937E-2</c:v>
                </c:pt>
                <c:pt idx="3522">
                  <c:v>-1.801293107713775E-2</c:v>
                </c:pt>
                <c:pt idx="3523">
                  <c:v>-1.5646638263391521E-2</c:v>
                </c:pt>
                <c:pt idx="3524">
                  <c:v>-1.9566010837795744E-2</c:v>
                </c:pt>
                <c:pt idx="3525">
                  <c:v>-1.748320747061638E-2</c:v>
                </c:pt>
                <c:pt idx="3526">
                  <c:v>-1.748320747061638E-2</c:v>
                </c:pt>
                <c:pt idx="3527">
                  <c:v>-1.748320747061638E-2</c:v>
                </c:pt>
                <c:pt idx="3528">
                  <c:v>-1.3337392607270515E-2</c:v>
                </c:pt>
                <c:pt idx="3529">
                  <c:v>-1.6678726125327836E-2</c:v>
                </c:pt>
                <c:pt idx="3530">
                  <c:v>-1.4988267495286367E-2</c:v>
                </c:pt>
                <c:pt idx="3531">
                  <c:v>-1.9230713258283294E-2</c:v>
                </c:pt>
                <c:pt idx="3532">
                  <c:v>-1.5299116292959214E-2</c:v>
                </c:pt>
                <c:pt idx="3533">
                  <c:v>-1.5299116292959214E-2</c:v>
                </c:pt>
                <c:pt idx="3534">
                  <c:v>-1.5299116292959214E-2</c:v>
                </c:pt>
                <c:pt idx="3535">
                  <c:v>-1.6672322872941403E-2</c:v>
                </c:pt>
                <c:pt idx="3536">
                  <c:v>-2.0419389746762828E-2</c:v>
                </c:pt>
                <c:pt idx="3537">
                  <c:v>-2.646231365807894E-2</c:v>
                </c:pt>
                <c:pt idx="3538">
                  <c:v>-2.8361751161462556E-2</c:v>
                </c:pt>
                <c:pt idx="3539">
                  <c:v>-2.9681403266939355E-2</c:v>
                </c:pt>
                <c:pt idx="3540">
                  <c:v>-2.9681403266939355E-2</c:v>
                </c:pt>
                <c:pt idx="3541">
                  <c:v>-2.9681403266939355E-2</c:v>
                </c:pt>
                <c:pt idx="3542">
                  <c:v>-2.5055344474604446E-2</c:v>
                </c:pt>
                <c:pt idx="3543">
                  <c:v>-2.1081253197987926E-2</c:v>
                </c:pt>
                <c:pt idx="3544">
                  <c:v>-2.0947949125577736E-2</c:v>
                </c:pt>
                <c:pt idx="3545">
                  <c:v>-2.2527224009635249E-2</c:v>
                </c:pt>
                <c:pt idx="3546">
                  <c:v>-2.1062625554681857E-2</c:v>
                </c:pt>
                <c:pt idx="3547">
                  <c:v>-2.1062625554681857E-2</c:v>
                </c:pt>
                <c:pt idx="3548">
                  <c:v>-2.1062625554681857E-2</c:v>
                </c:pt>
                <c:pt idx="3549">
                  <c:v>-1.823355222754619E-2</c:v>
                </c:pt>
                <c:pt idx="3550">
                  <c:v>-1.2532329148128851E-2</c:v>
                </c:pt>
                <c:pt idx="3551">
                  <c:v>-1.4250729243129867E-2</c:v>
                </c:pt>
                <c:pt idx="3552">
                  <c:v>-1.3341467404243801E-2</c:v>
                </c:pt>
                <c:pt idx="3553">
                  <c:v>-9.5885793918890627E-3</c:v>
                </c:pt>
                <c:pt idx="3554">
                  <c:v>-9.5885793918890627E-3</c:v>
                </c:pt>
                <c:pt idx="3555">
                  <c:v>-9.5885793918890627E-3</c:v>
                </c:pt>
                <c:pt idx="3556">
                  <c:v>-1.0153811943462876E-2</c:v>
                </c:pt>
                <c:pt idx="3557">
                  <c:v>-1.1057252643815629E-2</c:v>
                </c:pt>
                <c:pt idx="3558">
                  <c:v>-1.1015922560230096E-2</c:v>
                </c:pt>
                <c:pt idx="3559">
                  <c:v>-1.0150901374196275E-2</c:v>
                </c:pt>
                <c:pt idx="3560">
                  <c:v>-1.1344816887356002E-2</c:v>
                </c:pt>
                <c:pt idx="3561">
                  <c:v>-1.1344816887356002E-2</c:v>
                </c:pt>
                <c:pt idx="3562">
                  <c:v>-1.1344816887356002E-2</c:v>
                </c:pt>
                <c:pt idx="3563">
                  <c:v>-1.4822947160943678E-2</c:v>
                </c:pt>
                <c:pt idx="3564">
                  <c:v>-8.7899191851339431E-3</c:v>
                </c:pt>
                <c:pt idx="3565">
                  <c:v>-9.4739029627850524E-3</c:v>
                </c:pt>
                <c:pt idx="3566">
                  <c:v>-1.2092251075018989E-2</c:v>
                </c:pt>
                <c:pt idx="3567">
                  <c:v>-1.2842595831948578E-2</c:v>
                </c:pt>
                <c:pt idx="3568">
                  <c:v>-1.2842595831948578E-2</c:v>
                </c:pt>
                <c:pt idx="3569">
                  <c:v>-1.2842595831948578E-2</c:v>
                </c:pt>
                <c:pt idx="3570">
                  <c:v>-1.2594615330434156E-2</c:v>
                </c:pt>
                <c:pt idx="3571">
                  <c:v>-1.8325526216370625E-2</c:v>
                </c:pt>
                <c:pt idx="3572">
                  <c:v>-1.7902911558860257E-2</c:v>
                </c:pt>
                <c:pt idx="3573">
                  <c:v>-1.2574823459421181E-2</c:v>
                </c:pt>
                <c:pt idx="3574">
                  <c:v>-1.3280345449645181E-2</c:v>
                </c:pt>
                <c:pt idx="3575">
                  <c:v>-1.3280345449645181E-2</c:v>
                </c:pt>
                <c:pt idx="3576">
                  <c:v>-1.3280345449645181E-2</c:v>
                </c:pt>
                <c:pt idx="3577">
                  <c:v>-1.6712488728820585E-2</c:v>
                </c:pt>
                <c:pt idx="3578">
                  <c:v>-1.5605890293658997E-2</c:v>
                </c:pt>
                <c:pt idx="3579">
                  <c:v>-1.3475935704360675E-2</c:v>
                </c:pt>
                <c:pt idx="3580">
                  <c:v>-1.6490121236852118E-2</c:v>
                </c:pt>
                <c:pt idx="3581">
                  <c:v>-2.3081396397996001E-2</c:v>
                </c:pt>
                <c:pt idx="3582">
                  <c:v>-2.3081396397996001E-2</c:v>
                </c:pt>
                <c:pt idx="3583">
                  <c:v>-2.3081396397996001E-2</c:v>
                </c:pt>
                <c:pt idx="3584">
                  <c:v>-2.3330541127216886E-2</c:v>
                </c:pt>
                <c:pt idx="3585">
                  <c:v>-2.3598313499744061E-2</c:v>
                </c:pt>
                <c:pt idx="3586">
                  <c:v>-2.0255815753980055E-2</c:v>
                </c:pt>
                <c:pt idx="3587">
                  <c:v>-1.5229844744414023E-2</c:v>
                </c:pt>
                <c:pt idx="3588">
                  <c:v>-1.875570835397411E-2</c:v>
                </c:pt>
                <c:pt idx="3589">
                  <c:v>-1.875570835397411E-2</c:v>
                </c:pt>
                <c:pt idx="3590">
                  <c:v>-1.875570835397411E-2</c:v>
                </c:pt>
                <c:pt idx="3591">
                  <c:v>-1.875570835397411E-2</c:v>
                </c:pt>
                <c:pt idx="3592">
                  <c:v>-2.3349750884376408E-2</c:v>
                </c:pt>
                <c:pt idx="3593">
                  <c:v>-2.4480798101377377E-2</c:v>
                </c:pt>
                <c:pt idx="3594">
                  <c:v>-1.9849500284362498E-2</c:v>
                </c:pt>
                <c:pt idx="3595">
                  <c:v>-1.9849500284362498E-2</c:v>
                </c:pt>
                <c:pt idx="3596">
                  <c:v>-1.9849500284362498E-2</c:v>
                </c:pt>
                <c:pt idx="3597">
                  <c:v>-1.9849500284362498E-2</c:v>
                </c:pt>
                <c:pt idx="3598">
                  <c:v>-1.9849500284362498E-2</c:v>
                </c:pt>
                <c:pt idx="3599">
                  <c:v>-1.9159113254324955E-2</c:v>
                </c:pt>
                <c:pt idx="3600">
                  <c:v>-1.2828625099468693E-2</c:v>
                </c:pt>
                <c:pt idx="3601">
                  <c:v>-8.7474248738412808E-3</c:v>
                </c:pt>
                <c:pt idx="3602">
                  <c:v>-1.2166179534388588E-3</c:v>
                </c:pt>
                <c:pt idx="3603">
                  <c:v>-1.2166179534388588E-3</c:v>
                </c:pt>
                <c:pt idx="3604">
                  <c:v>-1.2166179534388588E-3</c:v>
                </c:pt>
                <c:pt idx="3605">
                  <c:v>-8.8824752878113866E-3</c:v>
                </c:pt>
                <c:pt idx="3606">
                  <c:v>-1.2663886878978792E-2</c:v>
                </c:pt>
                <c:pt idx="3607">
                  <c:v>-1.4119753626132492E-2</c:v>
                </c:pt>
                <c:pt idx="3608">
                  <c:v>-1.1003116055456563E-2</c:v>
                </c:pt>
                <c:pt idx="3609">
                  <c:v>-1.4660537395866813E-2</c:v>
                </c:pt>
                <c:pt idx="3610">
                  <c:v>-1.4660537395866813E-2</c:v>
                </c:pt>
                <c:pt idx="3611">
                  <c:v>-1.4660537395866813E-2</c:v>
                </c:pt>
                <c:pt idx="3612">
                  <c:v>-1.1110807118320909E-2</c:v>
                </c:pt>
                <c:pt idx="3613">
                  <c:v>-1.1962439685726522E-3</c:v>
                </c:pt>
                <c:pt idx="3614">
                  <c:v>-2.2539448400552553E-3</c:v>
                </c:pt>
                <c:pt idx="3615">
                  <c:v>-2.0769822286458295E-3</c:v>
                </c:pt>
                <c:pt idx="3616">
                  <c:v>-3.497340030746976E-3</c:v>
                </c:pt>
                <c:pt idx="3617">
                  <c:v>-3.497340030746976E-3</c:v>
                </c:pt>
                <c:pt idx="3618">
                  <c:v>-3.497340030746976E-3</c:v>
                </c:pt>
                <c:pt idx="3619">
                  <c:v>1.2888000712509839E-3</c:v>
                </c:pt>
                <c:pt idx="3620">
                  <c:v>4.5620262684702428E-3</c:v>
                </c:pt>
                <c:pt idx="3621">
                  <c:v>7.2502280431023802E-3</c:v>
                </c:pt>
                <c:pt idx="3622">
                  <c:v>9.3638834445077812E-3</c:v>
                </c:pt>
                <c:pt idx="3623">
                  <c:v>6.444582470107374E-3</c:v>
                </c:pt>
                <c:pt idx="3624">
                  <c:v>6.444582470107374E-3</c:v>
                </c:pt>
                <c:pt idx="3625">
                  <c:v>6.444582470107374E-3</c:v>
                </c:pt>
                <c:pt idx="3626">
                  <c:v>9.0687517208745128E-3</c:v>
                </c:pt>
                <c:pt idx="3627">
                  <c:v>3.8180847639270876E-3</c:v>
                </c:pt>
                <c:pt idx="3628">
                  <c:v>3.2185074950072945E-3</c:v>
                </c:pt>
                <c:pt idx="3629">
                  <c:v>2.4221757436653224E-3</c:v>
                </c:pt>
                <c:pt idx="3630">
                  <c:v>3.6294798754512581E-3</c:v>
                </c:pt>
                <c:pt idx="3631">
                  <c:v>3.6294798754512581E-3</c:v>
                </c:pt>
                <c:pt idx="3632">
                  <c:v>3.6294798754512581E-3</c:v>
                </c:pt>
                <c:pt idx="3633">
                  <c:v>2.8622538167752953E-3</c:v>
                </c:pt>
                <c:pt idx="3634">
                  <c:v>-8.696780968602269E-4</c:v>
                </c:pt>
                <c:pt idx="3635">
                  <c:v>-4.7675124586898932E-4</c:v>
                </c:pt>
                <c:pt idx="3636">
                  <c:v>-7.8335061241286974E-3</c:v>
                </c:pt>
                <c:pt idx="3637">
                  <c:v>-1.1783730732759068E-2</c:v>
                </c:pt>
                <c:pt idx="3638">
                  <c:v>-1.1783730732759068E-2</c:v>
                </c:pt>
                <c:pt idx="3639">
                  <c:v>-1.1783730732759068E-2</c:v>
                </c:pt>
                <c:pt idx="3640">
                  <c:v>-8.940104559290174E-3</c:v>
                </c:pt>
                <c:pt idx="3641">
                  <c:v>-6.9178410328561979E-3</c:v>
                </c:pt>
                <c:pt idx="3642">
                  <c:v>-9.7614672063249808E-3</c:v>
                </c:pt>
                <c:pt idx="3643">
                  <c:v>-1.4269356886435935E-2</c:v>
                </c:pt>
                <c:pt idx="3644">
                  <c:v>-1.7891851395646974E-2</c:v>
                </c:pt>
                <c:pt idx="3645">
                  <c:v>-1.7891851395646974E-2</c:v>
                </c:pt>
                <c:pt idx="3646">
                  <c:v>-1.7891851395646974E-2</c:v>
                </c:pt>
                <c:pt idx="3647">
                  <c:v>-1.7275974938834371E-2</c:v>
                </c:pt>
                <c:pt idx="3648">
                  <c:v>-1.3982956870602359E-2</c:v>
                </c:pt>
                <c:pt idx="3649">
                  <c:v>-8.8644297583586606E-3</c:v>
                </c:pt>
                <c:pt idx="3650">
                  <c:v>-3.7994571206204641E-3</c:v>
                </c:pt>
                <c:pt idx="3651">
                  <c:v>0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D3-41CE-A2E0-F18B9FA26E1D}"/>
            </c:ext>
          </c:extLst>
        </c:ser>
        <c:ser>
          <c:idx val="3"/>
          <c:order val="3"/>
          <c:tx>
            <c:strRef>
              <c:f>Data2!$U$2</c:f>
              <c:strCache>
                <c:ptCount val="1"/>
                <c:pt idx="0">
                  <c:v>Cash +3.87%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[0]!LIBID10Y</c:f>
              <c:numCache>
                <c:formatCode>\+0.00%;\-0.00%</c:formatCode>
                <c:ptCount val="3653"/>
                <c:pt idx="0">
                  <c:v>3.8672319612637063E-2</c:v>
                </c:pt>
                <c:pt idx="1">
                  <c:v>3.8656003322796284E-2</c:v>
                </c:pt>
                <c:pt idx="2">
                  <c:v>3.8639687289264701E-2</c:v>
                </c:pt>
                <c:pt idx="3">
                  <c:v>3.8623364398291393E-2</c:v>
                </c:pt>
                <c:pt idx="4">
                  <c:v>3.8607127127470831E-2</c:v>
                </c:pt>
                <c:pt idx="5">
                  <c:v>3.859095413222402E-2</c:v>
                </c:pt>
                <c:pt idx="6">
                  <c:v>3.8574781388819979E-2</c:v>
                </c:pt>
                <c:pt idx="7">
                  <c:v>3.8558608897254931E-2</c:v>
                </c:pt>
                <c:pt idx="8">
                  <c:v>3.8542607374199234E-2</c:v>
                </c:pt>
                <c:pt idx="9">
                  <c:v>3.852652785374211E-2</c:v>
                </c:pt>
                <c:pt idx="10">
                  <c:v>3.8510395377189255E-2</c:v>
                </c:pt>
                <c:pt idx="11">
                  <c:v>3.8494305828423725E-2</c:v>
                </c:pt>
                <c:pt idx="12">
                  <c:v>3.8478099026244328E-2</c:v>
                </c:pt>
                <c:pt idx="13">
                  <c:v>3.8461892476989279E-2</c:v>
                </c:pt>
                <c:pt idx="14">
                  <c:v>3.8445686180654581E-2</c:v>
                </c:pt>
                <c:pt idx="15">
                  <c:v>3.8429537036596795E-2</c:v>
                </c:pt>
                <c:pt idx="16">
                  <c:v>3.8413409480608784E-2</c:v>
                </c:pt>
                <c:pt idx="17">
                  <c:v>3.8397200527047204E-2</c:v>
                </c:pt>
                <c:pt idx="18">
                  <c:v>3.8381134068267375E-2</c:v>
                </c:pt>
                <c:pt idx="19">
                  <c:v>3.8364985928076578E-2</c:v>
                </c:pt>
                <c:pt idx="20">
                  <c:v>3.8348838039009792E-2</c:v>
                </c:pt>
                <c:pt idx="21">
                  <c:v>3.8332690401063019E-2</c:v>
                </c:pt>
                <c:pt idx="22">
                  <c:v>3.8316479009417481E-2</c:v>
                </c:pt>
                <c:pt idx="23">
                  <c:v>3.8300331874694615E-2</c:v>
                </c:pt>
                <c:pt idx="24">
                  <c:v>3.8284270328186265E-2</c:v>
                </c:pt>
                <c:pt idx="25">
                  <c:v>3.8268045469891154E-2</c:v>
                </c:pt>
                <c:pt idx="26">
                  <c:v>3.8251952564626546E-2</c:v>
                </c:pt>
                <c:pt idx="27">
                  <c:v>3.8235859908797964E-2</c:v>
                </c:pt>
                <c:pt idx="28">
                  <c:v>3.8219767502401636E-2</c:v>
                </c:pt>
                <c:pt idx="29">
                  <c:v>3.8203639791065669E-2</c:v>
                </c:pt>
                <c:pt idx="30">
                  <c:v>3.8187554994836947E-2</c:v>
                </c:pt>
                <c:pt idx="31">
                  <c:v>3.8171388533088546E-2</c:v>
                </c:pt>
                <c:pt idx="32">
                  <c:v>3.8155087222810691E-2</c:v>
                </c:pt>
                <c:pt idx="33">
                  <c:v>3.8138956818794867E-2</c:v>
                </c:pt>
                <c:pt idx="34">
                  <c:v>3.8122826665406118E-2</c:v>
                </c:pt>
                <c:pt idx="35">
                  <c:v>3.810669676264089E-2</c:v>
                </c:pt>
                <c:pt idx="36">
                  <c:v>3.809037513786051E-2</c:v>
                </c:pt>
                <c:pt idx="37">
                  <c:v>3.8074032439743721E-2</c:v>
                </c:pt>
                <c:pt idx="38">
                  <c:v>3.8057743465152782E-2</c:v>
                </c:pt>
                <c:pt idx="39">
                  <c:v>3.8041664341969428E-2</c:v>
                </c:pt>
                <c:pt idx="40">
                  <c:v>3.8025446971801324E-2</c:v>
                </c:pt>
                <c:pt idx="41">
                  <c:v>3.8009229854998106E-2</c:v>
                </c:pt>
                <c:pt idx="42">
                  <c:v>3.7993012991555553E-2</c:v>
                </c:pt>
                <c:pt idx="43">
                  <c:v>3.7976775053512934E-2</c:v>
                </c:pt>
                <c:pt idx="44">
                  <c:v>3.7960512345080133E-2</c:v>
                </c:pt>
                <c:pt idx="45">
                  <c:v>3.7944338897333507E-2</c:v>
                </c:pt>
                <c:pt idx="46">
                  <c:v>3.7928268639731977E-2</c:v>
                </c:pt>
                <c:pt idx="47">
                  <c:v>3.7912252089704834E-2</c:v>
                </c:pt>
                <c:pt idx="48">
                  <c:v>3.7896235786833543E-2</c:v>
                </c:pt>
                <c:pt idx="49">
                  <c:v>3.7880219731114106E-2</c:v>
                </c:pt>
                <c:pt idx="50">
                  <c:v>3.7864193117547851E-2</c:v>
                </c:pt>
                <c:pt idx="51">
                  <c:v>3.784815964302024E-2</c:v>
                </c:pt>
                <c:pt idx="52">
                  <c:v>3.7832211716146036E-2</c:v>
                </c:pt>
                <c:pt idx="53">
                  <c:v>3.7816104241541693E-2</c:v>
                </c:pt>
                <c:pt idx="54">
                  <c:v>3.7800135482908948E-2</c:v>
                </c:pt>
                <c:pt idx="55">
                  <c:v>3.7784166969985655E-2</c:v>
                </c:pt>
                <c:pt idx="56">
                  <c:v>3.7768198702768041E-2</c:v>
                </c:pt>
                <c:pt idx="57">
                  <c:v>3.7752241485082161E-2</c:v>
                </c:pt>
                <c:pt idx="58">
                  <c:v>3.7736216847714887E-2</c:v>
                </c:pt>
                <c:pt idx="59">
                  <c:v>3.7720249318300425E-2</c:v>
                </c:pt>
                <c:pt idx="60">
                  <c:v>3.7704086721771501E-2</c:v>
                </c:pt>
                <c:pt idx="61">
                  <c:v>3.7688094953184814E-2</c:v>
                </c:pt>
                <c:pt idx="62">
                  <c:v>3.7672103431042991E-2</c:v>
                </c:pt>
                <c:pt idx="63">
                  <c:v>3.7656112155342036E-2</c:v>
                </c:pt>
                <c:pt idx="64">
                  <c:v>3.7640224035659697E-2</c:v>
                </c:pt>
                <c:pt idx="65">
                  <c:v>3.7624027151016648E-2</c:v>
                </c:pt>
                <c:pt idx="66">
                  <c:v>3.7607837625988516E-2</c:v>
                </c:pt>
                <c:pt idx="67">
                  <c:v>3.7591936032093098E-2</c:v>
                </c:pt>
                <c:pt idx="68">
                  <c:v>3.7576034681893633E-2</c:v>
                </c:pt>
                <c:pt idx="69">
                  <c:v>3.7560133575386123E-2</c:v>
                </c:pt>
                <c:pt idx="70">
                  <c:v>3.7544232712567016E-2</c:v>
                </c:pt>
                <c:pt idx="71">
                  <c:v>3.7528293151186665E-2</c:v>
                </c:pt>
                <c:pt idx="72">
                  <c:v>3.7512296985566573E-2</c:v>
                </c:pt>
                <c:pt idx="73">
                  <c:v>3.7496151839970793E-2</c:v>
                </c:pt>
                <c:pt idx="74">
                  <c:v>3.7480003250539351E-2</c:v>
                </c:pt>
                <c:pt idx="75">
                  <c:v>3.7464093099139006E-2</c:v>
                </c:pt>
                <c:pt idx="76">
                  <c:v>3.7448183191727047E-2</c:v>
                </c:pt>
                <c:pt idx="77">
                  <c:v>3.7432273528299476E-2</c:v>
                </c:pt>
                <c:pt idx="78">
                  <c:v>3.7416310675626452E-2</c:v>
                </c:pt>
                <c:pt idx="79">
                  <c:v>3.7400255698737617E-2</c:v>
                </c:pt>
                <c:pt idx="80">
                  <c:v>3.7384105191401451E-2</c:v>
                </c:pt>
                <c:pt idx="81">
                  <c:v>3.7367962040649738E-2</c:v>
                </c:pt>
                <c:pt idx="82">
                  <c:v>3.7351957547284043E-2</c:v>
                </c:pt>
                <c:pt idx="83">
                  <c:v>3.7335953300835278E-2</c:v>
                </c:pt>
                <c:pt idx="84">
                  <c:v>3.7319949301299671E-2</c:v>
                </c:pt>
                <c:pt idx="85">
                  <c:v>3.7303938443961515E-2</c:v>
                </c:pt>
                <c:pt idx="86">
                  <c:v>3.7287849683130148E-2</c:v>
                </c:pt>
                <c:pt idx="87">
                  <c:v>3.7271810903277247E-2</c:v>
                </c:pt>
                <c:pt idx="88">
                  <c:v>3.7255825796372877E-2</c:v>
                </c:pt>
                <c:pt idx="89">
                  <c:v>3.7239652530525191E-2</c:v>
                </c:pt>
                <c:pt idx="90">
                  <c:v>3.7223479516856894E-2</c:v>
                </c:pt>
                <c:pt idx="91">
                  <c:v>3.7207306755363989E-2</c:v>
                </c:pt>
                <c:pt idx="92">
                  <c:v>3.7191397091818734E-2</c:v>
                </c:pt>
                <c:pt idx="93">
                  <c:v>3.7175445049316247E-2</c:v>
                </c:pt>
                <c:pt idx="94">
                  <c:v>3.7159606911735477E-2</c:v>
                </c:pt>
                <c:pt idx="95">
                  <c:v>3.714364825455263E-2</c:v>
                </c:pt>
                <c:pt idx="96">
                  <c:v>3.7127459121132578E-2</c:v>
                </c:pt>
                <c:pt idx="97">
                  <c:v>3.7111270240414163E-2</c:v>
                </c:pt>
                <c:pt idx="98">
                  <c:v>3.709508161239361E-2</c:v>
                </c:pt>
                <c:pt idx="99">
                  <c:v>3.7079152360744771E-2</c:v>
                </c:pt>
                <c:pt idx="100">
                  <c:v>3.7062946334352143E-2</c:v>
                </c:pt>
                <c:pt idx="101">
                  <c:v>3.7046772666534666E-2</c:v>
                </c:pt>
                <c:pt idx="102">
                  <c:v>3.7030588454641356E-2</c:v>
                </c:pt>
                <c:pt idx="103">
                  <c:v>3.7014443702377386E-2</c:v>
                </c:pt>
                <c:pt idx="104">
                  <c:v>3.6998299201459028E-2</c:v>
                </c:pt>
                <c:pt idx="105">
                  <c:v>3.6982154951882285E-2</c:v>
                </c:pt>
                <c:pt idx="106">
                  <c:v>3.696620982077925E-2</c:v>
                </c:pt>
                <c:pt idx="107">
                  <c:v>3.6950236525697511E-2</c:v>
                </c:pt>
                <c:pt idx="108">
                  <c:v>3.6934227965767175E-2</c:v>
                </c:pt>
                <c:pt idx="109">
                  <c:v>3.6918347490253467E-2</c:v>
                </c:pt>
                <c:pt idx="110">
                  <c:v>3.6902168975589511E-2</c:v>
                </c:pt>
                <c:pt idx="111">
                  <c:v>3.6885990713350969E-2</c:v>
                </c:pt>
                <c:pt idx="112">
                  <c:v>3.6869812703533622E-2</c:v>
                </c:pt>
                <c:pt idx="113">
                  <c:v>3.6853872708640711E-2</c:v>
                </c:pt>
                <c:pt idx="114">
                  <c:v>3.6837972159190935E-2</c:v>
                </c:pt>
                <c:pt idx="115">
                  <c:v>3.6821791205850607E-2</c:v>
                </c:pt>
                <c:pt idx="116">
                  <c:v>3.6805635501598655E-2</c:v>
                </c:pt>
                <c:pt idx="117">
                  <c:v>3.6789973439802726E-2</c:v>
                </c:pt>
                <c:pt idx="118">
                  <c:v>3.6774311614599098E-2</c:v>
                </c:pt>
                <c:pt idx="119">
                  <c:v>3.6758650025983997E-2</c:v>
                </c:pt>
                <c:pt idx="120">
                  <c:v>3.6742708331598983E-2</c:v>
                </c:pt>
                <c:pt idx="121">
                  <c:v>3.6726827096781545E-2</c:v>
                </c:pt>
                <c:pt idx="122">
                  <c:v>3.6710843287820927E-2</c:v>
                </c:pt>
                <c:pt idx="123">
                  <c:v>3.6694731915583034E-2</c:v>
                </c:pt>
                <c:pt idx="124">
                  <c:v>3.667878751180953E-2</c:v>
                </c:pt>
                <c:pt idx="125">
                  <c:v>3.6662843353261421E-2</c:v>
                </c:pt>
                <c:pt idx="126">
                  <c:v>3.6646899439935154E-2</c:v>
                </c:pt>
                <c:pt idx="127">
                  <c:v>3.6630746460837749E-2</c:v>
                </c:pt>
                <c:pt idx="128">
                  <c:v>3.6614717841263689E-2</c:v>
                </c:pt>
                <c:pt idx="129">
                  <c:v>3.6598526172284762E-2</c:v>
                </c:pt>
                <c:pt idx="130">
                  <c:v>3.6582480443477783E-2</c:v>
                </c:pt>
                <c:pt idx="131">
                  <c:v>3.6566328468153886E-2</c:v>
                </c:pt>
                <c:pt idx="132">
                  <c:v>3.6550176744509333E-2</c:v>
                </c:pt>
                <c:pt idx="133">
                  <c:v>3.6534025272540127E-2</c:v>
                </c:pt>
                <c:pt idx="134">
                  <c:v>3.6517902449550554E-2</c:v>
                </c:pt>
                <c:pt idx="135">
                  <c:v>3.6501822472646994E-2</c:v>
                </c:pt>
                <c:pt idx="136">
                  <c:v>3.6485810044740941E-2</c:v>
                </c:pt>
                <c:pt idx="137">
                  <c:v>3.6469769468210123E-2</c:v>
                </c:pt>
                <c:pt idx="138">
                  <c:v>3.6453484370311706E-2</c:v>
                </c:pt>
                <c:pt idx="139">
                  <c:v>3.6437199528286168E-2</c:v>
                </c:pt>
                <c:pt idx="140">
                  <c:v>3.6420914942129512E-2</c:v>
                </c:pt>
                <c:pt idx="141">
                  <c:v>3.6404779681415755E-2</c:v>
                </c:pt>
                <c:pt idx="142">
                  <c:v>3.6388744050095179E-2</c:v>
                </c:pt>
                <c:pt idx="143">
                  <c:v>3.6372619795757455E-2</c:v>
                </c:pt>
                <c:pt idx="144">
                  <c:v>3.6356495792282839E-2</c:v>
                </c:pt>
                <c:pt idx="145">
                  <c:v>3.6340173292588984E-2</c:v>
                </c:pt>
                <c:pt idx="146">
                  <c:v>3.63238510499726E-2</c:v>
                </c:pt>
                <c:pt idx="147">
                  <c:v>3.6307529064429689E-2</c:v>
                </c:pt>
                <c:pt idx="148">
                  <c:v>3.629126071121358E-2</c:v>
                </c:pt>
                <c:pt idx="149">
                  <c:v>3.6275038606239374E-2</c:v>
                </c:pt>
                <c:pt idx="150">
                  <c:v>3.6258841738589842E-2</c:v>
                </c:pt>
                <c:pt idx="151">
                  <c:v>3.6242510272725958E-2</c:v>
                </c:pt>
                <c:pt idx="152">
                  <c:v>3.622616486959096E-2</c:v>
                </c:pt>
                <c:pt idx="153">
                  <c:v>3.6209819724283943E-2</c:v>
                </c:pt>
                <c:pt idx="154">
                  <c:v>3.6193474836800688E-2</c:v>
                </c:pt>
                <c:pt idx="155">
                  <c:v>3.6177137304128859E-2</c:v>
                </c:pt>
                <c:pt idx="156">
                  <c:v>3.6160800029048978E-2</c:v>
                </c:pt>
                <c:pt idx="157">
                  <c:v>3.6144533979241666E-2</c:v>
                </c:pt>
                <c:pt idx="158">
                  <c:v>3.6128243204551103E-2</c:v>
                </c:pt>
                <c:pt idx="159">
                  <c:v>3.6111952685992099E-2</c:v>
                </c:pt>
                <c:pt idx="160">
                  <c:v>3.6095662423560659E-2</c:v>
                </c:pt>
                <c:pt idx="161">
                  <c:v>3.6079372417252786E-2</c:v>
                </c:pt>
                <c:pt idx="162">
                  <c:v>3.6063018801170132E-2</c:v>
                </c:pt>
                <c:pt idx="163">
                  <c:v>3.604679686296719E-2</c:v>
                </c:pt>
                <c:pt idx="164">
                  <c:v>3.6030500528959841E-2</c:v>
                </c:pt>
                <c:pt idx="165">
                  <c:v>3.6014186853510655E-2</c:v>
                </c:pt>
                <c:pt idx="166">
                  <c:v>3.5997827170562102E-2</c:v>
                </c:pt>
                <c:pt idx="167">
                  <c:v>3.5981467745949125E-2</c:v>
                </c:pt>
                <c:pt idx="168">
                  <c:v>3.5965108579667504E-2</c:v>
                </c:pt>
                <c:pt idx="169">
                  <c:v>3.5948873983614904E-2</c:v>
                </c:pt>
                <c:pt idx="170">
                  <c:v>3.5932572094552917E-2</c:v>
                </c:pt>
                <c:pt idx="171">
                  <c:v>3.5916274151527317E-2</c:v>
                </c:pt>
                <c:pt idx="172">
                  <c:v>3.5900047415853065E-2</c:v>
                </c:pt>
                <c:pt idx="173">
                  <c:v>3.5883948644075847E-2</c:v>
                </c:pt>
                <c:pt idx="174">
                  <c:v>3.5867850122487388E-2</c:v>
                </c:pt>
                <c:pt idx="175">
                  <c:v>3.5851751851083691E-2</c:v>
                </c:pt>
                <c:pt idx="176">
                  <c:v>3.5835373449190966E-2</c:v>
                </c:pt>
                <c:pt idx="177">
                  <c:v>3.5819105413514851E-2</c:v>
                </c:pt>
                <c:pt idx="178">
                  <c:v>3.5802986616353394E-2</c:v>
                </c:pt>
                <c:pt idx="179">
                  <c:v>3.5786782938187489E-2</c:v>
                </c:pt>
                <c:pt idx="180">
                  <c:v>3.5770579513505263E-2</c:v>
                </c:pt>
                <c:pt idx="181">
                  <c:v>3.5754376342302718E-2</c:v>
                </c:pt>
                <c:pt idx="182">
                  <c:v>3.5738173424575859E-2</c:v>
                </c:pt>
                <c:pt idx="183">
                  <c:v>3.5721843070584347E-2</c:v>
                </c:pt>
                <c:pt idx="184">
                  <c:v>3.570547041150407E-2</c:v>
                </c:pt>
                <c:pt idx="185">
                  <c:v>3.5689176041385107E-2</c:v>
                </c:pt>
                <c:pt idx="186">
                  <c:v>3.5672899519594514E-2</c:v>
                </c:pt>
                <c:pt idx="187">
                  <c:v>3.565667290759178E-2</c:v>
                </c:pt>
                <c:pt idx="188">
                  <c:v>3.5640446549822569E-2</c:v>
                </c:pt>
                <c:pt idx="189">
                  <c:v>3.5624220446283106E-2</c:v>
                </c:pt>
                <c:pt idx="190">
                  <c:v>3.560798409918986E-2</c:v>
                </c:pt>
                <c:pt idx="191">
                  <c:v>3.55917230393481E-2</c:v>
                </c:pt>
                <c:pt idx="192">
                  <c:v>3.5575469327707943E-2</c:v>
                </c:pt>
                <c:pt idx="193">
                  <c:v>3.5559340136341655E-2</c:v>
                </c:pt>
                <c:pt idx="194">
                  <c:v>3.5543211196189084E-2</c:v>
                </c:pt>
                <c:pt idx="195">
                  <c:v>3.5527082507246455E-2</c:v>
                </c:pt>
                <c:pt idx="196">
                  <c:v>3.551095406950977E-2</c:v>
                </c:pt>
                <c:pt idx="197">
                  <c:v>3.5494825882975034E-2</c:v>
                </c:pt>
                <c:pt idx="198">
                  <c:v>3.5478694259689636E-2</c:v>
                </c:pt>
                <c:pt idx="199">
                  <c:v>3.5462566575604759E-2</c:v>
                </c:pt>
                <c:pt idx="200">
                  <c:v>3.5446531338567899E-2</c:v>
                </c:pt>
                <c:pt idx="201">
                  <c:v>3.5430467982335179E-2</c:v>
                </c:pt>
                <c:pt idx="202">
                  <c:v>3.5414404875300676E-2</c:v>
                </c:pt>
                <c:pt idx="203">
                  <c:v>3.5398342017460394E-2</c:v>
                </c:pt>
                <c:pt idx="204">
                  <c:v>3.5382190622619492E-2</c:v>
                </c:pt>
                <c:pt idx="205">
                  <c:v>3.5366057350150415E-2</c:v>
                </c:pt>
                <c:pt idx="206">
                  <c:v>3.53499419155614E-2</c:v>
                </c:pt>
                <c:pt idx="207">
                  <c:v>3.5333819640591235E-2</c:v>
                </c:pt>
                <c:pt idx="208">
                  <c:v>3.5317584158979676E-2</c:v>
                </c:pt>
                <c:pt idx="209">
                  <c:v>3.5301348931963128E-2</c:v>
                </c:pt>
                <c:pt idx="210">
                  <c:v>3.5285113959537595E-2</c:v>
                </c:pt>
                <c:pt idx="211">
                  <c:v>3.5268843787842563E-2</c:v>
                </c:pt>
                <c:pt idx="212">
                  <c:v>3.5252637687784638E-2</c:v>
                </c:pt>
                <c:pt idx="213">
                  <c:v>3.5236527705654996E-2</c:v>
                </c:pt>
                <c:pt idx="214">
                  <c:v>3.5220407196749681E-2</c:v>
                </c:pt>
                <c:pt idx="215">
                  <c:v>3.520429402919989E-2</c:v>
                </c:pt>
                <c:pt idx="216">
                  <c:v>3.5188181112451034E-2</c:v>
                </c:pt>
                <c:pt idx="217">
                  <c:v>3.5172068446499116E-2</c:v>
                </c:pt>
                <c:pt idx="218">
                  <c:v>3.5155963121339395E-2</c:v>
                </c:pt>
                <c:pt idx="219">
                  <c:v>3.5139748295282214E-2</c:v>
                </c:pt>
                <c:pt idx="220">
                  <c:v>3.5123487497877637E-2</c:v>
                </c:pt>
                <c:pt idx="221">
                  <c:v>3.5107460914880706E-2</c:v>
                </c:pt>
                <c:pt idx="222">
                  <c:v>3.5091409908359905E-2</c:v>
                </c:pt>
                <c:pt idx="223">
                  <c:v>3.5075359150735785E-2</c:v>
                </c:pt>
                <c:pt idx="224">
                  <c:v>3.5059308642004572E-2</c:v>
                </c:pt>
                <c:pt idx="225">
                  <c:v>3.5043157148004322E-2</c:v>
                </c:pt>
                <c:pt idx="226">
                  <c:v>3.5026965356299566E-2</c:v>
                </c:pt>
                <c:pt idx="227">
                  <c:v>3.501073837287394E-2</c:v>
                </c:pt>
                <c:pt idx="228">
                  <c:v>3.4994557579876906E-2</c:v>
                </c:pt>
                <c:pt idx="229">
                  <c:v>3.497839830618843E-2</c:v>
                </c:pt>
                <c:pt idx="230">
                  <c:v>3.4962239284793251E-2</c:v>
                </c:pt>
                <c:pt idx="231">
                  <c:v>3.4946080515687372E-2</c:v>
                </c:pt>
                <c:pt idx="232">
                  <c:v>3.4929929087317291E-2</c:v>
                </c:pt>
                <c:pt idx="233">
                  <c:v>3.4913756645988059E-2</c:v>
                </c:pt>
                <c:pt idx="234">
                  <c:v>3.4897524349202014E-2</c:v>
                </c:pt>
                <c:pt idx="235">
                  <c:v>3.4881302797427516E-2</c:v>
                </c:pt>
                <c:pt idx="236">
                  <c:v>3.4865099361693686E-2</c:v>
                </c:pt>
                <c:pt idx="237">
                  <c:v>3.4848896179661804E-2</c:v>
                </c:pt>
                <c:pt idx="238">
                  <c:v>3.4832693251327873E-2</c:v>
                </c:pt>
                <c:pt idx="239">
                  <c:v>3.4816508154117631E-2</c:v>
                </c:pt>
                <c:pt idx="240">
                  <c:v>3.4800266609549491E-2</c:v>
                </c:pt>
                <c:pt idx="241">
                  <c:v>3.4784057355171649E-2</c:v>
                </c:pt>
                <c:pt idx="242">
                  <c:v>3.4767851756621004E-2</c:v>
                </c:pt>
                <c:pt idx="243">
                  <c:v>3.475164641186379E-2</c:v>
                </c:pt>
                <c:pt idx="244">
                  <c:v>3.473544132089601E-2</c:v>
                </c:pt>
                <c:pt idx="245">
                  <c:v>3.4719236483713889E-2</c:v>
                </c:pt>
                <c:pt idx="246">
                  <c:v>3.4703010639625331E-2</c:v>
                </c:pt>
                <c:pt idx="247">
                  <c:v>3.4686845429389601E-2</c:v>
                </c:pt>
                <c:pt idx="248">
                  <c:v>3.4670574171593138E-2</c:v>
                </c:pt>
                <c:pt idx="249">
                  <c:v>3.4654338602485346E-2</c:v>
                </c:pt>
                <c:pt idx="250">
                  <c:v>3.4638163381247811E-2</c:v>
                </c:pt>
                <c:pt idx="251">
                  <c:v>3.4621988412884885E-2</c:v>
                </c:pt>
                <c:pt idx="252">
                  <c:v>3.4605813697392573E-2</c:v>
                </c:pt>
                <c:pt idx="253">
                  <c:v>3.4589547115219998E-2</c:v>
                </c:pt>
                <c:pt idx="254">
                  <c:v>3.4573319903558497E-2</c:v>
                </c:pt>
                <c:pt idx="255">
                  <c:v>3.4557124691232399E-2</c:v>
                </c:pt>
                <c:pt idx="256">
                  <c:v>3.4540897988106334E-2</c:v>
                </c:pt>
                <c:pt idx="257">
                  <c:v>3.4524696197638205E-2</c:v>
                </c:pt>
                <c:pt idx="258">
                  <c:v>3.4508494660903999E-2</c:v>
                </c:pt>
                <c:pt idx="259">
                  <c:v>3.4492293377899497E-2</c:v>
                </c:pt>
                <c:pt idx="260">
                  <c:v>3.447603935026744E-2</c:v>
                </c:pt>
                <c:pt idx="261">
                  <c:v>3.445979974847968E-2</c:v>
                </c:pt>
                <c:pt idx="262">
                  <c:v>3.4443478781067016E-2</c:v>
                </c:pt>
                <c:pt idx="263">
                  <c:v>3.4427204265394362E-2</c:v>
                </c:pt>
                <c:pt idx="264">
                  <c:v>3.4410944175552682E-2</c:v>
                </c:pt>
                <c:pt idx="265">
                  <c:v>3.4394684341302106E-2</c:v>
                </c:pt>
                <c:pt idx="266">
                  <c:v>3.4378424762638859E-2</c:v>
                </c:pt>
                <c:pt idx="267">
                  <c:v>3.4362260939450051E-2</c:v>
                </c:pt>
                <c:pt idx="268">
                  <c:v>3.4345902688153407E-2</c:v>
                </c:pt>
                <c:pt idx="269">
                  <c:v>3.4329714719673055E-2</c:v>
                </c:pt>
                <c:pt idx="270">
                  <c:v>3.4313409973102393E-2</c:v>
                </c:pt>
                <c:pt idx="271">
                  <c:v>3.429709499906286E-2</c:v>
                </c:pt>
                <c:pt idx="272">
                  <c:v>3.4280780282371026E-2</c:v>
                </c:pt>
                <c:pt idx="273">
                  <c:v>3.4264465823023116E-2</c:v>
                </c:pt>
                <c:pt idx="274">
                  <c:v>3.4248112518552309E-2</c:v>
                </c:pt>
                <c:pt idx="275">
                  <c:v>3.4231688635985469E-2</c:v>
                </c:pt>
                <c:pt idx="276">
                  <c:v>3.4215261614124692E-2</c:v>
                </c:pt>
                <c:pt idx="277">
                  <c:v>3.4198831169790056E-2</c:v>
                </c:pt>
                <c:pt idx="278">
                  <c:v>3.4182454253117278E-2</c:v>
                </c:pt>
                <c:pt idx="279">
                  <c:v>3.4166077595778832E-2</c:v>
                </c:pt>
                <c:pt idx="280">
                  <c:v>3.4149701197770721E-2</c:v>
                </c:pt>
                <c:pt idx="281">
                  <c:v>3.4133310893103452E-2</c:v>
                </c:pt>
                <c:pt idx="282">
                  <c:v>3.4116984594134481E-2</c:v>
                </c:pt>
                <c:pt idx="283">
                  <c:v>3.4100676118183904E-2</c:v>
                </c:pt>
                <c:pt idx="284">
                  <c:v>3.4084293673175114E-2</c:v>
                </c:pt>
                <c:pt idx="285">
                  <c:v>3.4067914887322193E-2</c:v>
                </c:pt>
                <c:pt idx="286">
                  <c:v>3.4051536360891532E-2</c:v>
                </c:pt>
                <c:pt idx="287">
                  <c:v>3.4035158093879136E-2</c:v>
                </c:pt>
                <c:pt idx="288">
                  <c:v>3.4018815497323329E-2</c:v>
                </c:pt>
                <c:pt idx="289">
                  <c:v>3.4002494405348083E-2</c:v>
                </c:pt>
                <c:pt idx="290">
                  <c:v>3.3986230226872527E-2</c:v>
                </c:pt>
                <c:pt idx="291">
                  <c:v>3.3970037122973418E-2</c:v>
                </c:pt>
                <c:pt idx="292">
                  <c:v>3.3953808863849577E-2</c:v>
                </c:pt>
                <c:pt idx="293">
                  <c:v>3.3937580859429772E-2</c:v>
                </c:pt>
                <c:pt idx="294">
                  <c:v>3.3921353109710006E-2</c:v>
                </c:pt>
                <c:pt idx="295">
                  <c:v>3.390512929703049E-2</c:v>
                </c:pt>
                <c:pt idx="296">
                  <c:v>3.3888809999493397E-2</c:v>
                </c:pt>
                <c:pt idx="297">
                  <c:v>3.3872441391098018E-2</c:v>
                </c:pt>
                <c:pt idx="298">
                  <c:v>3.385597758871528E-2</c:v>
                </c:pt>
                <c:pt idx="299">
                  <c:v>3.383957069635013E-2</c:v>
                </c:pt>
                <c:pt idx="300">
                  <c:v>3.3823164064356037E-2</c:v>
                </c:pt>
                <c:pt idx="301">
                  <c:v>3.3806757692728784E-2</c:v>
                </c:pt>
                <c:pt idx="302">
                  <c:v>3.3790457791127215E-2</c:v>
                </c:pt>
                <c:pt idx="303">
                  <c:v>3.3773998692939289E-2</c:v>
                </c:pt>
                <c:pt idx="304">
                  <c:v>3.3757621423224471E-2</c:v>
                </c:pt>
                <c:pt idx="305">
                  <c:v>3.374124441296189E-2</c:v>
                </c:pt>
                <c:pt idx="306">
                  <c:v>3.3724818100783871E-2</c:v>
                </c:pt>
                <c:pt idx="307">
                  <c:v>3.3708392049622615E-2</c:v>
                </c:pt>
                <c:pt idx="308">
                  <c:v>3.3691966259473904E-2</c:v>
                </c:pt>
                <c:pt idx="309">
                  <c:v>3.367549456966823E-2</c:v>
                </c:pt>
                <c:pt idx="310">
                  <c:v>3.3659048063033659E-2</c:v>
                </c:pt>
                <c:pt idx="311">
                  <c:v>3.3642601818074436E-2</c:v>
                </c:pt>
                <c:pt idx="312">
                  <c:v>3.3626155834786564E-2</c:v>
                </c:pt>
                <c:pt idx="313">
                  <c:v>3.3609703033760319E-2</c:v>
                </c:pt>
                <c:pt idx="314">
                  <c:v>3.3593250494622362E-2</c:v>
                </c:pt>
                <c:pt idx="315">
                  <c:v>3.3576798217368697E-2</c:v>
                </c:pt>
                <c:pt idx="316">
                  <c:v>3.3560434548768336E-2</c:v>
                </c:pt>
                <c:pt idx="317">
                  <c:v>3.3544007428630618E-2</c:v>
                </c:pt>
                <c:pt idx="318">
                  <c:v>3.3527509781150489E-2</c:v>
                </c:pt>
                <c:pt idx="319">
                  <c:v>3.3511019475738868E-2</c:v>
                </c:pt>
                <c:pt idx="320">
                  <c:v>3.3494511878466859E-2</c:v>
                </c:pt>
                <c:pt idx="321">
                  <c:v>3.3478004544859941E-2</c:v>
                </c:pt>
                <c:pt idx="322">
                  <c:v>3.3461497474913893E-2</c:v>
                </c:pt>
                <c:pt idx="323">
                  <c:v>3.3445103921073693E-2</c:v>
                </c:pt>
                <c:pt idx="324">
                  <c:v>3.3428710627280589E-2</c:v>
                </c:pt>
                <c:pt idx="325">
                  <c:v>3.3412345905748264E-2</c:v>
                </c:pt>
                <c:pt idx="326">
                  <c:v>3.339573003489793E-2</c:v>
                </c:pt>
                <c:pt idx="327">
                  <c:v>3.3379217201242151E-2</c:v>
                </c:pt>
                <c:pt idx="328">
                  <c:v>3.3362704631448192E-2</c:v>
                </c:pt>
                <c:pt idx="329">
                  <c:v>3.3346192325511836E-2</c:v>
                </c:pt>
                <c:pt idx="330">
                  <c:v>3.3329687360916349E-2</c:v>
                </c:pt>
                <c:pt idx="331">
                  <c:v>3.3313111886203783E-2</c:v>
                </c:pt>
                <c:pt idx="332">
                  <c:v>3.3296529600115754E-2</c:v>
                </c:pt>
                <c:pt idx="333">
                  <c:v>3.3280060814488976E-2</c:v>
                </c:pt>
                <c:pt idx="334">
                  <c:v>3.3263567380180437E-2</c:v>
                </c:pt>
                <c:pt idx="335">
                  <c:v>3.3247074209143523E-2</c:v>
                </c:pt>
                <c:pt idx="336">
                  <c:v>3.3230581301374018E-2</c:v>
                </c:pt>
                <c:pt idx="337">
                  <c:v>3.3214071106662413E-2</c:v>
                </c:pt>
                <c:pt idx="338">
                  <c:v>3.3197486730127457E-2</c:v>
                </c:pt>
                <c:pt idx="339">
                  <c:v>3.3180909696260308E-2</c:v>
                </c:pt>
                <c:pt idx="340">
                  <c:v>3.316432585200757E-2</c:v>
                </c:pt>
                <c:pt idx="341">
                  <c:v>3.314770349614804E-2</c:v>
                </c:pt>
                <c:pt idx="342">
                  <c:v>3.3131081407721918E-2</c:v>
                </c:pt>
                <c:pt idx="343">
                  <c:v>3.3114459586724987E-2</c:v>
                </c:pt>
                <c:pt idx="344">
                  <c:v>3.3097908792145248E-2</c:v>
                </c:pt>
                <c:pt idx="345">
                  <c:v>3.3081259201714452E-2</c:v>
                </c:pt>
                <c:pt idx="346">
                  <c:v>3.3064620351604512E-2</c:v>
                </c:pt>
                <c:pt idx="347">
                  <c:v>3.3047971297656131E-2</c:v>
                </c:pt>
                <c:pt idx="348">
                  <c:v>3.3031389587230731E-2</c:v>
                </c:pt>
                <c:pt idx="349">
                  <c:v>3.3014808142962426E-2</c:v>
                </c:pt>
                <c:pt idx="350">
                  <c:v>3.2998226964846999E-2</c:v>
                </c:pt>
                <c:pt idx="351">
                  <c:v>3.2981723879021096E-2</c:v>
                </c:pt>
                <c:pt idx="352">
                  <c:v>3.2965161060924952E-2</c:v>
                </c:pt>
                <c:pt idx="353">
                  <c:v>3.2948545305324872E-2</c:v>
                </c:pt>
                <c:pt idx="354">
                  <c:v>3.2932011318266952E-2</c:v>
                </c:pt>
                <c:pt idx="355">
                  <c:v>3.2915502215645542E-2</c:v>
                </c:pt>
                <c:pt idx="356">
                  <c:v>3.2898993376885288E-2</c:v>
                </c:pt>
                <c:pt idx="357">
                  <c:v>3.2882484801981748E-2</c:v>
                </c:pt>
                <c:pt idx="358">
                  <c:v>3.2865767940271962E-2</c:v>
                </c:pt>
                <c:pt idx="359">
                  <c:v>3.2849143313650186E-2</c:v>
                </c:pt>
                <c:pt idx="360">
                  <c:v>3.2832483584205985E-2</c:v>
                </c:pt>
                <c:pt idx="361">
                  <c:v>3.2815831197448242E-2</c:v>
                </c:pt>
                <c:pt idx="362">
                  <c:v>3.27993027301412E-2</c:v>
                </c:pt>
                <c:pt idx="363">
                  <c:v>3.2782774527344349E-2</c:v>
                </c:pt>
                <c:pt idx="364">
                  <c:v>3.2766246589053249E-2</c:v>
                </c:pt>
                <c:pt idx="365">
                  <c:v>3.2749506709857323E-2</c:v>
                </c:pt>
                <c:pt idx="366">
                  <c:v>3.2732940541728928E-2</c:v>
                </c:pt>
                <c:pt idx="367">
                  <c:v>3.2716395859195391E-2</c:v>
                </c:pt>
                <c:pt idx="368">
                  <c:v>3.2699879734406467E-2</c:v>
                </c:pt>
                <c:pt idx="369">
                  <c:v>3.2683374341888172E-2</c:v>
                </c:pt>
                <c:pt idx="370">
                  <c:v>3.2666869213171523E-2</c:v>
                </c:pt>
                <c:pt idx="371">
                  <c:v>3.2650364348252303E-2</c:v>
                </c:pt>
                <c:pt idx="372">
                  <c:v>3.2633941224885721E-2</c:v>
                </c:pt>
                <c:pt idx="373">
                  <c:v>3.2617504217489879E-2</c:v>
                </c:pt>
                <c:pt idx="374">
                  <c:v>3.2601032109244921E-2</c:v>
                </c:pt>
                <c:pt idx="375">
                  <c:v>3.2584556586120028E-2</c:v>
                </c:pt>
                <c:pt idx="376">
                  <c:v>3.2568095470410618E-2</c:v>
                </c:pt>
                <c:pt idx="377">
                  <c:v>3.255163461711863E-2</c:v>
                </c:pt>
                <c:pt idx="378">
                  <c:v>3.2535174026240066E-2</c:v>
                </c:pt>
                <c:pt idx="379">
                  <c:v>3.2518703231309898E-2</c:v>
                </c:pt>
                <c:pt idx="380">
                  <c:v>3.250225730905365E-2</c:v>
                </c:pt>
                <c:pt idx="381">
                  <c:v>3.2485801182619678E-2</c:v>
                </c:pt>
                <c:pt idx="382">
                  <c:v>3.2469394819633512E-2</c:v>
                </c:pt>
                <c:pt idx="383">
                  <c:v>3.2452949682759913E-2</c:v>
                </c:pt>
                <c:pt idx="384">
                  <c:v>3.2436504807823896E-2</c:v>
                </c:pt>
                <c:pt idx="385">
                  <c:v>3.2420060194821243E-2</c:v>
                </c:pt>
                <c:pt idx="386">
                  <c:v>3.2403640734178785E-2</c:v>
                </c:pt>
                <c:pt idx="387">
                  <c:v>3.2387203715666724E-2</c:v>
                </c:pt>
                <c:pt idx="388">
                  <c:v>3.2370759887930145E-2</c:v>
                </c:pt>
                <c:pt idx="389">
                  <c:v>3.2354334140545005E-2</c:v>
                </c:pt>
                <c:pt idx="390">
                  <c:v>3.2337890836353855E-2</c:v>
                </c:pt>
                <c:pt idx="391">
                  <c:v>3.2321447794071201E-2</c:v>
                </c:pt>
                <c:pt idx="392">
                  <c:v>3.2305005013692822E-2</c:v>
                </c:pt>
                <c:pt idx="393">
                  <c:v>3.228857324215717E-2</c:v>
                </c:pt>
                <c:pt idx="394">
                  <c:v>3.2272042748760166E-2</c:v>
                </c:pt>
                <c:pt idx="395">
                  <c:v>3.2255441818778152E-2</c:v>
                </c:pt>
                <c:pt idx="396">
                  <c:v>3.2238841155771247E-2</c:v>
                </c:pt>
                <c:pt idx="397">
                  <c:v>3.222219296720219E-2</c:v>
                </c:pt>
                <c:pt idx="398">
                  <c:v>3.2205545047139017E-2</c:v>
                </c:pt>
                <c:pt idx="399">
                  <c:v>3.2188897395577287E-2</c:v>
                </c:pt>
                <c:pt idx="400">
                  <c:v>3.217225538537738E-2</c:v>
                </c:pt>
                <c:pt idx="401">
                  <c:v>3.2155588759051446E-2</c:v>
                </c:pt>
                <c:pt idx="402">
                  <c:v>3.2138901193852432E-2</c:v>
                </c:pt>
                <c:pt idx="403">
                  <c:v>3.2122245851309739E-2</c:v>
                </c:pt>
                <c:pt idx="404">
                  <c:v>3.2105594170698915E-2</c:v>
                </c:pt>
                <c:pt idx="405">
                  <c:v>3.2088942758736971E-2</c:v>
                </c:pt>
                <c:pt idx="406">
                  <c:v>3.2072291615419468E-2</c:v>
                </c:pt>
                <c:pt idx="407">
                  <c:v>3.2055739703394481E-2</c:v>
                </c:pt>
                <c:pt idx="408">
                  <c:v>3.2039074958463143E-2</c:v>
                </c:pt>
                <c:pt idx="409">
                  <c:v>3.2022375139958426E-2</c:v>
                </c:pt>
                <c:pt idx="410">
                  <c:v>3.2005654386427107E-2</c:v>
                </c:pt>
                <c:pt idx="411">
                  <c:v>3.1988933903804195E-2</c:v>
                </c:pt>
                <c:pt idx="412">
                  <c:v>3.1972213692085472E-2</c:v>
                </c:pt>
                <c:pt idx="413">
                  <c:v>3.1955493751266273E-2</c:v>
                </c:pt>
                <c:pt idx="414">
                  <c:v>3.1938943712393142E-2</c:v>
                </c:pt>
                <c:pt idx="415">
                  <c:v>3.1922323260464402E-2</c:v>
                </c:pt>
                <c:pt idx="416">
                  <c:v>3.1905688940758736E-2</c:v>
                </c:pt>
                <c:pt idx="417">
                  <c:v>3.1889090227291916E-2</c:v>
                </c:pt>
                <c:pt idx="418">
                  <c:v>3.18724459833859E-2</c:v>
                </c:pt>
                <c:pt idx="419">
                  <c:v>3.1855802007949352E-2</c:v>
                </c:pt>
                <c:pt idx="420">
                  <c:v>3.1839158300978054E-2</c:v>
                </c:pt>
                <c:pt idx="421">
                  <c:v>3.1822620869931262E-2</c:v>
                </c:pt>
                <c:pt idx="422">
                  <c:v>3.1806048368674844E-2</c:v>
                </c:pt>
                <c:pt idx="423">
                  <c:v>3.1789514860415924E-2</c:v>
                </c:pt>
                <c:pt idx="424">
                  <c:v>3.1772974550262623E-2</c:v>
                </c:pt>
                <c:pt idx="425">
                  <c:v>3.1756473513511629E-2</c:v>
                </c:pt>
                <c:pt idx="426">
                  <c:v>3.1739972740659983E-2</c:v>
                </c:pt>
                <c:pt idx="427">
                  <c:v>3.1723472231703465E-2</c:v>
                </c:pt>
                <c:pt idx="428">
                  <c:v>3.1706830659195218E-2</c:v>
                </c:pt>
                <c:pt idx="429">
                  <c:v>3.1690152327927379E-2</c:v>
                </c:pt>
                <c:pt idx="430">
                  <c:v>3.1673474266277424E-2</c:v>
                </c:pt>
                <c:pt idx="431">
                  <c:v>3.1656907552216618E-2</c:v>
                </c:pt>
                <c:pt idx="432">
                  <c:v>3.1640341104185676E-2</c:v>
                </c:pt>
                <c:pt idx="433">
                  <c:v>3.1623774922180381E-2</c:v>
                </c:pt>
                <c:pt idx="434">
                  <c:v>3.1607209006196513E-2</c:v>
                </c:pt>
                <c:pt idx="435">
                  <c:v>3.1590678684110252E-2</c:v>
                </c:pt>
                <c:pt idx="436">
                  <c:v>3.1574141561440339E-2</c:v>
                </c:pt>
                <c:pt idx="437">
                  <c:v>3.1557580116455597E-2</c:v>
                </c:pt>
                <c:pt idx="438">
                  <c:v>3.1541022328670509E-2</c:v>
                </c:pt>
                <c:pt idx="439">
                  <c:v>3.1524535457889913E-2</c:v>
                </c:pt>
                <c:pt idx="440">
                  <c:v>3.1508048850614978E-2</c:v>
                </c:pt>
                <c:pt idx="441">
                  <c:v>3.1491562506841486E-2</c:v>
                </c:pt>
                <c:pt idx="442">
                  <c:v>3.1475076426565218E-2</c:v>
                </c:pt>
                <c:pt idx="443">
                  <c:v>3.1458555286423495E-2</c:v>
                </c:pt>
                <c:pt idx="444">
                  <c:v>3.1442031019912831E-2</c:v>
                </c:pt>
                <c:pt idx="445">
                  <c:v>3.1425468022390435E-2</c:v>
                </c:pt>
                <c:pt idx="446">
                  <c:v>3.1408905290838174E-2</c:v>
                </c:pt>
                <c:pt idx="447">
                  <c:v>3.1392342825251829E-2</c:v>
                </c:pt>
                <c:pt idx="448">
                  <c:v>3.1375780625627181E-2</c:v>
                </c:pt>
                <c:pt idx="449">
                  <c:v>3.1359293005148725E-2</c:v>
                </c:pt>
                <c:pt idx="450">
                  <c:v>3.134277032884869E-2</c:v>
                </c:pt>
                <c:pt idx="451">
                  <c:v>3.132623378971644E-2</c:v>
                </c:pt>
                <c:pt idx="452">
                  <c:v>3.1309609078818079E-2</c:v>
                </c:pt>
                <c:pt idx="453">
                  <c:v>3.1292995372481647E-2</c:v>
                </c:pt>
                <c:pt idx="454">
                  <c:v>3.1276381933780906E-2</c:v>
                </c:pt>
                <c:pt idx="455">
                  <c:v>3.1259768762711415E-2</c:v>
                </c:pt>
                <c:pt idx="456">
                  <c:v>3.1243907948874661E-2</c:v>
                </c:pt>
                <c:pt idx="457">
                  <c:v>3.1228898624151569E-2</c:v>
                </c:pt>
                <c:pt idx="458">
                  <c:v>3.1214846414827857E-2</c:v>
                </c:pt>
                <c:pt idx="459">
                  <c:v>3.1202037472916944E-2</c:v>
                </c:pt>
                <c:pt idx="460">
                  <c:v>3.1191420156544192E-2</c:v>
                </c:pt>
                <c:pt idx="461">
                  <c:v>3.1180802949487996E-2</c:v>
                </c:pt>
                <c:pt idx="462">
                  <c:v>3.1170185851747023E-2</c:v>
                </c:pt>
                <c:pt idx="463">
                  <c:v>3.1160248574557015E-2</c:v>
                </c:pt>
                <c:pt idx="464">
                  <c:v>3.1150274385081111E-2</c:v>
                </c:pt>
                <c:pt idx="465">
                  <c:v>3.1140305377109545E-2</c:v>
                </c:pt>
                <c:pt idx="466">
                  <c:v>3.1130371777859489E-2</c:v>
                </c:pt>
                <c:pt idx="467">
                  <c:v>3.1120445336706659E-2</c:v>
                </c:pt>
                <c:pt idx="468">
                  <c:v>3.1110518991113167E-2</c:v>
                </c:pt>
                <c:pt idx="469">
                  <c:v>3.1100592741078126E-2</c:v>
                </c:pt>
                <c:pt idx="470">
                  <c:v>3.1090670258943076E-2</c:v>
                </c:pt>
                <c:pt idx="471">
                  <c:v>3.1080744199986965E-2</c:v>
                </c:pt>
                <c:pt idx="472">
                  <c:v>3.1070818236586639E-2</c:v>
                </c:pt>
                <c:pt idx="473">
                  <c:v>3.1060888978984513E-2</c:v>
                </c:pt>
                <c:pt idx="474">
                  <c:v>3.1050846826216061E-2</c:v>
                </c:pt>
                <c:pt idx="475">
                  <c:v>3.1040804771254482E-2</c:v>
                </c:pt>
                <c:pt idx="476">
                  <c:v>3.1030762814098889E-2</c:v>
                </c:pt>
                <c:pt idx="477">
                  <c:v>3.1020720954748171E-2</c:v>
                </c:pt>
                <c:pt idx="478">
                  <c:v>3.1010643884961553E-2</c:v>
                </c:pt>
                <c:pt idx="479">
                  <c:v>3.1000584426382538E-2</c:v>
                </c:pt>
                <c:pt idx="480">
                  <c:v>3.0990595681057886E-2</c:v>
                </c:pt>
                <c:pt idx="481">
                  <c:v>3.0980607032508267E-2</c:v>
                </c:pt>
                <c:pt idx="482">
                  <c:v>3.097061848073257E-2</c:v>
                </c:pt>
                <c:pt idx="483">
                  <c:v>3.0960630025729907E-2</c:v>
                </c:pt>
                <c:pt idx="484">
                  <c:v>3.095064166749939E-2</c:v>
                </c:pt>
                <c:pt idx="485">
                  <c:v>3.0940688711886155E-2</c:v>
                </c:pt>
                <c:pt idx="486">
                  <c:v>3.0930718340829166E-2</c:v>
                </c:pt>
                <c:pt idx="487">
                  <c:v>3.0920659662075023E-2</c:v>
                </c:pt>
                <c:pt idx="488">
                  <c:v>3.0910606447793976E-2</c:v>
                </c:pt>
                <c:pt idx="489">
                  <c:v>3.090055333154873E-2</c:v>
                </c:pt>
                <c:pt idx="490">
                  <c:v>3.0890500313338176E-2</c:v>
                </c:pt>
                <c:pt idx="491">
                  <c:v>3.0880385540941635E-2</c:v>
                </c:pt>
                <c:pt idx="492">
                  <c:v>3.0870270867788152E-2</c:v>
                </c:pt>
                <c:pt idx="493">
                  <c:v>3.0860142172643323E-2</c:v>
                </c:pt>
                <c:pt idx="494">
                  <c:v>3.085005424576992E-2</c:v>
                </c:pt>
                <c:pt idx="495">
                  <c:v>3.0839931115224317E-2</c:v>
                </c:pt>
                <c:pt idx="496">
                  <c:v>3.0829808084089638E-2</c:v>
                </c:pt>
                <c:pt idx="497">
                  <c:v>3.0819685152364995E-2</c:v>
                </c:pt>
                <c:pt idx="498">
                  <c:v>3.0809384118862138E-2</c:v>
                </c:pt>
                <c:pt idx="499">
                  <c:v>3.0799074433653706E-2</c:v>
                </c:pt>
                <c:pt idx="500">
                  <c:v>3.0788844207384924E-2</c:v>
                </c:pt>
                <c:pt idx="501">
                  <c:v>3.0778472881517249E-2</c:v>
                </c:pt>
                <c:pt idx="502">
                  <c:v>3.0768163505468848E-2</c:v>
                </c:pt>
                <c:pt idx="503">
                  <c:v>3.0757854232530191E-2</c:v>
                </c:pt>
                <c:pt idx="504">
                  <c:v>3.0747545062700166E-2</c:v>
                </c:pt>
                <c:pt idx="505">
                  <c:v>3.0737235995977663E-2</c:v>
                </c:pt>
                <c:pt idx="506">
                  <c:v>3.0726997629395347E-2</c:v>
                </c:pt>
                <c:pt idx="507">
                  <c:v>3.0716785626349274E-2</c:v>
                </c:pt>
                <c:pt idx="508">
                  <c:v>3.0706618058544022E-2</c:v>
                </c:pt>
                <c:pt idx="509">
                  <c:v>3.0696450591037205E-2</c:v>
                </c:pt>
                <c:pt idx="510">
                  <c:v>3.0686283223827937E-2</c:v>
                </c:pt>
                <c:pt idx="511">
                  <c:v>3.0676115956915329E-2</c:v>
                </c:pt>
                <c:pt idx="512">
                  <c:v>3.0665948790298492E-2</c:v>
                </c:pt>
                <c:pt idx="513">
                  <c:v>3.0655746427894703E-2</c:v>
                </c:pt>
                <c:pt idx="514">
                  <c:v>3.0645614757948803E-2</c:v>
                </c:pt>
                <c:pt idx="515">
                  <c:v>3.063541259682756E-2</c:v>
                </c:pt>
                <c:pt idx="516">
                  <c:v>3.0625192747998353E-2</c:v>
                </c:pt>
                <c:pt idx="517">
                  <c:v>3.061497300050986E-2</c:v>
                </c:pt>
                <c:pt idx="518">
                  <c:v>3.060475335436097E-2</c:v>
                </c:pt>
                <c:pt idx="519">
                  <c:v>3.0594463221588875E-2</c:v>
                </c:pt>
                <c:pt idx="520">
                  <c:v>3.0584226273175918E-2</c:v>
                </c:pt>
                <c:pt idx="521">
                  <c:v>3.0574024719727477E-2</c:v>
                </c:pt>
                <c:pt idx="522">
                  <c:v>3.0563902605780013E-2</c:v>
                </c:pt>
                <c:pt idx="523">
                  <c:v>3.0553780591250135E-2</c:v>
                </c:pt>
                <c:pt idx="524">
                  <c:v>3.0543658676136953E-2</c:v>
                </c:pt>
                <c:pt idx="525">
                  <c:v>3.0533536860439359E-2</c:v>
                </c:pt>
                <c:pt idx="526">
                  <c:v>3.0523415144156463E-2</c:v>
                </c:pt>
                <c:pt idx="527">
                  <c:v>3.0513320066273719E-2</c:v>
                </c:pt>
                <c:pt idx="528">
                  <c:v>3.0503154505566732E-2</c:v>
                </c:pt>
                <c:pt idx="529">
                  <c:v>3.0493024335647378E-2</c:v>
                </c:pt>
                <c:pt idx="530">
                  <c:v>3.0482911769231791E-2</c:v>
                </c:pt>
                <c:pt idx="531">
                  <c:v>3.0472799302054154E-2</c:v>
                </c:pt>
                <c:pt idx="532">
                  <c:v>3.0462686934113581E-2</c:v>
                </c:pt>
                <c:pt idx="533">
                  <c:v>3.045257466540896E-2</c:v>
                </c:pt>
                <c:pt idx="534">
                  <c:v>3.0442435958778047E-2</c:v>
                </c:pt>
                <c:pt idx="535">
                  <c:v>3.0432262063473825E-2</c:v>
                </c:pt>
                <c:pt idx="536">
                  <c:v>3.0422132590449458E-2</c:v>
                </c:pt>
                <c:pt idx="537">
                  <c:v>3.0412029471076574E-2</c:v>
                </c:pt>
                <c:pt idx="538">
                  <c:v>3.0401926450763117E-2</c:v>
                </c:pt>
                <c:pt idx="539">
                  <c:v>3.03918235295082E-2</c:v>
                </c:pt>
                <c:pt idx="540">
                  <c:v>3.0381505599637038E-2</c:v>
                </c:pt>
                <c:pt idx="541">
                  <c:v>3.0371064129795844E-2</c:v>
                </c:pt>
                <c:pt idx="542">
                  <c:v>3.0360676965009548E-2</c:v>
                </c:pt>
                <c:pt idx="543">
                  <c:v>3.0350530411731302E-2</c:v>
                </c:pt>
                <c:pt idx="544">
                  <c:v>3.0340383958372019E-2</c:v>
                </c:pt>
                <c:pt idx="545">
                  <c:v>3.033023760493081E-2</c:v>
                </c:pt>
                <c:pt idx="546">
                  <c:v>3.0320091351406564E-2</c:v>
                </c:pt>
                <c:pt idx="547">
                  <c:v>3.0309874629323774E-2</c:v>
                </c:pt>
                <c:pt idx="548">
                  <c:v>3.0299649258147321E-2</c:v>
                </c:pt>
                <c:pt idx="549">
                  <c:v>3.0289370922020442E-2</c:v>
                </c:pt>
                <c:pt idx="550">
                  <c:v>3.0279057405253607E-2</c:v>
                </c:pt>
                <c:pt idx="551">
                  <c:v>3.0268797057096508E-2</c:v>
                </c:pt>
                <c:pt idx="552">
                  <c:v>3.025853681112034E-2</c:v>
                </c:pt>
                <c:pt idx="553">
                  <c:v>3.0248276667323992E-2</c:v>
                </c:pt>
                <c:pt idx="554">
                  <c:v>3.0237975981106002E-2</c:v>
                </c:pt>
                <c:pt idx="555">
                  <c:v>3.0227670035101628E-2</c:v>
                </c:pt>
                <c:pt idx="556">
                  <c:v>3.0217434754324479E-2</c:v>
                </c:pt>
                <c:pt idx="557">
                  <c:v>3.0207358479612978E-2</c:v>
                </c:pt>
                <c:pt idx="558">
                  <c:v>3.0197176462314124E-2</c:v>
                </c:pt>
                <c:pt idx="559">
                  <c:v>3.0186994545648993E-2</c:v>
                </c:pt>
                <c:pt idx="560">
                  <c:v>3.0176812729616476E-2</c:v>
                </c:pt>
                <c:pt idx="561">
                  <c:v>3.0166590372428193E-2</c:v>
                </c:pt>
                <c:pt idx="562">
                  <c:v>3.0156435287853167E-2</c:v>
                </c:pt>
                <c:pt idx="563">
                  <c:v>3.0146289052485731E-2</c:v>
                </c:pt>
                <c:pt idx="564">
                  <c:v>3.0136054580226057E-2</c:v>
                </c:pt>
                <c:pt idx="565">
                  <c:v>3.0125776182789554E-2</c:v>
                </c:pt>
                <c:pt idx="566">
                  <c:v>3.0115497887907905E-2</c:v>
                </c:pt>
                <c:pt idx="567">
                  <c:v>3.0105219695580221E-2</c:v>
                </c:pt>
                <c:pt idx="568">
                  <c:v>3.0094998048803667E-2</c:v>
                </c:pt>
                <c:pt idx="569">
                  <c:v>3.0084764086118598E-2</c:v>
                </c:pt>
                <c:pt idx="570">
                  <c:v>3.007457453198481E-2</c:v>
                </c:pt>
                <c:pt idx="571">
                  <c:v>3.0064332023802098E-2</c:v>
                </c:pt>
                <c:pt idx="572">
                  <c:v>3.0054146058227316E-2</c:v>
                </c:pt>
                <c:pt idx="573">
                  <c:v>3.0043960193378183E-2</c:v>
                </c:pt>
                <c:pt idx="574">
                  <c:v>3.003377442925359E-2</c:v>
                </c:pt>
                <c:pt idx="575">
                  <c:v>3.0023646898119427E-2</c:v>
                </c:pt>
                <c:pt idx="576">
                  <c:v>3.0013493222639909E-2</c:v>
                </c:pt>
                <c:pt idx="577">
                  <c:v>3.0003286595551515E-2</c:v>
                </c:pt>
                <c:pt idx="578">
                  <c:v>2.9993009522835345E-2</c:v>
                </c:pt>
                <c:pt idx="579">
                  <c:v>2.9982732552660929E-2</c:v>
                </c:pt>
                <c:pt idx="580">
                  <c:v>2.9972455685026933E-2</c:v>
                </c:pt>
                <c:pt idx="581">
                  <c:v>2.9962178919932692E-2</c:v>
                </c:pt>
                <c:pt idx="582">
                  <c:v>2.9951902257376872E-2</c:v>
                </c:pt>
                <c:pt idx="583">
                  <c:v>2.9941660968981543E-2</c:v>
                </c:pt>
                <c:pt idx="584">
                  <c:v>2.9931423450632488E-2</c:v>
                </c:pt>
                <c:pt idx="585">
                  <c:v>2.9921309341204516E-2</c:v>
                </c:pt>
                <c:pt idx="586">
                  <c:v>2.9911195331098872E-2</c:v>
                </c:pt>
                <c:pt idx="587">
                  <c:v>2.9901081420314668E-2</c:v>
                </c:pt>
                <c:pt idx="588">
                  <c:v>2.9890967608850794E-2</c:v>
                </c:pt>
                <c:pt idx="589">
                  <c:v>2.9880636918505621E-2</c:v>
                </c:pt>
                <c:pt idx="590">
                  <c:v>2.9870336522202834E-2</c:v>
                </c:pt>
                <c:pt idx="591">
                  <c:v>2.9860076576459171E-2</c:v>
                </c:pt>
                <c:pt idx="592">
                  <c:v>2.9849787671703654E-2</c:v>
                </c:pt>
                <c:pt idx="593">
                  <c:v>2.9839534984300364E-2</c:v>
                </c:pt>
                <c:pt idx="594">
                  <c:v>2.9829282398967871E-2</c:v>
                </c:pt>
                <c:pt idx="595">
                  <c:v>2.9819029915705064E-2</c:v>
                </c:pt>
                <c:pt idx="596">
                  <c:v>2.9808816469360844E-2</c:v>
                </c:pt>
                <c:pt idx="597">
                  <c:v>2.9798604817113494E-2</c:v>
                </c:pt>
                <c:pt idx="598">
                  <c:v>2.9788426839716831E-2</c:v>
                </c:pt>
                <c:pt idx="599">
                  <c:v>2.9778213696885159E-2</c:v>
                </c:pt>
                <c:pt idx="600">
                  <c:v>2.9767965389668083E-2</c:v>
                </c:pt>
                <c:pt idx="601">
                  <c:v>2.9757717184441645E-2</c:v>
                </c:pt>
                <c:pt idx="602">
                  <c:v>2.9747469081204958E-2</c:v>
                </c:pt>
                <c:pt idx="603">
                  <c:v>2.9737256344580354E-2</c:v>
                </c:pt>
                <c:pt idx="604">
                  <c:v>2.9727043709242729E-2</c:v>
                </c:pt>
                <c:pt idx="605">
                  <c:v>2.9716936966977858E-2</c:v>
                </c:pt>
                <c:pt idx="606">
                  <c:v>2.9706795060325142E-2</c:v>
                </c:pt>
                <c:pt idx="607">
                  <c:v>2.9696520945915239E-2</c:v>
                </c:pt>
                <c:pt idx="608">
                  <c:v>2.9686246934017335E-2</c:v>
                </c:pt>
                <c:pt idx="609">
                  <c:v>2.9675973024630542E-2</c:v>
                </c:pt>
                <c:pt idx="610">
                  <c:v>2.9665715015207095E-2</c:v>
                </c:pt>
                <c:pt idx="611">
                  <c:v>2.9655453722842839E-2</c:v>
                </c:pt>
                <c:pt idx="612">
                  <c:v>2.9645123702353837E-2</c:v>
                </c:pt>
                <c:pt idx="613">
                  <c:v>2.9634821994390936E-2</c:v>
                </c:pt>
                <c:pt idx="614">
                  <c:v>2.9624613760001139E-2</c:v>
                </c:pt>
                <c:pt idx="615">
                  <c:v>2.9614405626820162E-2</c:v>
                </c:pt>
                <c:pt idx="616">
                  <c:v>2.9604197594846893E-2</c:v>
                </c:pt>
                <c:pt idx="617">
                  <c:v>2.9593986279147444E-2</c:v>
                </c:pt>
                <c:pt idx="618">
                  <c:v>2.9583901998463391E-2</c:v>
                </c:pt>
                <c:pt idx="619">
                  <c:v>2.9573720783702129E-2</c:v>
                </c:pt>
                <c:pt idx="620">
                  <c:v>2.9563615546297495E-2</c:v>
                </c:pt>
                <c:pt idx="621">
                  <c:v>2.9553508715675303E-2</c:v>
                </c:pt>
                <c:pt idx="622">
                  <c:v>2.954340198426797E-2</c:v>
                </c:pt>
                <c:pt idx="623">
                  <c:v>2.9533295352074607E-2</c:v>
                </c:pt>
                <c:pt idx="624">
                  <c:v>2.9523200947604522E-2</c:v>
                </c:pt>
                <c:pt idx="625">
                  <c:v>2.951311369349896E-2</c:v>
                </c:pt>
                <c:pt idx="626">
                  <c:v>2.9503026538228116E-2</c:v>
                </c:pt>
                <c:pt idx="627">
                  <c:v>2.9492939481791103E-2</c:v>
                </c:pt>
                <c:pt idx="628">
                  <c:v>2.9482856190802487E-2</c:v>
                </c:pt>
                <c:pt idx="629">
                  <c:v>2.947277299857376E-2</c:v>
                </c:pt>
                <c:pt idx="630">
                  <c:v>2.9462689905104034E-2</c:v>
                </c:pt>
                <c:pt idx="631">
                  <c:v>2.9452571655512738E-2</c:v>
                </c:pt>
                <c:pt idx="632">
                  <c:v>2.9442474658089912E-2</c:v>
                </c:pt>
                <c:pt idx="633">
                  <c:v>2.9432307251329393E-2</c:v>
                </c:pt>
                <c:pt idx="634">
                  <c:v>2.9422188172236297E-2</c:v>
                </c:pt>
                <c:pt idx="635">
                  <c:v>2.9411946792503807E-2</c:v>
                </c:pt>
                <c:pt idx="636">
                  <c:v>2.9401705514659371E-2</c:v>
                </c:pt>
                <c:pt idx="637">
                  <c:v>2.93914643387021E-2</c:v>
                </c:pt>
                <c:pt idx="638">
                  <c:v>2.9381189986336986E-2</c:v>
                </c:pt>
                <c:pt idx="639">
                  <c:v>2.9370991316978401E-2</c:v>
                </c:pt>
                <c:pt idx="640">
                  <c:v>2.9360754112766285E-2</c:v>
                </c:pt>
                <c:pt idx="641">
                  <c:v>2.9350471042567383E-2</c:v>
                </c:pt>
                <c:pt idx="642">
                  <c:v>2.9340367996352867E-2</c:v>
                </c:pt>
                <c:pt idx="643">
                  <c:v>2.9330265049299475E-2</c:v>
                </c:pt>
                <c:pt idx="644">
                  <c:v>2.9320162201406097E-2</c:v>
                </c:pt>
                <c:pt idx="645">
                  <c:v>2.9310082294671247E-2</c:v>
                </c:pt>
                <c:pt idx="646">
                  <c:v>2.9299896737693176E-2</c:v>
                </c:pt>
                <c:pt idx="647">
                  <c:v>2.9289827745202945E-2</c:v>
                </c:pt>
                <c:pt idx="648">
                  <c:v>2.9279763927061886E-2</c:v>
                </c:pt>
                <c:pt idx="649">
                  <c:v>2.9269615610643562E-2</c:v>
                </c:pt>
                <c:pt idx="650">
                  <c:v>2.9259467394283867E-2</c:v>
                </c:pt>
                <c:pt idx="651">
                  <c:v>2.9249319277981911E-2</c:v>
                </c:pt>
                <c:pt idx="652">
                  <c:v>2.9239250780259018E-2</c:v>
                </c:pt>
                <c:pt idx="653">
                  <c:v>2.9229092430106851E-2</c:v>
                </c:pt>
                <c:pt idx="654">
                  <c:v>2.9218986909544498E-2</c:v>
                </c:pt>
                <c:pt idx="655">
                  <c:v>2.9208858648450242E-2</c:v>
                </c:pt>
                <c:pt idx="656">
                  <c:v>2.9198797595766157E-2</c:v>
                </c:pt>
                <c:pt idx="657">
                  <c:v>2.9188736641434065E-2</c:v>
                </c:pt>
                <c:pt idx="658">
                  <c:v>2.9178675785453079E-2</c:v>
                </c:pt>
                <c:pt idx="659">
                  <c:v>2.9168648299250366E-2</c:v>
                </c:pt>
                <c:pt idx="660">
                  <c:v>2.9158494029429605E-2</c:v>
                </c:pt>
                <c:pt idx="661">
                  <c:v>2.9148339859795813E-2</c:v>
                </c:pt>
                <c:pt idx="662">
                  <c:v>2.9138228083282369E-2</c:v>
                </c:pt>
                <c:pt idx="663">
                  <c:v>2.9128179844906121E-2</c:v>
                </c:pt>
                <c:pt idx="664">
                  <c:v>2.9118131704638284E-2</c:v>
                </c:pt>
                <c:pt idx="665">
                  <c:v>2.9108083662477746E-2</c:v>
                </c:pt>
                <c:pt idx="666">
                  <c:v>2.9098079983306269E-2</c:v>
                </c:pt>
                <c:pt idx="667">
                  <c:v>2.9088044542249447E-2</c:v>
                </c:pt>
                <c:pt idx="668">
                  <c:v>2.9078010890673855E-2</c:v>
                </c:pt>
                <c:pt idx="669">
                  <c:v>2.9068000455489074E-2</c:v>
                </c:pt>
                <c:pt idx="670">
                  <c:v>2.9057990117681509E-2</c:v>
                </c:pt>
                <c:pt idx="671">
                  <c:v>2.9047979877250274E-2</c:v>
                </c:pt>
                <c:pt idx="672">
                  <c:v>2.903796973419448E-2</c:v>
                </c:pt>
                <c:pt idx="673">
                  <c:v>2.9027968428117834E-2</c:v>
                </c:pt>
                <c:pt idx="674">
                  <c:v>2.9017895047732001E-2</c:v>
                </c:pt>
                <c:pt idx="675">
                  <c:v>2.9007811053103794E-2</c:v>
                </c:pt>
                <c:pt idx="676">
                  <c:v>2.8997727157294984E-2</c:v>
                </c:pt>
                <c:pt idx="677">
                  <c:v>2.898764336030446E-2</c:v>
                </c:pt>
                <c:pt idx="678">
                  <c:v>2.8977559662131558E-2</c:v>
                </c:pt>
                <c:pt idx="679">
                  <c:v>2.8967476062775166E-2</c:v>
                </c:pt>
                <c:pt idx="680">
                  <c:v>2.8957383823229543E-2</c:v>
                </c:pt>
                <c:pt idx="681">
                  <c:v>2.8947252780388455E-2</c:v>
                </c:pt>
                <c:pt idx="682">
                  <c:v>2.8937155383136792E-2</c:v>
                </c:pt>
                <c:pt idx="683">
                  <c:v>2.8927139270757296E-2</c:v>
                </c:pt>
                <c:pt idx="684">
                  <c:v>2.8917082663380667E-2</c:v>
                </c:pt>
                <c:pt idx="685">
                  <c:v>2.8907026154296078E-2</c:v>
                </c:pt>
                <c:pt idx="686">
                  <c:v>2.8896969743502643E-2</c:v>
                </c:pt>
                <c:pt idx="687">
                  <c:v>2.8886913430999472E-2</c:v>
                </c:pt>
                <c:pt idx="688">
                  <c:v>2.887680253181335E-2</c:v>
                </c:pt>
                <c:pt idx="689">
                  <c:v>2.8866656497174015E-2</c:v>
                </c:pt>
                <c:pt idx="690">
                  <c:v>2.8856507180078816E-2</c:v>
                </c:pt>
                <c:pt idx="691">
                  <c:v>2.884643012257837E-2</c:v>
                </c:pt>
                <c:pt idx="692">
                  <c:v>2.8836353163776751E-2</c:v>
                </c:pt>
                <c:pt idx="693">
                  <c:v>2.8826276303673293E-2</c:v>
                </c:pt>
                <c:pt idx="694">
                  <c:v>2.8816215326689765E-2</c:v>
                </c:pt>
                <c:pt idx="695">
                  <c:v>2.8806147401544857E-2</c:v>
                </c:pt>
                <c:pt idx="696">
                  <c:v>2.8796017847767086E-2</c:v>
                </c:pt>
                <c:pt idx="697">
                  <c:v>2.87859272899047E-2</c:v>
                </c:pt>
                <c:pt idx="698">
                  <c:v>2.8775852614815411E-2</c:v>
                </c:pt>
                <c:pt idx="699">
                  <c:v>2.8765778038385204E-2</c:v>
                </c:pt>
                <c:pt idx="700">
                  <c:v>2.8755703560612966E-2</c:v>
                </c:pt>
                <c:pt idx="701">
                  <c:v>2.8745644964838446E-2</c:v>
                </c:pt>
                <c:pt idx="702">
                  <c:v>2.8735482749340902E-2</c:v>
                </c:pt>
                <c:pt idx="703">
                  <c:v>2.8725313588234158E-2</c:v>
                </c:pt>
                <c:pt idx="704">
                  <c:v>2.8715223723847938E-2</c:v>
                </c:pt>
                <c:pt idx="705">
                  <c:v>2.8705179615576393E-2</c:v>
                </c:pt>
                <c:pt idx="706">
                  <c:v>2.8695135605372846E-2</c:v>
                </c:pt>
                <c:pt idx="707">
                  <c:v>2.8685091693236409E-2</c:v>
                </c:pt>
                <c:pt idx="708">
                  <c:v>2.8675053233860659E-2</c:v>
                </c:pt>
                <c:pt idx="709">
                  <c:v>2.8664986690118299E-2</c:v>
                </c:pt>
                <c:pt idx="710">
                  <c:v>2.8654911508450676E-2</c:v>
                </c:pt>
                <c:pt idx="711">
                  <c:v>2.8644845161813759E-2</c:v>
                </c:pt>
                <c:pt idx="712">
                  <c:v>2.8634793004435277E-2</c:v>
                </c:pt>
                <c:pt idx="713">
                  <c:v>2.8624740945288885E-2</c:v>
                </c:pt>
                <c:pt idx="714">
                  <c:v>2.8614688984373471E-2</c:v>
                </c:pt>
                <c:pt idx="715">
                  <c:v>2.8604649521184689E-2</c:v>
                </c:pt>
                <c:pt idx="716">
                  <c:v>2.8594560840286443E-2</c:v>
                </c:pt>
                <c:pt idx="717">
                  <c:v>2.8584523264359118E-2</c:v>
                </c:pt>
                <c:pt idx="718">
                  <c:v>2.857447874142216E-2</c:v>
                </c:pt>
                <c:pt idx="719">
                  <c:v>2.8564452069704593E-2</c:v>
                </c:pt>
                <c:pt idx="720">
                  <c:v>2.8554425495728175E-2</c:v>
                </c:pt>
                <c:pt idx="721">
                  <c:v>2.8544399019492239E-2</c:v>
                </c:pt>
                <c:pt idx="722">
                  <c:v>2.8534377713170356E-2</c:v>
                </c:pt>
                <c:pt idx="723">
                  <c:v>2.8524309164652317E-2</c:v>
                </c:pt>
                <c:pt idx="724">
                  <c:v>2.8514279318828217E-2</c:v>
                </c:pt>
                <c:pt idx="725">
                  <c:v>2.8504205613252731E-2</c:v>
                </c:pt>
                <c:pt idx="726">
                  <c:v>2.8494132006343431E-2</c:v>
                </c:pt>
                <c:pt idx="727">
                  <c:v>2.8484058498099207E-2</c:v>
                </c:pt>
                <c:pt idx="728">
                  <c:v>2.8473985088519171E-2</c:v>
                </c:pt>
                <c:pt idx="729">
                  <c:v>2.8465584637977992E-2</c:v>
                </c:pt>
                <c:pt idx="730">
                  <c:v>2.845835020834997E-2</c:v>
                </c:pt>
                <c:pt idx="731">
                  <c:v>2.8452084258363763E-2</c:v>
                </c:pt>
                <c:pt idx="732">
                  <c:v>2.8446614331206543E-2</c:v>
                </c:pt>
                <c:pt idx="733">
                  <c:v>2.8442909400846039E-2</c:v>
                </c:pt>
                <c:pt idx="734">
                  <c:v>2.8439204483832414E-2</c:v>
                </c:pt>
                <c:pt idx="735">
                  <c:v>2.8435499580165446E-2</c:v>
                </c:pt>
                <c:pt idx="736">
                  <c:v>2.8432333135628429E-2</c:v>
                </c:pt>
                <c:pt idx="737">
                  <c:v>2.8429108658171165E-2</c:v>
                </c:pt>
                <c:pt idx="738">
                  <c:v>2.8426023380101029E-2</c:v>
                </c:pt>
                <c:pt idx="739">
                  <c:v>2.8422950508676825E-2</c:v>
                </c:pt>
                <c:pt idx="740">
                  <c:v>2.841987567412807E-2</c:v>
                </c:pt>
                <c:pt idx="741">
                  <c:v>2.8416800848772628E-2</c:v>
                </c:pt>
                <c:pt idx="742">
                  <c:v>2.8413726032610498E-2</c:v>
                </c:pt>
                <c:pt idx="743">
                  <c:v>2.8410661932350534E-2</c:v>
                </c:pt>
                <c:pt idx="744">
                  <c:v>2.8407509652016882E-2</c:v>
                </c:pt>
                <c:pt idx="745">
                  <c:v>2.8404339912613041E-2</c:v>
                </c:pt>
                <c:pt idx="746">
                  <c:v>2.8401170182978719E-2</c:v>
                </c:pt>
                <c:pt idx="747">
                  <c:v>2.8398017931739128E-2</c:v>
                </c:pt>
                <c:pt idx="748">
                  <c:v>2.8394865690161808E-2</c:v>
                </c:pt>
                <c:pt idx="749">
                  <c:v>2.8391713458246759E-2</c:v>
                </c:pt>
                <c:pt idx="750">
                  <c:v>2.8388561235993759E-2</c:v>
                </c:pt>
                <c:pt idx="751">
                  <c:v>2.838540902340303E-2</c:v>
                </c:pt>
                <c:pt idx="752">
                  <c:v>2.8382221602013091E-2</c:v>
                </c:pt>
                <c:pt idx="753">
                  <c:v>2.8379069408854596E-2</c:v>
                </c:pt>
                <c:pt idx="754">
                  <c:v>2.8375926241229088E-2</c:v>
                </c:pt>
                <c:pt idx="755">
                  <c:v>2.837278308321034E-2</c:v>
                </c:pt>
                <c:pt idx="756">
                  <c:v>2.8369639934798574E-2</c:v>
                </c:pt>
                <c:pt idx="757">
                  <c:v>2.8366487780205452E-2</c:v>
                </c:pt>
                <c:pt idx="758">
                  <c:v>2.8363268862302338E-2</c:v>
                </c:pt>
                <c:pt idx="759">
                  <c:v>2.8360020089866156E-2</c:v>
                </c:pt>
                <c:pt idx="760">
                  <c:v>2.8356885714426738E-2</c:v>
                </c:pt>
                <c:pt idx="761">
                  <c:v>2.8353716131054973E-2</c:v>
                </c:pt>
                <c:pt idx="762">
                  <c:v>2.8350546557452505E-2</c:v>
                </c:pt>
                <c:pt idx="763">
                  <c:v>2.8347376993619111E-2</c:v>
                </c:pt>
                <c:pt idx="764">
                  <c:v>2.8344216173410652E-2</c:v>
                </c:pt>
                <c:pt idx="765">
                  <c:v>2.8340976194992651E-2</c:v>
                </c:pt>
                <c:pt idx="766">
                  <c:v>2.8337753694382517E-2</c:v>
                </c:pt>
                <c:pt idx="767">
                  <c:v>2.833453120387075E-2</c:v>
                </c:pt>
                <c:pt idx="768">
                  <c:v>2.8331388172373018E-2</c:v>
                </c:pt>
                <c:pt idx="769">
                  <c:v>2.8328245150481823E-2</c:v>
                </c:pt>
                <c:pt idx="770">
                  <c:v>2.8325102138196945E-2</c:v>
                </c:pt>
                <c:pt idx="771">
                  <c:v>2.8321967869185283E-2</c:v>
                </c:pt>
                <c:pt idx="772">
                  <c:v>2.8318833609726646E-2</c:v>
                </c:pt>
                <c:pt idx="773">
                  <c:v>2.8315664143638397E-2</c:v>
                </c:pt>
                <c:pt idx="774">
                  <c:v>2.8312503420905299E-2</c:v>
                </c:pt>
                <c:pt idx="775">
                  <c:v>2.8309369190293587E-2</c:v>
                </c:pt>
                <c:pt idx="776">
                  <c:v>2.83062349692349E-2</c:v>
                </c:pt>
                <c:pt idx="777">
                  <c:v>2.8303100757729016E-2</c:v>
                </c:pt>
                <c:pt idx="778">
                  <c:v>2.8299917253875595E-2</c:v>
                </c:pt>
                <c:pt idx="779">
                  <c:v>2.8296739112638969E-2</c:v>
                </c:pt>
                <c:pt idx="780">
                  <c:v>2.8293562671565242E-2</c:v>
                </c:pt>
                <c:pt idx="781">
                  <c:v>2.8290322852740024E-2</c:v>
                </c:pt>
                <c:pt idx="782">
                  <c:v>2.8287165870279685E-2</c:v>
                </c:pt>
                <c:pt idx="783">
                  <c:v>2.8284008897511592E-2</c:v>
                </c:pt>
                <c:pt idx="784">
                  <c:v>2.8280851934435969E-2</c:v>
                </c:pt>
                <c:pt idx="785">
                  <c:v>2.8277709067005219E-2</c:v>
                </c:pt>
                <c:pt idx="786">
                  <c:v>2.8274574942444453E-2</c:v>
                </c:pt>
                <c:pt idx="787">
                  <c:v>2.8271467308867537E-2</c:v>
                </c:pt>
                <c:pt idx="788">
                  <c:v>2.8268341936542818E-2</c:v>
                </c:pt>
                <c:pt idx="789">
                  <c:v>2.8265225306902453E-2</c:v>
                </c:pt>
                <c:pt idx="790">
                  <c:v>2.8262108686708309E-2</c:v>
                </c:pt>
                <c:pt idx="791">
                  <c:v>2.8258992075960609E-2</c:v>
                </c:pt>
                <c:pt idx="792">
                  <c:v>2.8255858008448209E-2</c:v>
                </c:pt>
                <c:pt idx="793">
                  <c:v>2.8252750431437157E-2</c:v>
                </c:pt>
                <c:pt idx="794">
                  <c:v>2.8249642863817925E-2</c:v>
                </c:pt>
                <c:pt idx="795">
                  <c:v>2.8246489386776208E-2</c:v>
                </c:pt>
                <c:pt idx="796">
                  <c:v>2.8243335919405643E-2</c:v>
                </c:pt>
                <c:pt idx="797">
                  <c:v>2.8240182461706231E-2</c:v>
                </c:pt>
                <c:pt idx="798">
                  <c:v>2.8237029013677972E-2</c:v>
                </c:pt>
                <c:pt idx="799">
                  <c:v>2.8233868532644868E-2</c:v>
                </c:pt>
                <c:pt idx="800">
                  <c:v>2.8230743274599401E-2</c:v>
                </c:pt>
                <c:pt idx="801">
                  <c:v>2.8227618026053003E-2</c:v>
                </c:pt>
                <c:pt idx="802">
                  <c:v>2.8224457573946315E-2</c:v>
                </c:pt>
                <c:pt idx="803">
                  <c:v>2.8221314878880799E-2</c:v>
                </c:pt>
                <c:pt idx="804">
                  <c:v>2.821817219342071E-2</c:v>
                </c:pt>
                <c:pt idx="805">
                  <c:v>2.8215029517566048E-2</c:v>
                </c:pt>
                <c:pt idx="806">
                  <c:v>2.8211869104152631E-2</c:v>
                </c:pt>
                <c:pt idx="807">
                  <c:v>2.8208708700453222E-2</c:v>
                </c:pt>
                <c:pt idx="808">
                  <c:v>2.820551309405861E-2</c:v>
                </c:pt>
                <c:pt idx="809">
                  <c:v>2.8202292989836231E-2</c:v>
                </c:pt>
                <c:pt idx="810">
                  <c:v>2.8199108107886506E-2</c:v>
                </c:pt>
                <c:pt idx="811">
                  <c:v>2.8195923235802001E-2</c:v>
                </c:pt>
                <c:pt idx="812">
                  <c:v>2.8192738373582715E-2</c:v>
                </c:pt>
                <c:pt idx="813">
                  <c:v>2.8189551549364422E-2</c:v>
                </c:pt>
                <c:pt idx="814">
                  <c:v>2.8186408960986675E-2</c:v>
                </c:pt>
                <c:pt idx="815">
                  <c:v>2.8183248635544E-2</c:v>
                </c:pt>
                <c:pt idx="816">
                  <c:v>2.8180123531355017E-2</c:v>
                </c:pt>
                <c:pt idx="817">
                  <c:v>2.817693674623567E-2</c:v>
                </c:pt>
                <c:pt idx="818">
                  <c:v>2.8173749970993534E-2</c:v>
                </c:pt>
                <c:pt idx="819">
                  <c:v>2.8170563205628829E-2</c:v>
                </c:pt>
                <c:pt idx="820">
                  <c:v>2.8167291943502315E-2</c:v>
                </c:pt>
                <c:pt idx="821">
                  <c:v>2.8163968016153618E-2</c:v>
                </c:pt>
                <c:pt idx="822">
                  <c:v>2.8160777900863243E-2</c:v>
                </c:pt>
                <c:pt idx="823">
                  <c:v>2.8157459346608738E-2</c:v>
                </c:pt>
                <c:pt idx="824">
                  <c:v>2.8154281645663248E-2</c:v>
                </c:pt>
                <c:pt idx="825">
                  <c:v>2.8151103954539014E-2</c:v>
                </c:pt>
                <c:pt idx="826">
                  <c:v>2.8147926273235813E-2</c:v>
                </c:pt>
                <c:pt idx="827">
                  <c:v>2.8144748601753866E-2</c:v>
                </c:pt>
                <c:pt idx="828">
                  <c:v>2.8141482773712534E-2</c:v>
                </c:pt>
                <c:pt idx="829">
                  <c:v>2.8138305122145324E-2</c:v>
                </c:pt>
                <c:pt idx="830">
                  <c:v>2.8135086918482877E-2</c:v>
                </c:pt>
                <c:pt idx="831">
                  <c:v>2.8131895202728296E-2</c:v>
                </c:pt>
                <c:pt idx="832">
                  <c:v>2.8128703496882013E-2</c:v>
                </c:pt>
                <c:pt idx="833">
                  <c:v>2.8125511800944025E-2</c:v>
                </c:pt>
                <c:pt idx="834">
                  <c:v>2.8122334198737997E-2</c:v>
                </c:pt>
                <c:pt idx="835">
                  <c:v>2.811915660635278E-2</c:v>
                </c:pt>
                <c:pt idx="836">
                  <c:v>2.8115970010196945E-2</c:v>
                </c:pt>
                <c:pt idx="837">
                  <c:v>2.8112783423917875E-2</c:v>
                </c:pt>
                <c:pt idx="838">
                  <c:v>2.8109607551089155E-2</c:v>
                </c:pt>
                <c:pt idx="839">
                  <c:v>2.810643168807081E-2</c:v>
                </c:pt>
                <c:pt idx="840">
                  <c:v>2.8103255834862839E-2</c:v>
                </c:pt>
                <c:pt idx="841">
                  <c:v>2.8100072949705623E-2</c:v>
                </c:pt>
                <c:pt idx="842">
                  <c:v>2.8096904157877578E-2</c:v>
                </c:pt>
                <c:pt idx="843">
                  <c:v>2.8093726644088379E-2</c:v>
                </c:pt>
                <c:pt idx="844">
                  <c:v>2.8090575335223411E-2</c:v>
                </c:pt>
                <c:pt idx="845">
                  <c:v>2.8087441781034395E-2</c:v>
                </c:pt>
                <c:pt idx="846">
                  <c:v>2.8084308236396183E-2</c:v>
                </c:pt>
                <c:pt idx="847">
                  <c:v>2.8081174701308775E-2</c:v>
                </c:pt>
                <c:pt idx="848">
                  <c:v>2.8078018360959911E-2</c:v>
                </c:pt>
                <c:pt idx="849">
                  <c:v>2.8074893576612192E-2</c:v>
                </c:pt>
                <c:pt idx="850">
                  <c:v>2.8071703737695852E-2</c:v>
                </c:pt>
                <c:pt idx="851">
                  <c:v>2.8068622911778807E-2</c:v>
                </c:pt>
                <c:pt idx="852">
                  <c:v>2.8065492804430381E-2</c:v>
                </c:pt>
                <c:pt idx="853">
                  <c:v>2.806236270661211E-2</c:v>
                </c:pt>
                <c:pt idx="854">
                  <c:v>2.8059232618323771E-2</c:v>
                </c:pt>
                <c:pt idx="855">
                  <c:v>2.8056079725239602E-2</c:v>
                </c:pt>
                <c:pt idx="856">
                  <c:v>2.8052937544809087E-2</c:v>
                </c:pt>
                <c:pt idx="857">
                  <c:v>2.8049749463955997E-2</c:v>
                </c:pt>
                <c:pt idx="858">
                  <c:v>2.804654195874523E-2</c:v>
                </c:pt>
                <c:pt idx="859">
                  <c:v>2.8043404877253986E-2</c:v>
                </c:pt>
                <c:pt idx="860">
                  <c:v>2.8040267805335528E-2</c:v>
                </c:pt>
                <c:pt idx="861">
                  <c:v>2.8037130742989858E-2</c:v>
                </c:pt>
                <c:pt idx="862">
                  <c:v>2.8033990310389445E-2</c:v>
                </c:pt>
                <c:pt idx="863">
                  <c:v>2.8030853267199562E-2</c:v>
                </c:pt>
                <c:pt idx="864">
                  <c:v>2.8027695109789974E-2</c:v>
                </c:pt>
                <c:pt idx="865">
                  <c:v>2.8024554706013394E-2</c:v>
                </c:pt>
                <c:pt idx="866">
                  <c:v>2.8021414311830029E-2</c:v>
                </c:pt>
                <c:pt idx="867">
                  <c:v>2.8018273927239878E-2</c:v>
                </c:pt>
                <c:pt idx="868">
                  <c:v>2.8015133552242943E-2</c:v>
                </c:pt>
                <c:pt idx="869">
                  <c:v>2.8011993186839224E-2</c:v>
                </c:pt>
                <c:pt idx="870">
                  <c:v>2.80088686031712E-2</c:v>
                </c:pt>
                <c:pt idx="871">
                  <c:v>2.8005682348846817E-2</c:v>
                </c:pt>
                <c:pt idx="872">
                  <c:v>2.8002487373445017E-2</c:v>
                </c:pt>
                <c:pt idx="873">
                  <c:v>2.7999327613320135E-2</c:v>
                </c:pt>
                <c:pt idx="874">
                  <c:v>2.7996167862907262E-2</c:v>
                </c:pt>
                <c:pt idx="875">
                  <c:v>2.7993008122206398E-2</c:v>
                </c:pt>
                <c:pt idx="876">
                  <c:v>2.7989852052540121E-2</c:v>
                </c:pt>
                <c:pt idx="877">
                  <c:v>2.7986736266988554E-2</c:v>
                </c:pt>
                <c:pt idx="878">
                  <c:v>2.7983620490880767E-2</c:v>
                </c:pt>
                <c:pt idx="879">
                  <c:v>2.798046951951294E-2</c:v>
                </c:pt>
                <c:pt idx="880">
                  <c:v>2.7977318557803388E-2</c:v>
                </c:pt>
                <c:pt idx="881">
                  <c:v>2.7974167605752109E-2</c:v>
                </c:pt>
                <c:pt idx="882">
                  <c:v>2.7971016663359105E-2</c:v>
                </c:pt>
                <c:pt idx="883">
                  <c:v>2.7967865730624375E-2</c:v>
                </c:pt>
                <c:pt idx="884">
                  <c:v>2.7964718468780791E-2</c:v>
                </c:pt>
                <c:pt idx="885">
                  <c:v>2.7961447861576838E-2</c:v>
                </c:pt>
                <c:pt idx="886">
                  <c:v>2.7958300619382426E-2</c:v>
                </c:pt>
                <c:pt idx="887">
                  <c:v>2.7955153386823861E-2</c:v>
                </c:pt>
                <c:pt idx="888">
                  <c:v>2.7952006163900922E-2</c:v>
                </c:pt>
                <c:pt idx="889">
                  <c:v>2.7948858950613609E-2</c:v>
                </c:pt>
                <c:pt idx="890">
                  <c:v>2.794570808579655E-2</c:v>
                </c:pt>
                <c:pt idx="891">
                  <c:v>2.7942548500193398E-2</c:v>
                </c:pt>
                <c:pt idx="892">
                  <c:v>2.7939388924301811E-2</c:v>
                </c:pt>
                <c:pt idx="893">
                  <c:v>2.7936238088512422E-2</c:v>
                </c:pt>
                <c:pt idx="894">
                  <c:v>2.7933087262380862E-2</c:v>
                </c:pt>
                <c:pt idx="895">
                  <c:v>2.7929936445907133E-2</c:v>
                </c:pt>
                <c:pt idx="896">
                  <c:v>2.7926785639091234E-2</c:v>
                </c:pt>
                <c:pt idx="897">
                  <c:v>2.7923634841933165E-2</c:v>
                </c:pt>
                <c:pt idx="898">
                  <c:v>2.7920466593919668E-2</c:v>
                </c:pt>
                <c:pt idx="899">
                  <c:v>2.7917315816130772E-2</c:v>
                </c:pt>
                <c:pt idx="900">
                  <c:v>2.7914165047999706E-2</c:v>
                </c:pt>
                <c:pt idx="901">
                  <c:v>2.7911014289526248E-2</c:v>
                </c:pt>
                <c:pt idx="902">
                  <c:v>2.790786354071062E-2</c:v>
                </c:pt>
                <c:pt idx="903">
                  <c:v>2.79047128015526E-2</c:v>
                </c:pt>
                <c:pt idx="904">
                  <c:v>2.7901571083764454E-2</c:v>
                </c:pt>
                <c:pt idx="905">
                  <c:v>2.7898420363894116E-2</c:v>
                </c:pt>
                <c:pt idx="906">
                  <c:v>2.7895260923638698E-2</c:v>
                </c:pt>
                <c:pt idx="907">
                  <c:v>2.7892101493094401E-2</c:v>
                </c:pt>
                <c:pt idx="908">
                  <c:v>2.7888942072261225E-2</c:v>
                </c:pt>
                <c:pt idx="909">
                  <c:v>2.7885782661139169E-2</c:v>
                </c:pt>
                <c:pt idx="910">
                  <c:v>2.7882623259728234E-2</c:v>
                </c:pt>
                <c:pt idx="911">
                  <c:v>2.787947259793655E-2</c:v>
                </c:pt>
                <c:pt idx="912">
                  <c:v>2.7876167060827406E-2</c:v>
                </c:pt>
                <c:pt idx="913">
                  <c:v>2.7872861534348425E-2</c:v>
                </c:pt>
                <c:pt idx="914">
                  <c:v>2.7869710902478362E-2</c:v>
                </c:pt>
                <c:pt idx="915">
                  <c:v>2.7866560280265684E-2</c:v>
                </c:pt>
                <c:pt idx="916">
                  <c:v>2.7863409667710171E-2</c:v>
                </c:pt>
                <c:pt idx="917">
                  <c:v>2.7860259064812043E-2</c:v>
                </c:pt>
                <c:pt idx="918">
                  <c:v>2.7857117482893434E-2</c:v>
                </c:pt>
                <c:pt idx="919">
                  <c:v>2.7853922969221623E-2</c:v>
                </c:pt>
                <c:pt idx="920">
                  <c:v>2.7850772395402013E-2</c:v>
                </c:pt>
                <c:pt idx="921">
                  <c:v>2.7847577901450427E-2</c:v>
                </c:pt>
                <c:pt idx="922">
                  <c:v>2.7844374687816975E-2</c:v>
                </c:pt>
                <c:pt idx="923">
                  <c:v>2.7841171484165983E-2</c:v>
                </c:pt>
                <c:pt idx="924">
                  <c:v>2.7837968290497672E-2</c:v>
                </c:pt>
                <c:pt idx="925">
                  <c:v>2.7834765106811821E-2</c:v>
                </c:pt>
                <c:pt idx="926">
                  <c:v>2.7831588403209429E-2</c:v>
                </c:pt>
                <c:pt idx="927">
                  <c:v>2.7828437897849723E-2</c:v>
                </c:pt>
                <c:pt idx="928">
                  <c:v>2.7825322601536362E-2</c:v>
                </c:pt>
                <c:pt idx="929">
                  <c:v>2.7822207314665226E-2</c:v>
                </c:pt>
                <c:pt idx="930">
                  <c:v>2.7819092037236537E-2</c:v>
                </c:pt>
                <c:pt idx="931">
                  <c:v>2.7815976769250073E-2</c:v>
                </c:pt>
                <c:pt idx="932">
                  <c:v>2.7812861510705833E-2</c:v>
                </c:pt>
                <c:pt idx="933">
                  <c:v>2.7809711062747766E-2</c:v>
                </c:pt>
                <c:pt idx="934">
                  <c:v>2.7806560624446419E-2</c:v>
                </c:pt>
                <c:pt idx="935">
                  <c:v>2.7803410195801792E-2</c:v>
                </c:pt>
                <c:pt idx="936">
                  <c:v>2.7800251047578106E-2</c:v>
                </c:pt>
                <c:pt idx="937">
                  <c:v>2.7797091909064653E-2</c:v>
                </c:pt>
                <c:pt idx="938">
                  <c:v>2.7793932780261432E-2</c:v>
                </c:pt>
                <c:pt idx="939">
                  <c:v>2.7790756202858535E-2</c:v>
                </c:pt>
                <c:pt idx="940">
                  <c:v>2.7787517968212994E-2</c:v>
                </c:pt>
                <c:pt idx="941">
                  <c:v>2.7784314941752042E-2</c:v>
                </c:pt>
                <c:pt idx="942">
                  <c:v>2.7781155852221184E-2</c:v>
                </c:pt>
                <c:pt idx="943">
                  <c:v>2.7778031970170147E-2</c:v>
                </c:pt>
                <c:pt idx="944">
                  <c:v>2.777490809761396E-2</c:v>
                </c:pt>
                <c:pt idx="945">
                  <c:v>2.7771784234552621E-2</c:v>
                </c:pt>
                <c:pt idx="946">
                  <c:v>2.7768669109953681E-2</c:v>
                </c:pt>
                <c:pt idx="947">
                  <c:v>2.7765527807973367E-2</c:v>
                </c:pt>
                <c:pt idx="948">
                  <c:v>2.7762439170659681E-2</c:v>
                </c:pt>
                <c:pt idx="949">
                  <c:v>2.775934181373918E-2</c:v>
                </c:pt>
                <c:pt idx="950">
                  <c:v>2.7756174072106621E-2</c:v>
                </c:pt>
                <c:pt idx="951">
                  <c:v>2.7753006340237585E-2</c:v>
                </c:pt>
                <c:pt idx="952">
                  <c:v>2.7749838618132072E-2</c:v>
                </c:pt>
                <c:pt idx="953">
                  <c:v>2.774666217700994E-2</c:v>
                </c:pt>
                <c:pt idx="954">
                  <c:v>2.7743485745705065E-2</c:v>
                </c:pt>
                <c:pt idx="955">
                  <c:v>2.7740309324217449E-2</c:v>
                </c:pt>
                <c:pt idx="956">
                  <c:v>2.7737132912547091E-2</c:v>
                </c:pt>
                <c:pt idx="957">
                  <c:v>2.7733965239366443E-2</c:v>
                </c:pt>
                <c:pt idx="958">
                  <c:v>2.7730797575949095E-2</c:v>
                </c:pt>
                <c:pt idx="959">
                  <c:v>2.772762992229505E-2</c:v>
                </c:pt>
                <c:pt idx="960">
                  <c:v>2.7724453549812678E-2</c:v>
                </c:pt>
                <c:pt idx="961">
                  <c:v>2.7721241991323309E-2</c:v>
                </c:pt>
                <c:pt idx="962">
                  <c:v>2.771803044286969E-2</c:v>
                </c:pt>
                <c:pt idx="963">
                  <c:v>2.7714818904452043E-2</c:v>
                </c:pt>
                <c:pt idx="964">
                  <c:v>2.7711651300047269E-2</c:v>
                </c:pt>
                <c:pt idx="965">
                  <c:v>2.7708483705405573E-2</c:v>
                </c:pt>
                <c:pt idx="966">
                  <c:v>2.7705316120526957E-2</c:v>
                </c:pt>
                <c:pt idx="967">
                  <c:v>2.770214854541142E-2</c:v>
                </c:pt>
                <c:pt idx="968">
                  <c:v>2.7698945784998097E-2</c:v>
                </c:pt>
                <c:pt idx="969">
                  <c:v>2.7695707839617389E-2</c:v>
                </c:pt>
                <c:pt idx="970">
                  <c:v>2.7692469904438299E-2</c:v>
                </c:pt>
                <c:pt idx="971">
                  <c:v>2.7689267174187737E-2</c:v>
                </c:pt>
                <c:pt idx="972">
                  <c:v>2.7686064453918302E-2</c:v>
                </c:pt>
                <c:pt idx="973">
                  <c:v>2.7682861743629994E-2</c:v>
                </c:pt>
                <c:pt idx="974">
                  <c:v>2.767967312108266E-2</c:v>
                </c:pt>
                <c:pt idx="975">
                  <c:v>2.7676470430712419E-2</c:v>
                </c:pt>
                <c:pt idx="976">
                  <c:v>2.7673197361967494E-2</c:v>
                </c:pt>
                <c:pt idx="977">
                  <c:v>2.7669853915525122E-2</c:v>
                </c:pt>
                <c:pt idx="978">
                  <c:v>2.7666642527655272E-2</c:v>
                </c:pt>
                <c:pt idx="979">
                  <c:v>2.7663431149820727E-2</c:v>
                </c:pt>
                <c:pt idx="980">
                  <c:v>2.7660219782021489E-2</c:v>
                </c:pt>
                <c:pt idx="981">
                  <c:v>2.7657017152276087E-2</c:v>
                </c:pt>
                <c:pt idx="982">
                  <c:v>2.7653823260503252E-2</c:v>
                </c:pt>
                <c:pt idx="983">
                  <c:v>2.7650585457288823E-2</c:v>
                </c:pt>
                <c:pt idx="984">
                  <c:v>2.764738285756807E-2</c:v>
                </c:pt>
                <c:pt idx="985">
                  <c:v>2.7644180267828E-2</c:v>
                </c:pt>
                <c:pt idx="986">
                  <c:v>2.7640977688068613E-2</c:v>
                </c:pt>
                <c:pt idx="987">
                  <c:v>2.7637775118289909E-2</c:v>
                </c:pt>
                <c:pt idx="988">
                  <c:v>2.7634563830663872E-2</c:v>
                </c:pt>
                <c:pt idx="989">
                  <c:v>2.7631317360329533E-2</c:v>
                </c:pt>
                <c:pt idx="990">
                  <c:v>2.7628035707621512E-2</c:v>
                </c:pt>
                <c:pt idx="991">
                  <c:v>2.7624859642952471E-2</c:v>
                </c:pt>
                <c:pt idx="992">
                  <c:v>2.762166247265152E-2</c:v>
                </c:pt>
                <c:pt idx="993">
                  <c:v>2.7618465312297502E-2</c:v>
                </c:pt>
                <c:pt idx="994">
                  <c:v>2.7615268161890638E-2</c:v>
                </c:pt>
                <c:pt idx="995">
                  <c:v>2.7612056944597008E-2</c:v>
                </c:pt>
                <c:pt idx="996">
                  <c:v>2.7608845737338239E-2</c:v>
                </c:pt>
                <c:pt idx="997">
                  <c:v>2.7605625530997102E-2</c:v>
                </c:pt>
                <c:pt idx="998">
                  <c:v>2.7602414343836035E-2</c:v>
                </c:pt>
                <c:pt idx="999">
                  <c:v>2.7599203166709607E-2</c:v>
                </c:pt>
                <c:pt idx="1000">
                  <c:v>2.7595991999617819E-2</c:v>
                </c:pt>
                <c:pt idx="1001">
                  <c:v>2.7592780842560671E-2</c:v>
                </c:pt>
                <c:pt idx="1002">
                  <c:v>2.7589566035641555E-2</c:v>
                </c:pt>
                <c:pt idx="1003">
                  <c:v>2.7586134742542789E-2</c:v>
                </c:pt>
                <c:pt idx="1004">
                  <c:v>2.7582712469815807E-2</c:v>
                </c:pt>
                <c:pt idx="1005">
                  <c:v>2.7579290208486373E-2</c:v>
                </c:pt>
                <c:pt idx="1006">
                  <c:v>2.7575911876721371E-2</c:v>
                </c:pt>
                <c:pt idx="1007">
                  <c:v>2.7572533556063261E-2</c:v>
                </c:pt>
                <c:pt idx="1008">
                  <c:v>2.7569155246511823E-2</c:v>
                </c:pt>
                <c:pt idx="1009">
                  <c:v>2.7565896595757478E-2</c:v>
                </c:pt>
                <c:pt idx="1010">
                  <c:v>2.7562694259963605E-2</c:v>
                </c:pt>
                <c:pt idx="1011">
                  <c:v>2.7559502350473775E-2</c:v>
                </c:pt>
                <c:pt idx="1012">
                  <c:v>2.7556310450898902E-2</c:v>
                </c:pt>
                <c:pt idx="1013">
                  <c:v>2.7553118561238987E-2</c:v>
                </c:pt>
                <c:pt idx="1014">
                  <c:v>2.754992668149403E-2</c:v>
                </c:pt>
                <c:pt idx="1015">
                  <c:v>2.7546734811664031E-2</c:v>
                </c:pt>
                <c:pt idx="1016">
                  <c:v>2.7543578141488112E-2</c:v>
                </c:pt>
                <c:pt idx="1017">
                  <c:v>2.7540411064878478E-2</c:v>
                </c:pt>
                <c:pt idx="1018">
                  <c:v>2.7537173618989108E-2</c:v>
                </c:pt>
                <c:pt idx="1019">
                  <c:v>2.7533936183299801E-2</c:v>
                </c:pt>
                <c:pt idx="1020">
                  <c:v>2.7530698757810779E-2</c:v>
                </c:pt>
                <c:pt idx="1021">
                  <c:v>2.752746134252182E-2</c:v>
                </c:pt>
                <c:pt idx="1022">
                  <c:v>2.7524223937432923E-2</c:v>
                </c:pt>
                <c:pt idx="1023">
                  <c:v>2.7521027080231963E-2</c:v>
                </c:pt>
                <c:pt idx="1024">
                  <c:v>2.751788653515197E-2</c:v>
                </c:pt>
                <c:pt idx="1025">
                  <c:v>2.7514640433420778E-2</c:v>
                </c:pt>
                <c:pt idx="1026">
                  <c:v>2.7511429530580944E-2</c:v>
                </c:pt>
                <c:pt idx="1027">
                  <c:v>2.7508236091285054E-2</c:v>
                </c:pt>
                <c:pt idx="1028">
                  <c:v>2.7505042661914114E-2</c:v>
                </c:pt>
                <c:pt idx="1029">
                  <c:v>2.7501849242468124E-2</c:v>
                </c:pt>
                <c:pt idx="1030">
                  <c:v>2.7498406137535181E-2</c:v>
                </c:pt>
                <c:pt idx="1031">
                  <c:v>2.7494920818462498E-2</c:v>
                </c:pt>
                <c:pt idx="1032">
                  <c:v>2.749166578116613E-2</c:v>
                </c:pt>
                <c:pt idx="1033">
                  <c:v>2.7488620192294366E-2</c:v>
                </c:pt>
                <c:pt idx="1034">
                  <c:v>2.7485574612450048E-2</c:v>
                </c:pt>
                <c:pt idx="1035">
                  <c:v>2.7482529041633175E-2</c:v>
                </c:pt>
                <c:pt idx="1036">
                  <c:v>2.7479483479843525E-2</c:v>
                </c:pt>
                <c:pt idx="1037">
                  <c:v>2.7476376278681602E-2</c:v>
                </c:pt>
                <c:pt idx="1038">
                  <c:v>2.7473357196008852E-2</c:v>
                </c:pt>
                <c:pt idx="1039">
                  <c:v>2.7470119961384487E-2</c:v>
                </c:pt>
                <c:pt idx="1040">
                  <c:v>2.7466882736959519E-2</c:v>
                </c:pt>
                <c:pt idx="1041">
                  <c:v>2.7463645522733948E-2</c:v>
                </c:pt>
                <c:pt idx="1042">
                  <c:v>2.7460408318707774E-2</c:v>
                </c:pt>
                <c:pt idx="1043">
                  <c:v>2.7457171124880997E-2</c:v>
                </c:pt>
                <c:pt idx="1044">
                  <c:v>2.7453925214959929E-2</c:v>
                </c:pt>
                <c:pt idx="1045">
                  <c:v>2.745066158126952E-2</c:v>
                </c:pt>
                <c:pt idx="1046">
                  <c:v>2.7447371497741235E-2</c:v>
                </c:pt>
                <c:pt idx="1047">
                  <c:v>2.7444116611078151E-2</c:v>
                </c:pt>
                <c:pt idx="1048">
                  <c:v>2.7440870742398538E-2</c:v>
                </c:pt>
                <c:pt idx="1049">
                  <c:v>2.7437624883973166E-2</c:v>
                </c:pt>
                <c:pt idx="1050">
                  <c:v>2.7434379035802037E-2</c:v>
                </c:pt>
                <c:pt idx="1051">
                  <c:v>2.7431133197884927E-2</c:v>
                </c:pt>
                <c:pt idx="1052">
                  <c:v>2.7427883710901435E-2</c:v>
                </c:pt>
                <c:pt idx="1053">
                  <c:v>2.7424607774576781E-2</c:v>
                </c:pt>
                <c:pt idx="1054">
                  <c:v>2.7421363656435549E-2</c:v>
                </c:pt>
                <c:pt idx="1055">
                  <c:v>2.7418110822548192E-2</c:v>
                </c:pt>
                <c:pt idx="1056">
                  <c:v>2.7414857998959263E-2</c:v>
                </c:pt>
                <c:pt idx="1057">
                  <c:v>2.7411605185668986E-2</c:v>
                </c:pt>
                <c:pt idx="1058">
                  <c:v>2.7408185183079858E-2</c:v>
                </c:pt>
                <c:pt idx="1059">
                  <c:v>2.740476519187518E-2</c:v>
                </c:pt>
                <c:pt idx="1060">
                  <c:v>2.740136266374571E-2</c:v>
                </c:pt>
                <c:pt idx="1061">
                  <c:v>2.7398004338926585E-2</c:v>
                </c:pt>
                <c:pt idx="1062">
                  <c:v>2.7394629980892704E-2</c:v>
                </c:pt>
                <c:pt idx="1063">
                  <c:v>2.7391255633941514E-2</c:v>
                </c:pt>
                <c:pt idx="1064">
                  <c:v>2.7387881298072791E-2</c:v>
                </c:pt>
                <c:pt idx="1065">
                  <c:v>2.738432936304469E-2</c:v>
                </c:pt>
                <c:pt idx="1066">
                  <c:v>2.7380777440296544E-2</c:v>
                </c:pt>
                <c:pt idx="1067">
                  <c:v>2.7377339807570289E-2</c:v>
                </c:pt>
                <c:pt idx="1068">
                  <c:v>2.7373941029395388E-2</c:v>
                </c:pt>
                <c:pt idx="1069">
                  <c:v>2.7370508767482038E-2</c:v>
                </c:pt>
                <c:pt idx="1070">
                  <c:v>2.7367076517035294E-2</c:v>
                </c:pt>
                <c:pt idx="1071">
                  <c:v>2.7363644278054933E-2</c:v>
                </c:pt>
                <c:pt idx="1072">
                  <c:v>2.7360321259985776E-2</c:v>
                </c:pt>
                <c:pt idx="1073">
                  <c:v>2.7356966446921982E-2</c:v>
                </c:pt>
                <c:pt idx="1074">
                  <c:v>2.7353520168428513E-2</c:v>
                </c:pt>
                <c:pt idx="1075">
                  <c:v>2.7350073901495575E-2</c:v>
                </c:pt>
                <c:pt idx="1076">
                  <c:v>2.7346620609526084E-2</c:v>
                </c:pt>
                <c:pt idx="1077">
                  <c:v>2.7343167329164419E-2</c:v>
                </c:pt>
                <c:pt idx="1078">
                  <c:v>2.7339714060410358E-2</c:v>
                </c:pt>
                <c:pt idx="1079">
                  <c:v>2.7336285571836649E-2</c:v>
                </c:pt>
                <c:pt idx="1080">
                  <c:v>2.7332892277220466E-2</c:v>
                </c:pt>
                <c:pt idx="1081">
                  <c:v>2.7329446079483954E-2</c:v>
                </c:pt>
                <c:pt idx="1082">
                  <c:v>2.7326008618513198E-2</c:v>
                </c:pt>
                <c:pt idx="1083">
                  <c:v>2.7322625771762699E-2</c:v>
                </c:pt>
                <c:pt idx="1084">
                  <c:v>2.7319242936151511E-2</c:v>
                </c:pt>
                <c:pt idx="1085">
                  <c:v>2.7315860111679413E-2</c:v>
                </c:pt>
                <c:pt idx="1086">
                  <c:v>2.7312466884528597E-2</c:v>
                </c:pt>
                <c:pt idx="1087">
                  <c:v>2.7309098155050338E-2</c:v>
                </c:pt>
                <c:pt idx="1088">
                  <c:v>2.7305722400301047E-2</c:v>
                </c:pt>
                <c:pt idx="1089">
                  <c:v>2.7302308097753247E-2</c:v>
                </c:pt>
                <c:pt idx="1090">
                  <c:v>2.7298914915364847E-2</c:v>
                </c:pt>
                <c:pt idx="1091">
                  <c:v>2.7295521744184148E-2</c:v>
                </c:pt>
                <c:pt idx="1092">
                  <c:v>2.7292128584210928E-2</c:v>
                </c:pt>
                <c:pt idx="1093">
                  <c:v>2.7288656067104622E-2</c:v>
                </c:pt>
                <c:pt idx="1094">
                  <c:v>2.7285218742618023E-2</c:v>
                </c:pt>
                <c:pt idx="1095">
                  <c:v>2.7281832652829241E-2</c:v>
                </c:pt>
                <c:pt idx="1096">
                  <c:v>2.7278404357420127E-2</c:v>
                </c:pt>
                <c:pt idx="1097">
                  <c:v>2.7274791164606738E-2</c:v>
                </c:pt>
                <c:pt idx="1098">
                  <c:v>2.7271177984501849E-2</c:v>
                </c:pt>
                <c:pt idx="1099">
                  <c:v>2.7267564817105461E-2</c:v>
                </c:pt>
                <c:pt idx="1100">
                  <c:v>2.7264139946607147E-2</c:v>
                </c:pt>
                <c:pt idx="1101">
                  <c:v>2.7260715087527254E-2</c:v>
                </c:pt>
                <c:pt idx="1102">
                  <c:v>2.7257260407288486E-2</c:v>
                </c:pt>
                <c:pt idx="1103">
                  <c:v>2.7253728343099137E-2</c:v>
                </c:pt>
                <c:pt idx="1104">
                  <c:v>2.7250180530557833E-2</c:v>
                </c:pt>
                <c:pt idx="1105">
                  <c:v>2.7246632730269393E-2</c:v>
                </c:pt>
                <c:pt idx="1106">
                  <c:v>2.7243084942234042E-2</c:v>
                </c:pt>
                <c:pt idx="1107">
                  <c:v>2.7239538855058809E-2</c:v>
                </c:pt>
                <c:pt idx="1108">
                  <c:v>2.7235992780124896E-2</c:v>
                </c:pt>
                <c:pt idx="1109">
                  <c:v>2.7232453753246677E-2</c:v>
                </c:pt>
                <c:pt idx="1110">
                  <c:v>2.722891473856115E-2</c:v>
                </c:pt>
                <c:pt idx="1111">
                  <c:v>2.7225367011718182E-2</c:v>
                </c:pt>
                <c:pt idx="1112">
                  <c:v>2.7221819297127858E-2</c:v>
                </c:pt>
                <c:pt idx="1113">
                  <c:v>2.72182715947904E-2</c:v>
                </c:pt>
                <c:pt idx="1114">
                  <c:v>2.7214741353224658E-2</c:v>
                </c:pt>
                <c:pt idx="1115">
                  <c:v>2.7211255026367898E-2</c:v>
                </c:pt>
                <c:pt idx="1116">
                  <c:v>2.7207784752616204E-2</c:v>
                </c:pt>
                <c:pt idx="1117">
                  <c:v>2.7204251169992144E-2</c:v>
                </c:pt>
                <c:pt idx="1118">
                  <c:v>2.7200735047804736E-2</c:v>
                </c:pt>
                <c:pt idx="1119">
                  <c:v>2.7197218937653034E-2</c:v>
                </c:pt>
                <c:pt idx="1120">
                  <c:v>2.7193702839537037E-2</c:v>
                </c:pt>
                <c:pt idx="1121">
                  <c:v>2.7190239660608517E-2</c:v>
                </c:pt>
                <c:pt idx="1122">
                  <c:v>2.7186882025899139E-2</c:v>
                </c:pt>
                <c:pt idx="1123">
                  <c:v>2.7183541850157145E-2</c:v>
                </c:pt>
                <c:pt idx="1124">
                  <c:v>2.7180228138599327E-2</c:v>
                </c:pt>
                <c:pt idx="1125">
                  <c:v>2.7176826354085026E-2</c:v>
                </c:pt>
                <c:pt idx="1126">
                  <c:v>2.7173424580836603E-2</c:v>
                </c:pt>
                <c:pt idx="1127">
                  <c:v>2.7170022818854056E-2</c:v>
                </c:pt>
                <c:pt idx="1128">
                  <c:v>2.7166656244961285E-2</c:v>
                </c:pt>
                <c:pt idx="1129">
                  <c:v>2.7163351593115337E-2</c:v>
                </c:pt>
                <c:pt idx="1130">
                  <c:v>2.7160032599848227E-2</c:v>
                </c:pt>
                <c:pt idx="1131">
                  <c:v>2.7156710240363147E-2</c:v>
                </c:pt>
                <c:pt idx="1132">
                  <c:v>2.715334736844488E-2</c:v>
                </c:pt>
                <c:pt idx="1133">
                  <c:v>2.7149984507536695E-2</c:v>
                </c:pt>
                <c:pt idx="1134">
                  <c:v>2.714662165763837E-2</c:v>
                </c:pt>
                <c:pt idx="1135">
                  <c:v>2.7143253471994422E-2</c:v>
                </c:pt>
                <c:pt idx="1136">
                  <c:v>2.7139892332576965E-2</c:v>
                </c:pt>
                <c:pt idx="1137">
                  <c:v>2.7136532892596099E-2</c:v>
                </c:pt>
                <c:pt idx="1138">
                  <c:v>2.7133173463602889E-2</c:v>
                </c:pt>
                <c:pt idx="1139">
                  <c:v>2.7129778870035093E-2</c:v>
                </c:pt>
                <c:pt idx="1140">
                  <c:v>2.7126384287686101E-2</c:v>
                </c:pt>
                <c:pt idx="1141">
                  <c:v>2.7122989716555912E-2</c:v>
                </c:pt>
                <c:pt idx="1142">
                  <c:v>2.7119561951245208E-2</c:v>
                </c:pt>
                <c:pt idx="1143">
                  <c:v>2.7116265892937585E-2</c:v>
                </c:pt>
                <c:pt idx="1144">
                  <c:v>2.7112941705216942E-2</c:v>
                </c:pt>
                <c:pt idx="1145">
                  <c:v>2.7109617528254804E-2</c:v>
                </c:pt>
                <c:pt idx="1146">
                  <c:v>2.7106249463953569E-2</c:v>
                </c:pt>
                <c:pt idx="1147">
                  <c:v>2.7102881410696611E-2</c:v>
                </c:pt>
                <c:pt idx="1148">
                  <c:v>2.7099513368484152E-2</c:v>
                </c:pt>
                <c:pt idx="1149">
                  <c:v>2.7096145337315969E-2</c:v>
                </c:pt>
                <c:pt idx="1150">
                  <c:v>2.7092828249573708E-2</c:v>
                </c:pt>
                <c:pt idx="1151">
                  <c:v>2.7089440824179523E-2</c:v>
                </c:pt>
                <c:pt idx="1152">
                  <c:v>2.7086151897345756E-2</c:v>
                </c:pt>
                <c:pt idx="1153">
                  <c:v>2.7082797979573581E-2</c:v>
                </c:pt>
                <c:pt idx="1154">
                  <c:v>2.7079444072753533E-2</c:v>
                </c:pt>
                <c:pt idx="1155">
                  <c:v>2.7076090176885392E-2</c:v>
                </c:pt>
                <c:pt idx="1156">
                  <c:v>2.7072713499471268E-2</c:v>
                </c:pt>
                <c:pt idx="1157">
                  <c:v>2.7069363283624748E-2</c:v>
                </c:pt>
                <c:pt idx="1158">
                  <c:v>2.706599703964585E-2</c:v>
                </c:pt>
                <c:pt idx="1159">
                  <c:v>2.7062634464719348E-2</c:v>
                </c:pt>
                <c:pt idx="1160">
                  <c:v>2.7059271900801596E-2</c:v>
                </c:pt>
                <c:pt idx="1161">
                  <c:v>2.7055909347892815E-2</c:v>
                </c:pt>
                <c:pt idx="1162">
                  <c:v>2.7052546805993005E-2</c:v>
                </c:pt>
                <c:pt idx="1163">
                  <c:v>2.7049240551588527E-2</c:v>
                </c:pt>
                <c:pt idx="1164">
                  <c:v>2.7045934307827535E-2</c:v>
                </c:pt>
                <c:pt idx="1165">
                  <c:v>2.7042636797509623E-2</c:v>
                </c:pt>
                <c:pt idx="1166">
                  <c:v>2.7039339297778797E-2</c:v>
                </c:pt>
                <c:pt idx="1167">
                  <c:v>2.7036041808635281E-2</c:v>
                </c:pt>
                <c:pt idx="1168">
                  <c:v>2.7032744330078851E-2</c:v>
                </c:pt>
                <c:pt idx="1169">
                  <c:v>2.7029446862109729E-2</c:v>
                </c:pt>
                <c:pt idx="1170">
                  <c:v>2.7026149404727695E-2</c:v>
                </c:pt>
                <c:pt idx="1171">
                  <c:v>2.7022869684571793E-2</c:v>
                </c:pt>
                <c:pt idx="1172">
                  <c:v>2.7019580970910839E-2</c:v>
                </c:pt>
                <c:pt idx="1173">
                  <c:v>2.7016292267781017E-2</c:v>
                </c:pt>
                <c:pt idx="1174">
                  <c:v>2.7012862888939004E-2</c:v>
                </c:pt>
                <c:pt idx="1175">
                  <c:v>2.7009433521548276E-2</c:v>
                </c:pt>
                <c:pt idx="1176">
                  <c:v>2.7006004165608832E-2</c:v>
                </c:pt>
                <c:pt idx="1177">
                  <c:v>2.7002574821120673E-2</c:v>
                </c:pt>
                <c:pt idx="1178">
                  <c:v>2.6999145488083576E-2</c:v>
                </c:pt>
                <c:pt idx="1179">
                  <c:v>2.6995698721697492E-2</c:v>
                </c:pt>
                <c:pt idx="1180">
                  <c:v>2.6992163899079546E-2</c:v>
                </c:pt>
                <c:pt idx="1181">
                  <c:v>2.6988562404942851E-2</c:v>
                </c:pt>
                <c:pt idx="1182">
                  <c:v>2.6984960923436052E-2</c:v>
                </c:pt>
                <c:pt idx="1183">
                  <c:v>2.6981359454558929E-2</c:v>
                </c:pt>
                <c:pt idx="1184">
                  <c:v>2.6974988270549671E-2</c:v>
                </c:pt>
                <c:pt idx="1185">
                  <c:v>2.6967641090820393E-2</c:v>
                </c:pt>
                <c:pt idx="1186">
                  <c:v>2.6959669914270012E-2</c:v>
                </c:pt>
                <c:pt idx="1187">
                  <c:v>2.6951127087674998E-2</c:v>
                </c:pt>
                <c:pt idx="1188">
                  <c:v>2.694156443291007E-2</c:v>
                </c:pt>
                <c:pt idx="1189">
                  <c:v>2.6932001867189692E-2</c:v>
                </c:pt>
                <c:pt idx="1190">
                  <c:v>2.6922439390512976E-2</c:v>
                </c:pt>
                <c:pt idx="1191">
                  <c:v>2.6912367208938637E-2</c:v>
                </c:pt>
                <c:pt idx="1192">
                  <c:v>2.690225995861284E-2</c:v>
                </c:pt>
                <c:pt idx="1193">
                  <c:v>2.6892117640574309E-2</c:v>
                </c:pt>
                <c:pt idx="1194">
                  <c:v>2.6881971765355894E-2</c:v>
                </c:pt>
                <c:pt idx="1195">
                  <c:v>2.6871829647695966E-2</c:v>
                </c:pt>
                <c:pt idx="1196">
                  <c:v>2.686168763020591E-2</c:v>
                </c:pt>
                <c:pt idx="1197">
                  <c:v>2.6851545712884617E-2</c:v>
                </c:pt>
                <c:pt idx="1198">
                  <c:v>2.6841298399379543E-2</c:v>
                </c:pt>
                <c:pt idx="1199">
                  <c:v>2.6831051188136001E-2</c:v>
                </c:pt>
                <c:pt idx="1200">
                  <c:v>2.6820804079152882E-2</c:v>
                </c:pt>
                <c:pt idx="1201">
                  <c:v>2.6810592236824693E-2</c:v>
                </c:pt>
                <c:pt idx="1202">
                  <c:v>2.6800292445288365E-2</c:v>
                </c:pt>
                <c:pt idx="1203">
                  <c:v>2.6789992757067838E-2</c:v>
                </c:pt>
                <c:pt idx="1204">
                  <c:v>2.6779693172162E-2</c:v>
                </c:pt>
                <c:pt idx="1205">
                  <c:v>2.6771644126393879E-2</c:v>
                </c:pt>
                <c:pt idx="1206">
                  <c:v>2.6762856724169559E-2</c:v>
                </c:pt>
                <c:pt idx="1207">
                  <c:v>2.6753858422135623E-2</c:v>
                </c:pt>
                <c:pt idx="1208">
                  <c:v>2.674454373937496E-2</c:v>
                </c:pt>
                <c:pt idx="1209">
                  <c:v>2.6734605229693509E-2</c:v>
                </c:pt>
                <c:pt idx="1210">
                  <c:v>2.6724666816213105E-2</c:v>
                </c:pt>
                <c:pt idx="1211">
                  <c:v>2.671472849893286E-2</c:v>
                </c:pt>
                <c:pt idx="1212">
                  <c:v>2.6704566936609275E-2</c:v>
                </c:pt>
                <c:pt idx="1213">
                  <c:v>2.6694373689838402E-2</c:v>
                </c:pt>
                <c:pt idx="1214">
                  <c:v>2.6684194608294742E-2</c:v>
                </c:pt>
                <c:pt idx="1215">
                  <c:v>2.6674112387230497E-2</c:v>
                </c:pt>
                <c:pt idx="1216">
                  <c:v>2.6664021545648842E-2</c:v>
                </c:pt>
                <c:pt idx="1217">
                  <c:v>2.6653930803246739E-2</c:v>
                </c:pt>
                <c:pt idx="1218">
                  <c:v>2.6643840160023302E-2</c:v>
                </c:pt>
                <c:pt idx="1219">
                  <c:v>2.663382865194186E-2</c:v>
                </c:pt>
                <c:pt idx="1220">
                  <c:v>2.6623685328664104E-2</c:v>
                </c:pt>
                <c:pt idx="1221">
                  <c:v>2.6613572200553826E-2</c:v>
                </c:pt>
                <c:pt idx="1222">
                  <c:v>2.6603459172066746E-2</c:v>
                </c:pt>
                <c:pt idx="1223">
                  <c:v>2.659332852409424E-2</c:v>
                </c:pt>
                <c:pt idx="1224">
                  <c:v>2.658319797609221E-2</c:v>
                </c:pt>
                <c:pt idx="1225">
                  <c:v>2.6573067528059546E-2</c:v>
                </c:pt>
                <c:pt idx="1226">
                  <c:v>2.6562796556342416E-2</c:v>
                </c:pt>
                <c:pt idx="1227">
                  <c:v>2.6552574905169379E-2</c:v>
                </c:pt>
                <c:pt idx="1228">
                  <c:v>2.6542362074266856E-2</c:v>
                </c:pt>
                <c:pt idx="1229">
                  <c:v>2.6532123189752621E-2</c:v>
                </c:pt>
                <c:pt idx="1230">
                  <c:v>2.6521998589218665E-2</c:v>
                </c:pt>
                <c:pt idx="1231">
                  <c:v>2.6511874088542609E-2</c:v>
                </c:pt>
                <c:pt idx="1232">
                  <c:v>2.6501749687723786E-2</c:v>
                </c:pt>
                <c:pt idx="1233">
                  <c:v>2.64916076694095E-2</c:v>
                </c:pt>
                <c:pt idx="1234">
                  <c:v>2.6481413162223966E-2</c:v>
                </c:pt>
                <c:pt idx="1235">
                  <c:v>2.6471253909060133E-2</c:v>
                </c:pt>
                <c:pt idx="1236">
                  <c:v>2.6461094756444092E-2</c:v>
                </c:pt>
                <c:pt idx="1237">
                  <c:v>2.6450926986658851E-2</c:v>
                </c:pt>
                <c:pt idx="1238">
                  <c:v>2.6440759317592155E-2</c:v>
                </c:pt>
                <c:pt idx="1239">
                  <c:v>2.6430591749242893E-2</c:v>
                </c:pt>
                <c:pt idx="1240">
                  <c:v>2.6420415282944809E-2</c:v>
                </c:pt>
                <c:pt idx="1241">
                  <c:v>2.6410247916116347E-2</c:v>
                </c:pt>
                <c:pt idx="1242">
                  <c:v>2.6400071651515589E-2</c:v>
                </c:pt>
                <c:pt idx="1243">
                  <c:v>2.6389834186226979E-2</c:v>
                </c:pt>
                <c:pt idx="1244">
                  <c:v>2.6379684556546268E-2</c:v>
                </c:pt>
                <c:pt idx="1245">
                  <c:v>2.6369535027231938E-2</c:v>
                </c:pt>
                <c:pt idx="1246">
                  <c:v>2.6359385598282881E-2</c:v>
                </c:pt>
                <c:pt idx="1247">
                  <c:v>2.634926270144522E-2</c:v>
                </c:pt>
                <c:pt idx="1248">
                  <c:v>2.6339148621215891E-2</c:v>
                </c:pt>
                <c:pt idx="1249">
                  <c:v>2.6328871273203713E-2</c:v>
                </c:pt>
                <c:pt idx="1250">
                  <c:v>2.6318497302069588E-2</c:v>
                </c:pt>
                <c:pt idx="1251">
                  <c:v>2.6308123435794029E-2</c:v>
                </c:pt>
                <c:pt idx="1252">
                  <c:v>2.6297749674375703E-2</c:v>
                </c:pt>
                <c:pt idx="1253">
                  <c:v>2.6287376017813724E-2</c:v>
                </c:pt>
                <c:pt idx="1254">
                  <c:v>2.6277183538936155E-2</c:v>
                </c:pt>
                <c:pt idx="1255">
                  <c:v>2.626695432850723E-2</c:v>
                </c:pt>
                <c:pt idx="1256">
                  <c:v>2.6256725220036081E-2</c:v>
                </c:pt>
                <c:pt idx="1257">
                  <c:v>2.6246524329584187E-2</c:v>
                </c:pt>
                <c:pt idx="1258">
                  <c:v>2.6236314543477413E-2</c:v>
                </c:pt>
                <c:pt idx="1259">
                  <c:v>2.6226104858944277E-2</c:v>
                </c:pt>
                <c:pt idx="1260">
                  <c:v>2.6215895275984114E-2</c:v>
                </c:pt>
                <c:pt idx="1261">
                  <c:v>2.6205673705169685E-2</c:v>
                </c:pt>
                <c:pt idx="1262">
                  <c:v>2.6195467980378639E-2</c:v>
                </c:pt>
                <c:pt idx="1263">
                  <c:v>2.6185258702214442E-2</c:v>
                </c:pt>
                <c:pt idx="1264">
                  <c:v>2.6175058522132755E-2</c:v>
                </c:pt>
                <c:pt idx="1265">
                  <c:v>2.6164840731729644E-2</c:v>
                </c:pt>
                <c:pt idx="1266">
                  <c:v>2.6154623043066705E-2</c:v>
                </c:pt>
                <c:pt idx="1267">
                  <c:v>2.6144405456143049E-2</c:v>
                </c:pt>
                <c:pt idx="1268">
                  <c:v>2.6134205682138534E-2</c:v>
                </c:pt>
                <c:pt idx="1269">
                  <c:v>2.6124014724457911E-2</c:v>
                </c:pt>
                <c:pt idx="1270">
                  <c:v>2.6113823867987884E-2</c:v>
                </c:pt>
                <c:pt idx="1271">
                  <c:v>2.6103624397961323E-2</c:v>
                </c:pt>
                <c:pt idx="1272">
                  <c:v>2.6093451173355708E-2</c:v>
                </c:pt>
                <c:pt idx="1273">
                  <c:v>2.6083278049611636E-2</c:v>
                </c:pt>
                <c:pt idx="1274">
                  <c:v>2.6073105026728216E-2</c:v>
                </c:pt>
                <c:pt idx="1275">
                  <c:v>2.6062923390283599E-2</c:v>
                </c:pt>
                <c:pt idx="1276">
                  <c:v>2.6052750569204974E-2</c:v>
                </c:pt>
                <c:pt idx="1277">
                  <c:v>2.6042577848983894E-2</c:v>
                </c:pt>
                <c:pt idx="1278">
                  <c:v>2.6032440367368403E-2</c:v>
                </c:pt>
                <c:pt idx="1279">
                  <c:v>2.6022302985913015E-2</c:v>
                </c:pt>
                <c:pt idx="1280">
                  <c:v>2.6012165704616619E-2</c:v>
                </c:pt>
                <c:pt idx="1281">
                  <c:v>2.6002028523478327E-2</c:v>
                </c:pt>
                <c:pt idx="1282">
                  <c:v>2.5991847592319983E-2</c:v>
                </c:pt>
                <c:pt idx="1283">
                  <c:v>2.5981675475916788E-2</c:v>
                </c:pt>
                <c:pt idx="1284">
                  <c:v>2.5971494746720003E-2</c:v>
                </c:pt>
                <c:pt idx="1285">
                  <c:v>2.5961322832103395E-2</c:v>
                </c:pt>
                <c:pt idx="1286">
                  <c:v>2.5951142304864172E-2</c:v>
                </c:pt>
                <c:pt idx="1287">
                  <c:v>2.5940961878645252E-2</c:v>
                </c:pt>
                <c:pt idx="1288">
                  <c:v>2.593078155344597E-2</c:v>
                </c:pt>
                <c:pt idx="1289">
                  <c:v>2.5920592616053506E-2</c:v>
                </c:pt>
                <c:pt idx="1290">
                  <c:v>2.5910430200296153E-2</c:v>
                </c:pt>
                <c:pt idx="1291">
                  <c:v>2.5900267885204276E-2</c:v>
                </c:pt>
                <c:pt idx="1292">
                  <c:v>2.589011438372979E-2</c:v>
                </c:pt>
                <c:pt idx="1293">
                  <c:v>2.5879960982746031E-2</c:v>
                </c:pt>
                <c:pt idx="1294">
                  <c:v>2.5869807682252111E-2</c:v>
                </c:pt>
                <c:pt idx="1295">
                  <c:v>2.5859654482247141E-2</c:v>
                </c:pt>
                <c:pt idx="1296">
                  <c:v>2.5849483676462226E-2</c:v>
                </c:pt>
                <c:pt idx="1297">
                  <c:v>2.5839312971514872E-2</c:v>
                </c:pt>
                <c:pt idx="1298">
                  <c:v>2.5829133654968972E-2</c:v>
                </c:pt>
                <c:pt idx="1299">
                  <c:v>2.5818945727083209E-2</c:v>
                </c:pt>
                <c:pt idx="1300">
                  <c:v>2.5808757900378065E-2</c:v>
                </c:pt>
                <c:pt idx="1301">
                  <c:v>2.5798570174852209E-2</c:v>
                </c:pt>
                <c:pt idx="1302">
                  <c:v>2.5788382550504974E-2</c:v>
                </c:pt>
                <c:pt idx="1303">
                  <c:v>2.5778195027335027E-2</c:v>
                </c:pt>
                <c:pt idx="1304">
                  <c:v>2.5767989900481014E-2</c:v>
                </c:pt>
                <c:pt idx="1305">
                  <c:v>2.5757811291667876E-2</c:v>
                </c:pt>
                <c:pt idx="1306">
                  <c:v>2.5747632783856389E-2</c:v>
                </c:pt>
                <c:pt idx="1307">
                  <c:v>2.5737427961056047E-2</c:v>
                </c:pt>
                <c:pt idx="1308">
                  <c:v>2.572722323978005E-2</c:v>
                </c:pt>
                <c:pt idx="1309">
                  <c:v>2.571701862002751E-2</c:v>
                </c:pt>
                <c:pt idx="1310">
                  <c:v>2.5706879296763852E-2</c:v>
                </c:pt>
                <c:pt idx="1311">
                  <c:v>2.5696704947476334E-2</c:v>
                </c:pt>
                <c:pt idx="1312">
                  <c:v>2.5686530699111643E-2</c:v>
                </c:pt>
                <c:pt idx="1313">
                  <c:v>2.5676335476336964E-2</c:v>
                </c:pt>
                <c:pt idx="1314">
                  <c:v>2.566614035490189E-2</c:v>
                </c:pt>
                <c:pt idx="1315">
                  <c:v>2.5655945334805308E-2</c:v>
                </c:pt>
                <c:pt idx="1316">
                  <c:v>2.5645750416046109E-2</c:v>
                </c:pt>
                <c:pt idx="1317">
                  <c:v>2.5635555598623405E-2</c:v>
                </c:pt>
                <c:pt idx="1318">
                  <c:v>2.5625369593240466E-2</c:v>
                </c:pt>
                <c:pt idx="1319">
                  <c:v>2.5615183689018828E-2</c:v>
                </c:pt>
                <c:pt idx="1320">
                  <c:v>2.5604997885957603E-2</c:v>
                </c:pt>
                <c:pt idx="1321">
                  <c:v>2.5594803473611094E-2</c:v>
                </c:pt>
                <c:pt idx="1322">
                  <c:v>2.5584609162595973E-2</c:v>
                </c:pt>
                <c:pt idx="1323">
                  <c:v>2.5574414952911351E-2</c:v>
                </c:pt>
                <c:pt idx="1324">
                  <c:v>2.5564229554741136E-2</c:v>
                </c:pt>
                <c:pt idx="1325">
                  <c:v>2.5554026556558584E-2</c:v>
                </c:pt>
                <c:pt idx="1326">
                  <c:v>2.5543841360873731E-2</c:v>
                </c:pt>
                <c:pt idx="1327">
                  <c:v>2.5533656266342186E-2</c:v>
                </c:pt>
                <c:pt idx="1328">
                  <c:v>2.5523439524196556E-2</c:v>
                </c:pt>
                <c:pt idx="1329">
                  <c:v>2.5513222883833953E-2</c:v>
                </c:pt>
                <c:pt idx="1330">
                  <c:v>2.5503006345253265E-2</c:v>
                </c:pt>
                <c:pt idx="1331">
                  <c:v>2.5492781198875436E-2</c:v>
                </c:pt>
                <c:pt idx="1332">
                  <c:v>2.5482564863942292E-2</c:v>
                </c:pt>
                <c:pt idx="1333">
                  <c:v>2.5472371668567861E-2</c:v>
                </c:pt>
                <c:pt idx="1334">
                  <c:v>2.5462187283830984E-2</c:v>
                </c:pt>
                <c:pt idx="1335">
                  <c:v>2.545200300023942E-2</c:v>
                </c:pt>
                <c:pt idx="1336">
                  <c:v>2.5441818817792283E-2</c:v>
                </c:pt>
                <c:pt idx="1337">
                  <c:v>2.543163473648824E-2</c:v>
                </c:pt>
                <c:pt idx="1338">
                  <c:v>2.5421450756326625E-2</c:v>
                </c:pt>
                <c:pt idx="1339">
                  <c:v>2.5411266877306327E-2</c:v>
                </c:pt>
                <c:pt idx="1340">
                  <c:v>2.5401118215554019E-2</c:v>
                </c:pt>
                <c:pt idx="1341">
                  <c:v>2.5390925829751332E-2</c:v>
                </c:pt>
                <c:pt idx="1342">
                  <c:v>2.538061920943413E-2</c:v>
                </c:pt>
                <c:pt idx="1343">
                  <c:v>2.5370312692712949E-2</c:v>
                </c:pt>
                <c:pt idx="1344">
                  <c:v>2.53600062795869E-2</c:v>
                </c:pt>
                <c:pt idx="1345">
                  <c:v>2.5349814302432661E-2</c:v>
                </c:pt>
                <c:pt idx="1346">
                  <c:v>2.5339617089254585E-2</c:v>
                </c:pt>
                <c:pt idx="1347">
                  <c:v>2.5329434022957731E-2</c:v>
                </c:pt>
                <c:pt idx="1348">
                  <c:v>2.5319251057793091E-2</c:v>
                </c:pt>
                <c:pt idx="1349">
                  <c:v>2.5309054148569654E-2</c:v>
                </c:pt>
                <c:pt idx="1350">
                  <c:v>2.5298857340755543E-2</c:v>
                </c:pt>
                <c:pt idx="1351">
                  <c:v>2.5288660634349869E-2</c:v>
                </c:pt>
                <c:pt idx="1352">
                  <c:v>2.5278464029351522E-2</c:v>
                </c:pt>
                <c:pt idx="1353">
                  <c:v>2.5268290278062322E-2</c:v>
                </c:pt>
                <c:pt idx="1354">
                  <c:v>2.5258134323787207E-2</c:v>
                </c:pt>
                <c:pt idx="1355">
                  <c:v>2.5247969481727139E-2</c:v>
                </c:pt>
                <c:pt idx="1356">
                  <c:v>2.5237813728742786E-2</c:v>
                </c:pt>
                <c:pt idx="1357">
                  <c:v>2.522765807635774E-2</c:v>
                </c:pt>
                <c:pt idx="1358">
                  <c:v>2.5217502524571112E-2</c:v>
                </c:pt>
                <c:pt idx="1359">
                  <c:v>2.5207338085351916E-2</c:v>
                </c:pt>
                <c:pt idx="1360">
                  <c:v>2.5197182734848056E-2</c:v>
                </c:pt>
                <c:pt idx="1361">
                  <c:v>2.5187036191921308E-2</c:v>
                </c:pt>
                <c:pt idx="1362">
                  <c:v>2.5176889749416453E-2</c:v>
                </c:pt>
                <c:pt idx="1363">
                  <c:v>2.516673470052333E-2</c:v>
                </c:pt>
                <c:pt idx="1364">
                  <c:v>2.515657975222263E-2</c:v>
                </c:pt>
                <c:pt idx="1365">
                  <c:v>2.5146424904513465E-2</c:v>
                </c:pt>
                <c:pt idx="1366">
                  <c:v>2.5136270157394724E-2</c:v>
                </c:pt>
                <c:pt idx="1367">
                  <c:v>2.5126115510865299E-2</c:v>
                </c:pt>
                <c:pt idx="1368">
                  <c:v>2.5115943271317498E-2</c:v>
                </c:pt>
                <c:pt idx="1369">
                  <c:v>2.510578882613923E-2</c:v>
                </c:pt>
                <c:pt idx="1370">
                  <c:v>2.5095669587215763E-2</c:v>
                </c:pt>
                <c:pt idx="1371">
                  <c:v>2.5085550448183502E-2</c:v>
                </c:pt>
                <c:pt idx="1372">
                  <c:v>2.5075431409041338E-2</c:v>
                </c:pt>
                <c:pt idx="1373">
                  <c:v>2.5065321175736566E-2</c:v>
                </c:pt>
                <c:pt idx="1374">
                  <c:v>2.5055211042148251E-2</c:v>
                </c:pt>
                <c:pt idx="1375">
                  <c:v>2.5045101008275283E-2</c:v>
                </c:pt>
                <c:pt idx="1376">
                  <c:v>2.5034991074116775E-2</c:v>
                </c:pt>
                <c:pt idx="1377">
                  <c:v>2.5024881239671615E-2</c:v>
                </c:pt>
                <c:pt idx="1378">
                  <c:v>2.5014771504938915E-2</c:v>
                </c:pt>
                <c:pt idx="1379">
                  <c:v>2.5004661869917788E-2</c:v>
                </c:pt>
                <c:pt idx="1380">
                  <c:v>2.499453464309509E-2</c:v>
                </c:pt>
                <c:pt idx="1381">
                  <c:v>2.4984372414473599E-2</c:v>
                </c:pt>
                <c:pt idx="1382">
                  <c:v>2.4974201581430489E-2</c:v>
                </c:pt>
                <c:pt idx="1383">
                  <c:v>2.496403955439952E-2</c:v>
                </c:pt>
                <c:pt idx="1384">
                  <c:v>2.4953863587794389E-2</c:v>
                </c:pt>
                <c:pt idx="1385">
                  <c:v>2.4943687722217556E-2</c:v>
                </c:pt>
                <c:pt idx="1386">
                  <c:v>2.4933511957667909E-2</c:v>
                </c:pt>
                <c:pt idx="1387">
                  <c:v>2.4923371393911431E-2</c:v>
                </c:pt>
                <c:pt idx="1388">
                  <c:v>2.4913266029906511E-2</c:v>
                </c:pt>
                <c:pt idx="1389">
                  <c:v>2.490316076553678E-2</c:v>
                </c:pt>
                <c:pt idx="1390">
                  <c:v>2.4893055600801128E-2</c:v>
                </c:pt>
                <c:pt idx="1391">
                  <c:v>2.4882968225284907E-2</c:v>
                </c:pt>
                <c:pt idx="1392">
                  <c:v>2.4872880949052378E-2</c:v>
                </c:pt>
                <c:pt idx="1393">
                  <c:v>2.4862793772102654E-2</c:v>
                </c:pt>
                <c:pt idx="1394">
                  <c:v>2.4852706694434623E-2</c:v>
                </c:pt>
                <c:pt idx="1395">
                  <c:v>2.4842628420104651E-2</c:v>
                </c:pt>
                <c:pt idx="1396">
                  <c:v>2.4832564283547187E-2</c:v>
                </c:pt>
                <c:pt idx="1397">
                  <c:v>2.4822456445620533E-2</c:v>
                </c:pt>
                <c:pt idx="1398">
                  <c:v>2.4812655867383349E-2</c:v>
                </c:pt>
                <c:pt idx="1399">
                  <c:v>2.480285538287097E-2</c:v>
                </c:pt>
                <c:pt idx="1400">
                  <c:v>2.4793054992082508E-2</c:v>
                </c:pt>
                <c:pt idx="1401">
                  <c:v>2.4783254695017076E-2</c:v>
                </c:pt>
                <c:pt idx="1402">
                  <c:v>2.4773238589459012E-2</c:v>
                </c:pt>
                <c:pt idx="1403">
                  <c:v>2.4763210228607946E-2</c:v>
                </c:pt>
                <c:pt idx="1404">
                  <c:v>2.4753094371418038E-2</c:v>
                </c:pt>
                <c:pt idx="1405">
                  <c:v>2.4742978614085809E-2</c:v>
                </c:pt>
                <c:pt idx="1406">
                  <c:v>2.4732862956610369E-2</c:v>
                </c:pt>
                <c:pt idx="1407">
                  <c:v>2.472274739899083E-2</c:v>
                </c:pt>
                <c:pt idx="1408">
                  <c:v>2.4712631941226082E-2</c:v>
                </c:pt>
                <c:pt idx="1409">
                  <c:v>2.4702533989049202E-2</c:v>
                </c:pt>
                <c:pt idx="1410">
                  <c:v>2.4692436136381835E-2</c:v>
                </c:pt>
                <c:pt idx="1411">
                  <c:v>2.4682347085918988E-2</c:v>
                </c:pt>
                <c:pt idx="1412">
                  <c:v>2.4672258134792235E-2</c:v>
                </c:pt>
                <c:pt idx="1413">
                  <c:v>2.466216928300069E-2</c:v>
                </c:pt>
                <c:pt idx="1414">
                  <c:v>2.4652080530543241E-2</c:v>
                </c:pt>
                <c:pt idx="1415">
                  <c:v>2.4641912994804338E-2</c:v>
                </c:pt>
                <c:pt idx="1416">
                  <c:v>2.4631815739522001E-2</c:v>
                </c:pt>
                <c:pt idx="1417">
                  <c:v>2.4621727285923489E-2</c:v>
                </c:pt>
                <c:pt idx="1418">
                  <c:v>2.4611638931655078E-2</c:v>
                </c:pt>
                <c:pt idx="1419">
                  <c:v>2.4601541974706098E-2</c:v>
                </c:pt>
                <c:pt idx="1420">
                  <c:v>2.459144511725686E-2</c:v>
                </c:pt>
                <c:pt idx="1421">
                  <c:v>2.4581348359306254E-2</c:v>
                </c:pt>
                <c:pt idx="1422">
                  <c:v>2.4571260402606043E-2</c:v>
                </c:pt>
                <c:pt idx="1423">
                  <c:v>2.4561172545231047E-2</c:v>
                </c:pt>
                <c:pt idx="1424">
                  <c:v>2.4551084787180377E-2</c:v>
                </c:pt>
                <c:pt idx="1425">
                  <c:v>2.4540988426957622E-2</c:v>
                </c:pt>
                <c:pt idx="1426">
                  <c:v>2.4530874763410093E-2</c:v>
                </c:pt>
                <c:pt idx="1427">
                  <c:v>2.4520761199698704E-2</c:v>
                </c:pt>
                <c:pt idx="1428">
                  <c:v>2.4510647735822344E-2</c:v>
                </c:pt>
                <c:pt idx="1429">
                  <c:v>2.4500525389946404E-2</c:v>
                </c:pt>
                <c:pt idx="1430">
                  <c:v>2.449040314408113E-2</c:v>
                </c:pt>
                <c:pt idx="1431">
                  <c:v>2.4480280998225412E-2</c:v>
                </c:pt>
                <c:pt idx="1432">
                  <c:v>2.4470158952378362E-2</c:v>
                </c:pt>
                <c:pt idx="1433">
                  <c:v>2.4460028305731241E-2</c:v>
                </c:pt>
                <c:pt idx="1434">
                  <c:v>2.4449897759262651E-2</c:v>
                </c:pt>
                <c:pt idx="1435">
                  <c:v>2.4439767312971705E-2</c:v>
                </c:pt>
                <c:pt idx="1436">
                  <c:v>2.4429645667406907E-2</c:v>
                </c:pt>
                <c:pt idx="1437">
                  <c:v>2.441952412184567E-2</c:v>
                </c:pt>
                <c:pt idx="1438">
                  <c:v>2.4409411657322133E-2</c:v>
                </c:pt>
                <c:pt idx="1439">
                  <c:v>2.4399299292622745E-2</c:v>
                </c:pt>
                <c:pt idx="1440">
                  <c:v>2.4389187027746617E-2</c:v>
                </c:pt>
                <c:pt idx="1441">
                  <c:v>2.4379074862692862E-2</c:v>
                </c:pt>
                <c:pt idx="1442">
                  <c:v>2.436896279746037E-2</c:v>
                </c:pt>
                <c:pt idx="1443">
                  <c:v>2.4358841851456647E-2</c:v>
                </c:pt>
                <c:pt idx="1444">
                  <c:v>2.4348721005449603E-2</c:v>
                </c:pt>
                <c:pt idx="1445">
                  <c:v>2.4338591559662115E-2</c:v>
                </c:pt>
                <c:pt idx="1446">
                  <c:v>2.4328462214041391E-2</c:v>
                </c:pt>
                <c:pt idx="1447">
                  <c:v>2.4318332968586542E-2</c:v>
                </c:pt>
                <c:pt idx="1448">
                  <c:v>2.4308203823296459E-2</c:v>
                </c:pt>
                <c:pt idx="1449">
                  <c:v>2.4298074778170031E-2</c:v>
                </c:pt>
                <c:pt idx="1450">
                  <c:v>2.4287937133860682E-2</c:v>
                </c:pt>
                <c:pt idx="1451">
                  <c:v>2.4277799589885296E-2</c:v>
                </c:pt>
                <c:pt idx="1452">
                  <c:v>2.4267670845416367E-2</c:v>
                </c:pt>
                <c:pt idx="1453">
                  <c:v>2.4257542201107096E-2</c:v>
                </c:pt>
                <c:pt idx="1454">
                  <c:v>2.4247413656956818E-2</c:v>
                </c:pt>
                <c:pt idx="1455">
                  <c:v>2.4237285212964199E-2</c:v>
                </c:pt>
                <c:pt idx="1456">
                  <c:v>2.4227156869128574E-2</c:v>
                </c:pt>
                <c:pt idx="1457">
                  <c:v>2.4217005896474353E-2</c:v>
                </c:pt>
                <c:pt idx="1458">
                  <c:v>2.4206855024424989E-2</c:v>
                </c:pt>
                <c:pt idx="1459">
                  <c:v>2.4196709584361598E-2</c:v>
                </c:pt>
                <c:pt idx="1460">
                  <c:v>2.4186564244795372E-2</c:v>
                </c:pt>
                <c:pt idx="1461">
                  <c:v>2.4176454079914089E-2</c:v>
                </c:pt>
                <c:pt idx="1462">
                  <c:v>2.4166344014834307E-2</c:v>
                </c:pt>
                <c:pt idx="1463">
                  <c:v>2.4156234049555136E-2</c:v>
                </c:pt>
                <c:pt idx="1464">
                  <c:v>2.4146115205349039E-2</c:v>
                </c:pt>
                <c:pt idx="1465">
                  <c:v>2.4135996461118969E-2</c:v>
                </c:pt>
                <c:pt idx="1466">
                  <c:v>2.4125886795413054E-2</c:v>
                </c:pt>
                <c:pt idx="1467">
                  <c:v>2.4115768251043113E-2</c:v>
                </c:pt>
                <c:pt idx="1468">
                  <c:v>2.4105649806646312E-2</c:v>
                </c:pt>
                <c:pt idx="1469">
                  <c:v>2.409553146222132E-2</c:v>
                </c:pt>
                <c:pt idx="1470">
                  <c:v>2.4085413217767471E-2</c:v>
                </c:pt>
                <c:pt idx="1471">
                  <c:v>2.4075268980664699E-2</c:v>
                </c:pt>
                <c:pt idx="1472">
                  <c:v>2.4065133541500527E-2</c:v>
                </c:pt>
                <c:pt idx="1473">
                  <c:v>2.4054989505281288E-2</c:v>
                </c:pt>
                <c:pt idx="1474">
                  <c:v>2.4044854266826343E-2</c:v>
                </c:pt>
                <c:pt idx="1475">
                  <c:v>2.4034719128681603E-2</c:v>
                </c:pt>
                <c:pt idx="1476">
                  <c:v>2.4024584090845957E-2</c:v>
                </c:pt>
                <c:pt idx="1477">
                  <c:v>2.4014449153318296E-2</c:v>
                </c:pt>
                <c:pt idx="1478">
                  <c:v>2.4004305619161004E-2</c:v>
                </c:pt>
                <c:pt idx="1479">
                  <c:v>2.3994156855154491E-2</c:v>
                </c:pt>
                <c:pt idx="1480">
                  <c:v>2.3984039612299668E-2</c:v>
                </c:pt>
                <c:pt idx="1481">
                  <c:v>2.3973922469404885E-2</c:v>
                </c:pt>
                <c:pt idx="1482">
                  <c:v>2.3963823100190629E-2</c:v>
                </c:pt>
                <c:pt idx="1483">
                  <c:v>2.3953723830585805E-2</c:v>
                </c:pt>
                <c:pt idx="1484">
                  <c:v>2.394362466058908E-2</c:v>
                </c:pt>
                <c:pt idx="1485">
                  <c:v>2.3933476497983053E-2</c:v>
                </c:pt>
                <c:pt idx="1486">
                  <c:v>2.3923328435954128E-2</c:v>
                </c:pt>
                <c:pt idx="1487">
                  <c:v>2.3913197866826774E-2</c:v>
                </c:pt>
                <c:pt idx="1488">
                  <c:v>2.3903067397930133E-2</c:v>
                </c:pt>
                <c:pt idx="1489">
                  <c:v>2.3892937029263095E-2</c:v>
                </c:pt>
                <c:pt idx="1490">
                  <c:v>2.3882806760824549E-2</c:v>
                </c:pt>
                <c:pt idx="1491">
                  <c:v>2.3872676592613606E-2</c:v>
                </c:pt>
                <c:pt idx="1492">
                  <c:v>2.386254652462938E-2</c:v>
                </c:pt>
                <c:pt idx="1493">
                  <c:v>2.3852399165577465E-2</c:v>
                </c:pt>
                <c:pt idx="1494">
                  <c:v>2.3842304360961242E-2</c:v>
                </c:pt>
                <c:pt idx="1495">
                  <c:v>2.3832069406290346E-2</c:v>
                </c:pt>
                <c:pt idx="1496">
                  <c:v>2.3821834553934274E-2</c:v>
                </c:pt>
                <c:pt idx="1497">
                  <c:v>2.3811599803892136E-2</c:v>
                </c:pt>
                <c:pt idx="1498">
                  <c:v>2.3801365156162824E-2</c:v>
                </c:pt>
                <c:pt idx="1499">
                  <c:v>2.3791235793724885E-2</c:v>
                </c:pt>
                <c:pt idx="1500">
                  <c:v>2.3781124202073567E-2</c:v>
                </c:pt>
                <c:pt idx="1501">
                  <c:v>2.3770995039897214E-2</c:v>
                </c:pt>
                <c:pt idx="1502">
                  <c:v>2.3760865977937362E-2</c:v>
                </c:pt>
                <c:pt idx="1503">
                  <c:v>2.3750737016193346E-2</c:v>
                </c:pt>
                <c:pt idx="1504">
                  <c:v>2.3740608154663834E-2</c:v>
                </c:pt>
                <c:pt idx="1505">
                  <c:v>2.3730479393348158E-2</c:v>
                </c:pt>
                <c:pt idx="1506">
                  <c:v>2.372035073224521E-2</c:v>
                </c:pt>
                <c:pt idx="1507">
                  <c:v>2.3710239840698311E-2</c:v>
                </c:pt>
                <c:pt idx="1508">
                  <c:v>2.3700129049012864E-2</c:v>
                </c:pt>
                <c:pt idx="1509">
                  <c:v>2.3690018357187759E-2</c:v>
                </c:pt>
                <c:pt idx="1510">
                  <c:v>2.3679907765222108E-2</c:v>
                </c:pt>
                <c:pt idx="1511">
                  <c:v>2.3669797273114801E-2</c:v>
                </c:pt>
                <c:pt idx="1512">
                  <c:v>2.365968688086495E-2</c:v>
                </c:pt>
                <c:pt idx="1513">
                  <c:v>2.3649576588471666E-2</c:v>
                </c:pt>
                <c:pt idx="1514">
                  <c:v>2.3639466395933839E-2</c:v>
                </c:pt>
                <c:pt idx="1515">
                  <c:v>2.362935630325036E-2</c:v>
                </c:pt>
                <c:pt idx="1516">
                  <c:v>2.3619246310420561E-2</c:v>
                </c:pt>
                <c:pt idx="1517">
                  <c:v>2.3609141745766893E-2</c:v>
                </c:pt>
                <c:pt idx="1518">
                  <c:v>2.3599037280859436E-2</c:v>
                </c:pt>
                <c:pt idx="1519">
                  <c:v>2.3588932915697303E-2</c:v>
                </c:pt>
                <c:pt idx="1520">
                  <c:v>2.3578823322113696E-2</c:v>
                </c:pt>
                <c:pt idx="1521">
                  <c:v>2.3568713828378662E-2</c:v>
                </c:pt>
                <c:pt idx="1522">
                  <c:v>2.3558499275409872E-2</c:v>
                </c:pt>
                <c:pt idx="1523">
                  <c:v>2.3548284824375765E-2</c:v>
                </c:pt>
                <c:pt idx="1524">
                  <c:v>2.353807047527523E-2</c:v>
                </c:pt>
                <c:pt idx="1525">
                  <c:v>2.352785622810738E-2</c:v>
                </c:pt>
                <c:pt idx="1526">
                  <c:v>2.3517642082871104E-2</c:v>
                </c:pt>
                <c:pt idx="1527">
                  <c:v>2.350741934684919E-2</c:v>
                </c:pt>
                <c:pt idx="1528">
                  <c:v>2.3497324578716228E-2</c:v>
                </c:pt>
                <c:pt idx="1529">
                  <c:v>2.348723860269275E-2</c:v>
                </c:pt>
                <c:pt idx="1530">
                  <c:v>2.3477152726060879E-2</c:v>
                </c:pt>
                <c:pt idx="1531">
                  <c:v>2.3467066948819504E-2</c:v>
                </c:pt>
                <c:pt idx="1532">
                  <c:v>2.3456981270967514E-2</c:v>
                </c:pt>
                <c:pt idx="1533">
                  <c:v>2.3446895692504022E-2</c:v>
                </c:pt>
                <c:pt idx="1534">
                  <c:v>2.3436787501767364E-2</c:v>
                </c:pt>
                <c:pt idx="1535">
                  <c:v>2.3426679410865292E-2</c:v>
                </c:pt>
                <c:pt idx="1536">
                  <c:v>2.3416585439063775E-2</c:v>
                </c:pt>
                <c:pt idx="1537">
                  <c:v>2.3406491566818177E-2</c:v>
                </c:pt>
                <c:pt idx="1538">
                  <c:v>2.339639779412761E-2</c:v>
                </c:pt>
                <c:pt idx="1539">
                  <c:v>2.3386304120990964E-2</c:v>
                </c:pt>
                <c:pt idx="1540">
                  <c:v>2.337621054740735E-2</c:v>
                </c:pt>
                <c:pt idx="1541">
                  <c:v>2.3366117073375881E-2</c:v>
                </c:pt>
                <c:pt idx="1542">
                  <c:v>2.3356041081758372E-2</c:v>
                </c:pt>
                <c:pt idx="1543">
                  <c:v>2.3345974161060212E-2</c:v>
                </c:pt>
                <c:pt idx="1544">
                  <c:v>2.3335872293987814E-2</c:v>
                </c:pt>
                <c:pt idx="1545">
                  <c:v>2.3325712492023642E-2</c:v>
                </c:pt>
                <c:pt idx="1546">
                  <c:v>2.331555279092723E-2</c:v>
                </c:pt>
                <c:pt idx="1547">
                  <c:v>2.3305393190697465E-2</c:v>
                </c:pt>
                <c:pt idx="1548">
                  <c:v>2.3295251353514734E-2</c:v>
                </c:pt>
                <c:pt idx="1549">
                  <c:v>2.3285126998503491E-2</c:v>
                </c:pt>
                <c:pt idx="1550">
                  <c:v>2.3275002743661233E-2</c:v>
                </c:pt>
                <c:pt idx="1551">
                  <c:v>2.3264861207673793E-2</c:v>
                </c:pt>
                <c:pt idx="1552">
                  <c:v>2.3254690056054628E-2</c:v>
                </c:pt>
                <c:pt idx="1553">
                  <c:v>2.3244519005535702E-2</c:v>
                </c:pt>
                <c:pt idx="1554">
                  <c:v>2.3234348056116128E-2</c:v>
                </c:pt>
                <c:pt idx="1555">
                  <c:v>2.3224220939682905E-2</c:v>
                </c:pt>
                <c:pt idx="1556">
                  <c:v>2.3214111303930585E-2</c:v>
                </c:pt>
                <c:pt idx="1557">
                  <c:v>2.3203993077923313E-2</c:v>
                </c:pt>
                <c:pt idx="1558">
                  <c:v>2.3193874951971782E-2</c:v>
                </c:pt>
                <c:pt idx="1559">
                  <c:v>2.3183756926075105E-2</c:v>
                </c:pt>
                <c:pt idx="1560">
                  <c:v>2.3173639000232171E-2</c:v>
                </c:pt>
                <c:pt idx="1561">
                  <c:v>2.3163521174442092E-2</c:v>
                </c:pt>
                <c:pt idx="1562">
                  <c:v>2.3153398122752744E-2</c:v>
                </c:pt>
                <c:pt idx="1563">
                  <c:v>2.3143275171219502E-2</c:v>
                </c:pt>
                <c:pt idx="1564">
                  <c:v>2.3133152319841477E-2</c:v>
                </c:pt>
                <c:pt idx="1565">
                  <c:v>2.3123029568617781E-2</c:v>
                </c:pt>
                <c:pt idx="1566">
                  <c:v>2.3112906917547305E-2</c:v>
                </c:pt>
                <c:pt idx="1567">
                  <c:v>2.3102784366628937E-2</c:v>
                </c:pt>
                <c:pt idx="1568">
                  <c:v>2.309266191586179E-2</c:v>
                </c:pt>
                <c:pt idx="1569">
                  <c:v>2.3082539565244975E-2</c:v>
                </c:pt>
                <c:pt idx="1570">
                  <c:v>2.3072417314777383E-2</c:v>
                </c:pt>
                <c:pt idx="1571">
                  <c:v>2.3062295164458124E-2</c:v>
                </c:pt>
                <c:pt idx="1572">
                  <c:v>2.305217311428609E-2</c:v>
                </c:pt>
                <c:pt idx="1573">
                  <c:v>2.3042016128921539E-2</c:v>
                </c:pt>
                <c:pt idx="1574">
                  <c:v>2.3031859244396768E-2</c:v>
                </c:pt>
                <c:pt idx="1575">
                  <c:v>2.3021702460710669E-2</c:v>
                </c:pt>
                <c:pt idx="1576">
                  <c:v>2.3011545777862352E-2</c:v>
                </c:pt>
                <c:pt idx="1577">
                  <c:v>2.300138919585093E-2</c:v>
                </c:pt>
                <c:pt idx="1578">
                  <c:v>2.2991180304414716E-2</c:v>
                </c:pt>
                <c:pt idx="1579">
                  <c:v>2.2980971514856563E-2</c:v>
                </c:pt>
                <c:pt idx="1580">
                  <c:v>2.2970815236390107E-2</c:v>
                </c:pt>
                <c:pt idx="1581">
                  <c:v>2.2960659058756328E-2</c:v>
                </c:pt>
                <c:pt idx="1582">
                  <c:v>2.2950502981954335E-2</c:v>
                </c:pt>
                <c:pt idx="1583">
                  <c:v>2.2940311974128491E-2</c:v>
                </c:pt>
                <c:pt idx="1584">
                  <c:v>2.2930191130842825E-2</c:v>
                </c:pt>
                <c:pt idx="1585">
                  <c:v>2.2919930263060051E-2</c:v>
                </c:pt>
                <c:pt idx="1586">
                  <c:v>2.2909511999742671E-2</c:v>
                </c:pt>
                <c:pt idx="1587">
                  <c:v>2.2899093842533524E-2</c:v>
                </c:pt>
                <c:pt idx="1588">
                  <c:v>2.2888675791431501E-2</c:v>
                </c:pt>
                <c:pt idx="1589">
                  <c:v>2.287825784643549E-2</c:v>
                </c:pt>
                <c:pt idx="1590">
                  <c:v>2.2867997499588233E-2</c:v>
                </c:pt>
                <c:pt idx="1591">
                  <c:v>2.2857754910289074E-2</c:v>
                </c:pt>
                <c:pt idx="1592">
                  <c:v>2.2847547452230055E-2</c:v>
                </c:pt>
                <c:pt idx="1593">
                  <c:v>2.2837340096034886E-2</c:v>
                </c:pt>
                <c:pt idx="1594">
                  <c:v>2.2827185243558423E-2</c:v>
                </c:pt>
                <c:pt idx="1595">
                  <c:v>2.2817030491900647E-2</c:v>
                </c:pt>
                <c:pt idx="1596">
                  <c:v>2.2806875841060448E-2</c:v>
                </c:pt>
                <c:pt idx="1597">
                  <c:v>2.2796721291036715E-2</c:v>
                </c:pt>
                <c:pt idx="1598">
                  <c:v>2.2786566841828781E-2</c:v>
                </c:pt>
                <c:pt idx="1599">
                  <c:v>2.2776412493435316E-2</c:v>
                </c:pt>
                <c:pt idx="1600">
                  <c:v>2.2766258245855431E-2</c:v>
                </c:pt>
                <c:pt idx="1601">
                  <c:v>2.2756174150185382E-2</c:v>
                </c:pt>
                <c:pt idx="1602">
                  <c:v>2.2746090153940912E-2</c:v>
                </c:pt>
                <c:pt idx="1603">
                  <c:v>2.2736006257120911E-2</c:v>
                </c:pt>
                <c:pt idx="1604">
                  <c:v>2.2725922459724268E-2</c:v>
                </c:pt>
                <c:pt idx="1605">
                  <c:v>2.2715838761750096E-2</c:v>
                </c:pt>
                <c:pt idx="1606">
                  <c:v>2.270572013937433E-2</c:v>
                </c:pt>
                <c:pt idx="1607">
                  <c:v>2.2695601617110928E-2</c:v>
                </c:pt>
                <c:pt idx="1608">
                  <c:v>2.2685483194959E-2</c:v>
                </c:pt>
                <c:pt idx="1609">
                  <c:v>2.2675364872917436E-2</c:v>
                </c:pt>
                <c:pt idx="1610">
                  <c:v>2.2665246650985349E-2</c:v>
                </c:pt>
                <c:pt idx="1611">
                  <c:v>2.2655163551252189E-2</c:v>
                </c:pt>
                <c:pt idx="1612">
                  <c:v>2.2645080550934615E-2</c:v>
                </c:pt>
                <c:pt idx="1613">
                  <c:v>2.2634857564446165E-2</c:v>
                </c:pt>
                <c:pt idx="1614">
                  <c:v>2.2624617309716655E-2</c:v>
                </c:pt>
                <c:pt idx="1615">
                  <c:v>2.2614464569177706E-2</c:v>
                </c:pt>
                <c:pt idx="1616">
                  <c:v>2.2604311929436349E-2</c:v>
                </c:pt>
                <c:pt idx="1617">
                  <c:v>2.2594159390491697E-2</c:v>
                </c:pt>
                <c:pt idx="1618">
                  <c:v>2.2584076991652546E-2</c:v>
                </c:pt>
                <c:pt idx="1619">
                  <c:v>2.2573994692222099E-2</c:v>
                </c:pt>
                <c:pt idx="1620">
                  <c:v>2.2563842454270677E-2</c:v>
                </c:pt>
                <c:pt idx="1621">
                  <c:v>2.2553742985110592E-2</c:v>
                </c:pt>
                <c:pt idx="1622">
                  <c:v>2.254364361569916E-2</c:v>
                </c:pt>
                <c:pt idx="1623">
                  <c:v>2.2533544346035272E-2</c:v>
                </c:pt>
                <c:pt idx="1624">
                  <c:v>2.252344517611804E-2</c:v>
                </c:pt>
                <c:pt idx="1625">
                  <c:v>2.2513346105946352E-2</c:v>
                </c:pt>
                <c:pt idx="1626">
                  <c:v>2.2503247135519322E-2</c:v>
                </c:pt>
                <c:pt idx="1627">
                  <c:v>2.2493148264835838E-2</c:v>
                </c:pt>
                <c:pt idx="1628">
                  <c:v>2.2482979461506014E-2</c:v>
                </c:pt>
                <c:pt idx="1629">
                  <c:v>2.2472740727622842E-2</c:v>
                </c:pt>
                <c:pt idx="1630">
                  <c:v>2.2462502096266324E-2</c:v>
                </c:pt>
                <c:pt idx="1631">
                  <c:v>2.2452263567435349E-2</c:v>
                </c:pt>
                <c:pt idx="1632">
                  <c:v>2.2442165200297071E-2</c:v>
                </c:pt>
                <c:pt idx="1633">
                  <c:v>2.2432066932896344E-2</c:v>
                </c:pt>
                <c:pt idx="1634">
                  <c:v>2.2421968765232281E-2</c:v>
                </c:pt>
                <c:pt idx="1635">
                  <c:v>2.2411800669789983E-2</c:v>
                </c:pt>
                <c:pt idx="1636">
                  <c:v>2.2401597662065509E-2</c:v>
                </c:pt>
                <c:pt idx="1637">
                  <c:v>2.2391394756160476E-2</c:v>
                </c:pt>
                <c:pt idx="1638">
                  <c:v>2.2381191952073776E-2</c:v>
                </c:pt>
                <c:pt idx="1639">
                  <c:v>2.2371094286882443E-2</c:v>
                </c:pt>
                <c:pt idx="1640">
                  <c:v>2.2360996721421778E-2</c:v>
                </c:pt>
                <c:pt idx="1641">
                  <c:v>2.2350899255690893E-2</c:v>
                </c:pt>
                <c:pt idx="1642">
                  <c:v>2.2340661844405973E-2</c:v>
                </c:pt>
                <c:pt idx="1643">
                  <c:v>2.2330424535634386E-2</c:v>
                </c:pt>
                <c:pt idx="1644">
                  <c:v>2.2320187329375019E-2</c:v>
                </c:pt>
                <c:pt idx="1645">
                  <c:v>2.2309950225626984E-2</c:v>
                </c:pt>
                <c:pt idx="1646">
                  <c:v>2.2299721906847703E-2</c:v>
                </c:pt>
                <c:pt idx="1647">
                  <c:v>2.2289542703795684E-2</c:v>
                </c:pt>
                <c:pt idx="1648">
                  <c:v>2.227927789953954E-2</c:v>
                </c:pt>
                <c:pt idx="1649">
                  <c:v>2.2269133908920047E-2</c:v>
                </c:pt>
                <c:pt idx="1650">
                  <c:v>2.225899001895848E-2</c:v>
                </c:pt>
                <c:pt idx="1651">
                  <c:v>2.2248846229653729E-2</c:v>
                </c:pt>
                <c:pt idx="1652">
                  <c:v>2.2238702541005129E-2</c:v>
                </c:pt>
                <c:pt idx="1653">
                  <c:v>2.2228628967976283E-2</c:v>
                </c:pt>
                <c:pt idx="1654">
                  <c:v>2.2218538130675647E-2</c:v>
                </c:pt>
                <c:pt idx="1655">
                  <c:v>2.2208473438040555E-2</c:v>
                </c:pt>
                <c:pt idx="1656">
                  <c:v>2.2198417806152948E-2</c:v>
                </c:pt>
                <c:pt idx="1657">
                  <c:v>2.2188292260976183E-2</c:v>
                </c:pt>
                <c:pt idx="1658">
                  <c:v>2.2178166816099631E-2</c:v>
                </c:pt>
                <c:pt idx="1659">
                  <c:v>2.2168041471522182E-2</c:v>
                </c:pt>
                <c:pt idx="1660">
                  <c:v>2.215798623737042E-2</c:v>
                </c:pt>
                <c:pt idx="1661">
                  <c:v>2.2147922140925091E-2</c:v>
                </c:pt>
                <c:pt idx="1662">
                  <c:v>2.2137858143570055E-2</c:v>
                </c:pt>
                <c:pt idx="1663">
                  <c:v>2.2127776883304806E-2</c:v>
                </c:pt>
                <c:pt idx="1664">
                  <c:v>2.2117695722470243E-2</c:v>
                </c:pt>
                <c:pt idx="1665">
                  <c:v>2.2107614661065256E-2</c:v>
                </c:pt>
                <c:pt idx="1666">
                  <c:v>2.2097533699088956E-2</c:v>
                </c:pt>
                <c:pt idx="1667">
                  <c:v>2.2087452836540455E-2</c:v>
                </c:pt>
                <c:pt idx="1668">
                  <c:v>2.2077337071115366E-2</c:v>
                </c:pt>
                <c:pt idx="1669">
                  <c:v>2.2067203764822407E-2</c:v>
                </c:pt>
                <c:pt idx="1670">
                  <c:v>2.2057088199805674E-2</c:v>
                </c:pt>
                <c:pt idx="1671">
                  <c:v>2.2046972734904191E-2</c:v>
                </c:pt>
                <c:pt idx="1672">
                  <c:v>2.2036857370117069E-2</c:v>
                </c:pt>
                <c:pt idx="1673">
                  <c:v>2.202674210544342E-2</c:v>
                </c:pt>
                <c:pt idx="1674">
                  <c:v>2.2016626940882134E-2</c:v>
                </c:pt>
                <c:pt idx="1675">
                  <c:v>2.2006511876432322E-2</c:v>
                </c:pt>
                <c:pt idx="1676">
                  <c:v>2.1996475591042897E-2</c:v>
                </c:pt>
                <c:pt idx="1677">
                  <c:v>2.1986430724412198E-2</c:v>
                </c:pt>
                <c:pt idx="1678">
                  <c:v>2.1976333318245667E-2</c:v>
                </c:pt>
                <c:pt idx="1679">
                  <c:v>2.196623601184311E-2</c:v>
                </c:pt>
                <c:pt idx="1680">
                  <c:v>2.1956138805203862E-2</c:v>
                </c:pt>
                <c:pt idx="1681">
                  <c:v>2.1946006700521714E-2</c:v>
                </c:pt>
                <c:pt idx="1682">
                  <c:v>2.1935892335011919E-2</c:v>
                </c:pt>
                <c:pt idx="1683">
                  <c:v>2.1925795428173522E-2</c:v>
                </c:pt>
                <c:pt idx="1684">
                  <c:v>2.1915689941895966E-2</c:v>
                </c:pt>
                <c:pt idx="1685">
                  <c:v>2.1905575876436156E-2</c:v>
                </c:pt>
                <c:pt idx="1686">
                  <c:v>2.1895461911076719E-2</c:v>
                </c:pt>
                <c:pt idx="1687">
                  <c:v>2.1885348045816988E-2</c:v>
                </c:pt>
                <c:pt idx="1688">
                  <c:v>2.1875321629133859E-2</c:v>
                </c:pt>
                <c:pt idx="1689">
                  <c:v>2.1865260315784507E-2</c:v>
                </c:pt>
                <c:pt idx="1690">
                  <c:v>2.1855199101498135E-2</c:v>
                </c:pt>
                <c:pt idx="1691">
                  <c:v>2.1845137986273855E-2</c:v>
                </c:pt>
                <c:pt idx="1692">
                  <c:v>2.1835041976104419E-2</c:v>
                </c:pt>
                <c:pt idx="1693">
                  <c:v>2.1824946065685413E-2</c:v>
                </c:pt>
                <c:pt idx="1694">
                  <c:v>2.1814850255015727E-2</c:v>
                </c:pt>
                <c:pt idx="1695">
                  <c:v>2.180478953706344E-2</c:v>
                </c:pt>
                <c:pt idx="1696">
                  <c:v>2.1794772868907852E-2</c:v>
                </c:pt>
                <c:pt idx="1697">
                  <c:v>2.1784712348636104E-2</c:v>
                </c:pt>
                <c:pt idx="1698">
                  <c:v>2.1774660885355734E-2</c:v>
                </c:pt>
                <c:pt idx="1699">
                  <c:v>2.1764600563105141E-2</c:v>
                </c:pt>
                <c:pt idx="1700">
                  <c:v>2.1754540339907757E-2</c:v>
                </c:pt>
                <c:pt idx="1701">
                  <c:v>2.1744480215762696E-2</c:v>
                </c:pt>
                <c:pt idx="1702">
                  <c:v>2.1734420190668846E-2</c:v>
                </c:pt>
                <c:pt idx="1703">
                  <c:v>2.172437789969428E-2</c:v>
                </c:pt>
                <c:pt idx="1704">
                  <c:v>2.17143443849106E-2</c:v>
                </c:pt>
                <c:pt idx="1705">
                  <c:v>2.1704284656532069E-2</c:v>
                </c:pt>
                <c:pt idx="1706">
                  <c:v>2.1694225027200975E-2</c:v>
                </c:pt>
                <c:pt idx="1707">
                  <c:v>2.1684165496916208E-2</c:v>
                </c:pt>
                <c:pt idx="1708">
                  <c:v>2.1674106065676879E-2</c:v>
                </c:pt>
                <c:pt idx="1709">
                  <c:v>2.1664029379359739E-2</c:v>
                </c:pt>
                <c:pt idx="1710">
                  <c:v>2.1653952792427988E-2</c:v>
                </c:pt>
                <c:pt idx="1711">
                  <c:v>2.164387630488096E-2</c:v>
                </c:pt>
                <c:pt idx="1712">
                  <c:v>2.163379123991338E-2</c:v>
                </c:pt>
                <c:pt idx="1713">
                  <c:v>2.1623679964450693E-2</c:v>
                </c:pt>
                <c:pt idx="1714">
                  <c:v>2.1613568789060844E-2</c:v>
                </c:pt>
                <c:pt idx="1715">
                  <c:v>2.1603457713742946E-2</c:v>
                </c:pt>
                <c:pt idx="1716">
                  <c:v>2.1593381724224647E-2</c:v>
                </c:pt>
                <c:pt idx="1717">
                  <c:v>2.1583349495846615E-2</c:v>
                </c:pt>
                <c:pt idx="1718">
                  <c:v>2.1573387336079719E-2</c:v>
                </c:pt>
                <c:pt idx="1719">
                  <c:v>2.1563451581961601E-2</c:v>
                </c:pt>
                <c:pt idx="1720">
                  <c:v>2.1553515924477962E-2</c:v>
                </c:pt>
                <c:pt idx="1721">
                  <c:v>2.1543580363627912E-2</c:v>
                </c:pt>
                <c:pt idx="1722">
                  <c:v>2.1533644899410342E-2</c:v>
                </c:pt>
                <c:pt idx="1723">
                  <c:v>2.1523709531824586E-2</c:v>
                </c:pt>
                <c:pt idx="1724">
                  <c:v>2.1513774260869534E-2</c:v>
                </c:pt>
                <c:pt idx="1725">
                  <c:v>2.1503839086544296E-2</c:v>
                </c:pt>
                <c:pt idx="1726">
                  <c:v>2.1493904008847764E-2</c:v>
                </c:pt>
                <c:pt idx="1727">
                  <c:v>2.1483969027779048E-2</c:v>
                </c:pt>
                <c:pt idx="1728">
                  <c:v>2.1474034143337484E-2</c:v>
                </c:pt>
                <c:pt idx="1729">
                  <c:v>2.1464099355521959E-2</c:v>
                </c:pt>
                <c:pt idx="1730">
                  <c:v>2.1454164664331365E-2</c:v>
                </c:pt>
                <c:pt idx="1731">
                  <c:v>2.1444256375196868E-2</c:v>
                </c:pt>
                <c:pt idx="1732">
                  <c:v>2.1434339227220489E-2</c:v>
                </c:pt>
                <c:pt idx="1733">
                  <c:v>2.142442217552909E-2</c:v>
                </c:pt>
                <c:pt idx="1734">
                  <c:v>2.1414505220121782E-2</c:v>
                </c:pt>
                <c:pt idx="1735">
                  <c:v>2.1404588360997678E-2</c:v>
                </c:pt>
                <c:pt idx="1736">
                  <c:v>2.139467159815589E-2</c:v>
                </c:pt>
                <c:pt idx="1737">
                  <c:v>2.1384684974419699E-2</c:v>
                </c:pt>
                <c:pt idx="1738">
                  <c:v>2.137464612087725E-2</c:v>
                </c:pt>
                <c:pt idx="1739">
                  <c:v>2.136474727760751E-2</c:v>
                </c:pt>
                <c:pt idx="1740">
                  <c:v>2.135484853027414E-2</c:v>
                </c:pt>
                <c:pt idx="1741">
                  <c:v>2.1344949878876474E-2</c:v>
                </c:pt>
                <c:pt idx="1742">
                  <c:v>2.1335051323413401E-2</c:v>
                </c:pt>
                <c:pt idx="1743">
                  <c:v>2.1325152863884034E-2</c:v>
                </c:pt>
                <c:pt idx="1744">
                  <c:v>2.1315263174387589E-2</c:v>
                </c:pt>
                <c:pt idx="1745">
                  <c:v>2.1305373580654985E-2</c:v>
                </c:pt>
                <c:pt idx="1746">
                  <c:v>2.1295475408752873E-2</c:v>
                </c:pt>
                <c:pt idx="1747">
                  <c:v>2.1285577332780914E-2</c:v>
                </c:pt>
                <c:pt idx="1748">
                  <c:v>2.1275661725410844E-2</c:v>
                </c:pt>
                <c:pt idx="1749">
                  <c:v>2.1265746214310877E-2</c:v>
                </c:pt>
                <c:pt idx="1750">
                  <c:v>2.1255830799480124E-2</c:v>
                </c:pt>
                <c:pt idx="1751">
                  <c:v>2.1245915480917699E-2</c:v>
                </c:pt>
                <c:pt idx="1752">
                  <c:v>2.1236000258622489E-2</c:v>
                </c:pt>
                <c:pt idx="1753">
                  <c:v>2.1226085132593608E-2</c:v>
                </c:pt>
                <c:pt idx="1754">
                  <c:v>2.1216170102830167E-2</c:v>
                </c:pt>
                <c:pt idx="1755">
                  <c:v>2.1206255169331278E-2</c:v>
                </c:pt>
                <c:pt idx="1756">
                  <c:v>2.1196340332095831E-2</c:v>
                </c:pt>
                <c:pt idx="1757">
                  <c:v>2.1186425591123159E-2</c:v>
                </c:pt>
                <c:pt idx="1758">
                  <c:v>2.1176510946412153E-2</c:v>
                </c:pt>
                <c:pt idx="1759">
                  <c:v>2.1166596397961923E-2</c:v>
                </c:pt>
                <c:pt idx="1760">
                  <c:v>2.1156681945771583E-2</c:v>
                </c:pt>
                <c:pt idx="1761">
                  <c:v>2.1146767589840021E-2</c:v>
                </c:pt>
                <c:pt idx="1762">
                  <c:v>2.1136704777200421E-2</c:v>
                </c:pt>
                <c:pt idx="1763">
                  <c:v>2.1126642063724166E-2</c:v>
                </c:pt>
                <c:pt idx="1764">
                  <c:v>2.1116579449410144E-2</c:v>
                </c:pt>
                <c:pt idx="1765">
                  <c:v>2.1106551903315118E-2</c:v>
                </c:pt>
                <c:pt idx="1766">
                  <c:v>2.1096524455692434E-2</c:v>
                </c:pt>
                <c:pt idx="1767">
                  <c:v>2.108649710654098E-2</c:v>
                </c:pt>
                <c:pt idx="1768">
                  <c:v>2.107654846399476E-2</c:v>
                </c:pt>
                <c:pt idx="1769">
                  <c:v>2.1066512639024593E-2</c:v>
                </c:pt>
                <c:pt idx="1770">
                  <c:v>2.10564769126933E-2</c:v>
                </c:pt>
                <c:pt idx="1771">
                  <c:v>2.1046441284999773E-2</c:v>
                </c:pt>
                <c:pt idx="1772">
                  <c:v>2.1036405755943122E-2</c:v>
                </c:pt>
                <c:pt idx="1773">
                  <c:v>2.1026370325522459E-2</c:v>
                </c:pt>
                <c:pt idx="1774">
                  <c:v>2.1016483529195273E-2</c:v>
                </c:pt>
                <c:pt idx="1775">
                  <c:v>2.1006596828603952E-2</c:v>
                </c:pt>
                <c:pt idx="1776">
                  <c:v>2.0996675258446507E-2</c:v>
                </c:pt>
                <c:pt idx="1777">
                  <c:v>2.0986753784701273E-2</c:v>
                </c:pt>
                <c:pt idx="1778">
                  <c:v>2.0976832407367363E-2</c:v>
                </c:pt>
                <c:pt idx="1779">
                  <c:v>2.0966911126443888E-2</c:v>
                </c:pt>
                <c:pt idx="1780">
                  <c:v>2.0957042527699477E-2</c:v>
                </c:pt>
                <c:pt idx="1781">
                  <c:v>2.0947191366293305E-2</c:v>
                </c:pt>
                <c:pt idx="1782">
                  <c:v>2.0937296665781036E-2</c:v>
                </c:pt>
                <c:pt idx="1783">
                  <c:v>2.0927428353288091E-2</c:v>
                </c:pt>
                <c:pt idx="1784">
                  <c:v>2.0917560136181512E-2</c:v>
                </c:pt>
                <c:pt idx="1785">
                  <c:v>2.0907692014460633E-2</c:v>
                </c:pt>
                <c:pt idx="1786">
                  <c:v>2.0897832658679505E-2</c:v>
                </c:pt>
                <c:pt idx="1787">
                  <c:v>2.0888008359694954E-2</c:v>
                </c:pt>
                <c:pt idx="1788">
                  <c:v>2.0878079271526628E-2</c:v>
                </c:pt>
                <c:pt idx="1789">
                  <c:v>2.0868202581433959E-2</c:v>
                </c:pt>
                <c:pt idx="1790">
                  <c:v>2.0858325986895299E-2</c:v>
                </c:pt>
                <c:pt idx="1791">
                  <c:v>2.0848449487909759E-2</c:v>
                </c:pt>
                <c:pt idx="1792">
                  <c:v>2.0838573084476453E-2</c:v>
                </c:pt>
                <c:pt idx="1793">
                  <c:v>2.0828696776594269E-2</c:v>
                </c:pt>
                <c:pt idx="1794">
                  <c:v>2.0818803224494475E-2</c:v>
                </c:pt>
                <c:pt idx="1795">
                  <c:v>2.0808909768279982E-2</c:v>
                </c:pt>
                <c:pt idx="1796">
                  <c:v>2.0798981449419385E-2</c:v>
                </c:pt>
                <c:pt idx="1797">
                  <c:v>2.0789053227120879E-2</c:v>
                </c:pt>
                <c:pt idx="1798">
                  <c:v>2.0779125101383578E-2</c:v>
                </c:pt>
                <c:pt idx="1799">
                  <c:v>2.0769197072206591E-2</c:v>
                </c:pt>
                <c:pt idx="1800">
                  <c:v>2.0759269139589032E-2</c:v>
                </c:pt>
                <c:pt idx="1801">
                  <c:v>2.074930634670169E-2</c:v>
                </c:pt>
                <c:pt idx="1802">
                  <c:v>2.073934365105301E-2</c:v>
                </c:pt>
                <c:pt idx="1803">
                  <c:v>2.0729416008787638E-2</c:v>
                </c:pt>
                <c:pt idx="1804">
                  <c:v>2.0719488463077917E-2</c:v>
                </c:pt>
                <c:pt idx="1805">
                  <c:v>2.0709561013922961E-2</c:v>
                </c:pt>
                <c:pt idx="1806">
                  <c:v>2.0699633661321659E-2</c:v>
                </c:pt>
                <c:pt idx="1807">
                  <c:v>2.0689706405273123E-2</c:v>
                </c:pt>
                <c:pt idx="1808">
                  <c:v>2.0679779245776464E-2</c:v>
                </c:pt>
                <c:pt idx="1809">
                  <c:v>2.0669852182830573E-2</c:v>
                </c:pt>
                <c:pt idx="1810">
                  <c:v>2.065992521643456E-2</c:v>
                </c:pt>
                <c:pt idx="1811">
                  <c:v>2.0649998346587539E-2</c:v>
                </c:pt>
                <c:pt idx="1812">
                  <c:v>2.0640071573288621E-2</c:v>
                </c:pt>
                <c:pt idx="1813">
                  <c:v>2.0630144896536917E-2</c:v>
                </c:pt>
                <c:pt idx="1814">
                  <c:v>2.0620218316331318E-2</c:v>
                </c:pt>
                <c:pt idx="1815">
                  <c:v>2.0610291832671157E-2</c:v>
                </c:pt>
                <c:pt idx="1816">
                  <c:v>2.0600365445555102E-2</c:v>
                </c:pt>
                <c:pt idx="1817">
                  <c:v>2.0590439154982487E-2</c:v>
                </c:pt>
                <c:pt idx="1818">
                  <c:v>2.0580512960952424E-2</c:v>
                </c:pt>
                <c:pt idx="1819">
                  <c:v>2.0570586863463802E-2</c:v>
                </c:pt>
                <c:pt idx="1820">
                  <c:v>2.0560660862515734E-2</c:v>
                </c:pt>
                <c:pt idx="1821">
                  <c:v>2.0550734958107331E-2</c:v>
                </c:pt>
                <c:pt idx="1822">
                  <c:v>2.0540826485282881E-2</c:v>
                </c:pt>
                <c:pt idx="1823">
                  <c:v>2.0530918108659257E-2</c:v>
                </c:pt>
                <c:pt idx="1824">
                  <c:v>2.052100982823557E-2</c:v>
                </c:pt>
                <c:pt idx="1825">
                  <c:v>2.051110164401071E-2</c:v>
                </c:pt>
                <c:pt idx="1826">
                  <c:v>2.050119355598401E-2</c:v>
                </c:pt>
                <c:pt idx="1827">
                  <c:v>2.049128556415436E-2</c:v>
                </c:pt>
                <c:pt idx="1828">
                  <c:v>2.0481377668520873E-2</c:v>
                </c:pt>
                <c:pt idx="1829">
                  <c:v>2.0471330079846917E-2</c:v>
                </c:pt>
                <c:pt idx="1830">
                  <c:v>2.0461422377960226E-2</c:v>
                </c:pt>
                <c:pt idx="1831">
                  <c:v>2.045151477226681E-2</c:v>
                </c:pt>
                <c:pt idx="1832">
                  <c:v>2.0441596918663985E-2</c:v>
                </c:pt>
                <c:pt idx="1833">
                  <c:v>2.0431679161453609E-2</c:v>
                </c:pt>
                <c:pt idx="1834">
                  <c:v>2.0421761500634794E-2</c:v>
                </c:pt>
                <c:pt idx="1835">
                  <c:v>2.0411843936206431E-2</c:v>
                </c:pt>
                <c:pt idx="1836">
                  <c:v>2.0401926468167852E-2</c:v>
                </c:pt>
                <c:pt idx="1837">
                  <c:v>2.0392009096517949E-2</c:v>
                </c:pt>
                <c:pt idx="1838">
                  <c:v>2.0382102164754334E-2</c:v>
                </c:pt>
                <c:pt idx="1839">
                  <c:v>2.0372160385263793E-2</c:v>
                </c:pt>
                <c:pt idx="1840">
                  <c:v>2.0362218702637991E-2</c:v>
                </c:pt>
                <c:pt idx="1841">
                  <c:v>2.0352277116876039E-2</c:v>
                </c:pt>
                <c:pt idx="1842">
                  <c:v>2.0342335627976826E-2</c:v>
                </c:pt>
                <c:pt idx="1843">
                  <c:v>2.0332394235939466E-2</c:v>
                </c:pt>
                <c:pt idx="1844">
                  <c:v>2.0322417998555053E-2</c:v>
                </c:pt>
                <c:pt idx="1845">
                  <c:v>2.0312476800578905E-2</c:v>
                </c:pt>
                <c:pt idx="1846">
                  <c:v>2.0302535699461721E-2</c:v>
                </c:pt>
                <c:pt idx="1847">
                  <c:v>2.0292594695202615E-2</c:v>
                </c:pt>
                <c:pt idx="1848">
                  <c:v>2.0282653787800697E-2</c:v>
                </c:pt>
                <c:pt idx="1849">
                  <c:v>2.02726430962481E-2</c:v>
                </c:pt>
                <c:pt idx="1850">
                  <c:v>2.0262632502917377E-2</c:v>
                </c:pt>
                <c:pt idx="1851">
                  <c:v>2.0252622007807419E-2</c:v>
                </c:pt>
                <c:pt idx="1852">
                  <c:v>2.0242611610917116E-2</c:v>
                </c:pt>
                <c:pt idx="1853">
                  <c:v>2.0232601312245801E-2</c:v>
                </c:pt>
                <c:pt idx="1854">
                  <c:v>2.0222591111792365E-2</c:v>
                </c:pt>
                <c:pt idx="1855">
                  <c:v>2.0212581009555919E-2</c:v>
                </c:pt>
                <c:pt idx="1856">
                  <c:v>2.0202605943637986E-2</c:v>
                </c:pt>
                <c:pt idx="1857">
                  <c:v>2.0192613646120794E-2</c:v>
                </c:pt>
                <c:pt idx="1858">
                  <c:v>2.0182502659262358E-2</c:v>
                </c:pt>
                <c:pt idx="1859">
                  <c:v>2.017239177261243E-2</c:v>
                </c:pt>
                <c:pt idx="1860">
                  <c:v>2.0162286296551368E-2</c:v>
                </c:pt>
                <c:pt idx="1861">
                  <c:v>2.0152180920591567E-2</c:v>
                </c:pt>
                <c:pt idx="1862">
                  <c:v>2.0142075644732138E-2</c:v>
                </c:pt>
                <c:pt idx="1863">
                  <c:v>2.0132115242451842E-2</c:v>
                </c:pt>
                <c:pt idx="1864">
                  <c:v>2.0122140963283019E-2</c:v>
                </c:pt>
                <c:pt idx="1865">
                  <c:v>2.0112201716644629E-2</c:v>
                </c:pt>
                <c:pt idx="1866">
                  <c:v>2.010226256684633E-2</c:v>
                </c:pt>
                <c:pt idx="1867">
                  <c:v>2.0092323513887012E-2</c:v>
                </c:pt>
                <c:pt idx="1868">
                  <c:v>2.0082384557765787E-2</c:v>
                </c:pt>
                <c:pt idx="1869">
                  <c:v>2.0072445698481767E-2</c:v>
                </c:pt>
                <c:pt idx="1870">
                  <c:v>2.0062506936033841E-2</c:v>
                </c:pt>
                <c:pt idx="1871">
                  <c:v>2.0052603203389197E-2</c:v>
                </c:pt>
                <c:pt idx="1872">
                  <c:v>2.0042717172945368E-2</c:v>
                </c:pt>
                <c:pt idx="1873">
                  <c:v>2.0032831238313786E-2</c:v>
                </c:pt>
                <c:pt idx="1874">
                  <c:v>2.0022945399493786E-2</c:v>
                </c:pt>
                <c:pt idx="1875">
                  <c:v>2.0013059656484034E-2</c:v>
                </c:pt>
                <c:pt idx="1876">
                  <c:v>2.0003174009283864E-2</c:v>
                </c:pt>
                <c:pt idx="1877">
                  <c:v>1.9993288457892389E-2</c:v>
                </c:pt>
                <c:pt idx="1878">
                  <c:v>1.9983368071709862E-2</c:v>
                </c:pt>
                <c:pt idx="1879">
                  <c:v>1.997341285175569E-2</c:v>
                </c:pt>
                <c:pt idx="1880">
                  <c:v>1.9963544914040066E-2</c:v>
                </c:pt>
                <c:pt idx="1881">
                  <c:v>1.9953610845309777E-2</c:v>
                </c:pt>
                <c:pt idx="1882">
                  <c:v>1.9943676873333649E-2</c:v>
                </c:pt>
                <c:pt idx="1883">
                  <c:v>1.9933742998110571E-2</c:v>
                </c:pt>
                <c:pt idx="1884">
                  <c:v>1.992394530131758E-2</c:v>
                </c:pt>
                <c:pt idx="1885">
                  <c:v>1.9914121712039989E-2</c:v>
                </c:pt>
                <c:pt idx="1886">
                  <c:v>1.9904289275839648E-2</c:v>
                </c:pt>
                <c:pt idx="1887">
                  <c:v>1.9894474537916818E-2</c:v>
                </c:pt>
                <c:pt idx="1888">
                  <c:v>1.9884659894443324E-2</c:v>
                </c:pt>
                <c:pt idx="1889">
                  <c:v>1.9874845345418057E-2</c:v>
                </c:pt>
                <c:pt idx="1890">
                  <c:v>1.986503089084013E-2</c:v>
                </c:pt>
                <c:pt idx="1891">
                  <c:v>1.9855251456922129E-2</c:v>
                </c:pt>
                <c:pt idx="1892">
                  <c:v>1.9845437190899817E-2</c:v>
                </c:pt>
                <c:pt idx="1893">
                  <c:v>1.9835623019322179E-2</c:v>
                </c:pt>
                <c:pt idx="1894">
                  <c:v>1.9825808942188328E-2</c:v>
                </c:pt>
                <c:pt idx="1895">
                  <c:v>1.9815994959497152E-2</c:v>
                </c:pt>
                <c:pt idx="1896">
                  <c:v>1.9806181071247764E-2</c:v>
                </c:pt>
                <c:pt idx="1897">
                  <c:v>1.9796367277439497E-2</c:v>
                </c:pt>
                <c:pt idx="1898">
                  <c:v>1.9786483730354076E-2</c:v>
                </c:pt>
                <c:pt idx="1899">
                  <c:v>1.9776617601121815E-2</c:v>
                </c:pt>
                <c:pt idx="1900">
                  <c:v>1.9766804091808421E-2</c:v>
                </c:pt>
                <c:pt idx="1901">
                  <c:v>1.9756990676932373E-2</c:v>
                </c:pt>
                <c:pt idx="1902">
                  <c:v>1.9747194678059188E-2</c:v>
                </c:pt>
                <c:pt idx="1903">
                  <c:v>1.9737398773288284E-2</c:v>
                </c:pt>
                <c:pt idx="1904">
                  <c:v>1.9727602962618995E-2</c:v>
                </c:pt>
                <c:pt idx="1905">
                  <c:v>1.9717807246050212E-2</c:v>
                </c:pt>
                <c:pt idx="1906">
                  <c:v>1.9708011623581267E-2</c:v>
                </c:pt>
                <c:pt idx="1907">
                  <c:v>1.9698163853642647E-2</c:v>
                </c:pt>
                <c:pt idx="1908">
                  <c:v>1.9688316178808396E-2</c:v>
                </c:pt>
                <c:pt idx="1909">
                  <c:v>1.9678503519236834E-2</c:v>
                </c:pt>
                <c:pt idx="1910">
                  <c:v>1.9668690954094403E-2</c:v>
                </c:pt>
                <c:pt idx="1911">
                  <c:v>1.9658878483380215E-2</c:v>
                </c:pt>
                <c:pt idx="1912">
                  <c:v>1.9649048507840661E-2</c:v>
                </c:pt>
                <c:pt idx="1913">
                  <c:v>1.9639157728657652E-2</c:v>
                </c:pt>
                <c:pt idx="1914">
                  <c:v>1.9629267045417009E-2</c:v>
                </c:pt>
                <c:pt idx="1915">
                  <c:v>1.9619376458117621E-2</c:v>
                </c:pt>
                <c:pt idx="1916">
                  <c:v>1.9609485966758822E-2</c:v>
                </c:pt>
                <c:pt idx="1917">
                  <c:v>1.9599595571339501E-2</c:v>
                </c:pt>
                <c:pt idx="1918">
                  <c:v>1.9589705271858771E-2</c:v>
                </c:pt>
                <c:pt idx="1919">
                  <c:v>1.9579780151538717E-2</c:v>
                </c:pt>
                <c:pt idx="1920">
                  <c:v>1.9569855127834046E-2</c:v>
                </c:pt>
                <c:pt idx="1921">
                  <c:v>1.9560026010520204E-2</c:v>
                </c:pt>
                <c:pt idx="1922">
                  <c:v>1.9550196987963453E-2</c:v>
                </c:pt>
                <c:pt idx="1923">
                  <c:v>1.9540263313885475E-2</c:v>
                </c:pt>
                <c:pt idx="1924">
                  <c:v>1.9530329736593188E-2</c:v>
                </c:pt>
                <c:pt idx="1925">
                  <c:v>1.9520396256085704E-2</c:v>
                </c:pt>
                <c:pt idx="1926">
                  <c:v>1.9510436896047922E-2</c:v>
                </c:pt>
                <c:pt idx="1927">
                  <c:v>1.9500625948243533E-2</c:v>
                </c:pt>
                <c:pt idx="1928">
                  <c:v>1.9490815094851843E-2</c:v>
                </c:pt>
                <c:pt idx="1929">
                  <c:v>1.9480969422476013E-2</c:v>
                </c:pt>
                <c:pt idx="1930">
                  <c:v>1.9471123845184124E-2</c:v>
                </c:pt>
                <c:pt idx="1931">
                  <c:v>1.9461278362975287E-2</c:v>
                </c:pt>
                <c:pt idx="1932">
                  <c:v>1.9451432975848615E-2</c:v>
                </c:pt>
                <c:pt idx="1933">
                  <c:v>1.9441622595850472E-2</c:v>
                </c:pt>
                <c:pt idx="1934">
                  <c:v>1.9431794714756645E-2</c:v>
                </c:pt>
                <c:pt idx="1935">
                  <c:v>1.9421984523741331E-2</c:v>
                </c:pt>
                <c:pt idx="1936">
                  <c:v>1.9412209338172337E-2</c:v>
                </c:pt>
                <c:pt idx="1937">
                  <c:v>1.9402434246337252E-2</c:v>
                </c:pt>
                <c:pt idx="1938">
                  <c:v>1.9392659248234967E-2</c:v>
                </c:pt>
                <c:pt idx="1939">
                  <c:v>1.9382884343864593E-2</c:v>
                </c:pt>
                <c:pt idx="1940">
                  <c:v>1.9373109533225241E-2</c:v>
                </c:pt>
                <c:pt idx="1941">
                  <c:v>1.9363334816316025E-2</c:v>
                </c:pt>
                <c:pt idx="1942">
                  <c:v>1.9353525284103501E-2</c:v>
                </c:pt>
                <c:pt idx="1943">
                  <c:v>1.9343646028904038E-2</c:v>
                </c:pt>
                <c:pt idx="1944">
                  <c:v>1.9333836686160621E-2</c:v>
                </c:pt>
                <c:pt idx="1945">
                  <c:v>1.9324027437814362E-2</c:v>
                </c:pt>
                <c:pt idx="1946">
                  <c:v>1.9314218283864593E-2</c:v>
                </c:pt>
                <c:pt idx="1947">
                  <c:v>1.9304426538355512E-2</c:v>
                </c:pt>
                <c:pt idx="1948">
                  <c:v>1.9294661136984192E-2</c:v>
                </c:pt>
                <c:pt idx="1949">
                  <c:v>1.9284887172312803E-2</c:v>
                </c:pt>
                <c:pt idx="1950">
                  <c:v>1.9274973675993401E-2</c:v>
                </c:pt>
                <c:pt idx="1951">
                  <c:v>1.9264955558108365E-2</c:v>
                </c:pt>
                <c:pt idx="1952">
                  <c:v>1.9254937538688122E-2</c:v>
                </c:pt>
                <c:pt idx="1953">
                  <c:v>1.924491961773156E-2</c:v>
                </c:pt>
                <c:pt idx="1954">
                  <c:v>1.9235023822998798E-2</c:v>
                </c:pt>
                <c:pt idx="1955">
                  <c:v>1.9225163028976144E-2</c:v>
                </c:pt>
                <c:pt idx="1956">
                  <c:v>1.9215302330353845E-2</c:v>
                </c:pt>
                <c:pt idx="1957">
                  <c:v>1.920547663109029E-2</c:v>
                </c:pt>
                <c:pt idx="1958">
                  <c:v>1.9195651026550964E-2</c:v>
                </c:pt>
                <c:pt idx="1959">
                  <c:v>1.9185825516734978E-2</c:v>
                </c:pt>
                <c:pt idx="1960">
                  <c:v>1.9176000101641222E-2</c:v>
                </c:pt>
                <c:pt idx="1961">
                  <c:v>1.9166227274804326E-2</c:v>
                </c:pt>
                <c:pt idx="1962">
                  <c:v>1.9156454541678691E-2</c:v>
                </c:pt>
                <c:pt idx="1963">
                  <c:v>1.9146699213630214E-2</c:v>
                </c:pt>
                <c:pt idx="1964">
                  <c:v>1.9136943978959264E-2</c:v>
                </c:pt>
                <c:pt idx="1965">
                  <c:v>1.9127206427911547E-2</c:v>
                </c:pt>
                <c:pt idx="1966">
                  <c:v>1.9117468969903406E-2</c:v>
                </c:pt>
                <c:pt idx="1967">
                  <c:v>1.9107731604933731E-2</c:v>
                </c:pt>
                <c:pt idx="1968">
                  <c:v>1.9098081444114845E-2</c:v>
                </c:pt>
                <c:pt idx="1969">
                  <c:v>1.9088448964254878E-2</c:v>
                </c:pt>
                <c:pt idx="1970">
                  <c:v>1.9078825230548935E-2</c:v>
                </c:pt>
                <c:pt idx="1971">
                  <c:v>1.906921917697213E-2</c:v>
                </c:pt>
                <c:pt idx="1972">
                  <c:v>1.905963052383508E-2</c:v>
                </c:pt>
                <c:pt idx="1973">
                  <c:v>1.9050041960919861E-2</c:v>
                </c:pt>
                <c:pt idx="1974">
                  <c:v>1.9040453488225584E-2</c:v>
                </c:pt>
                <c:pt idx="1975">
                  <c:v>1.9030908658443257E-2</c:v>
                </c:pt>
                <c:pt idx="1976">
                  <c:v>1.9021363918062528E-2</c:v>
                </c:pt>
                <c:pt idx="1977">
                  <c:v>1.9011819267082508E-2</c:v>
                </c:pt>
                <c:pt idx="1978">
                  <c:v>1.9002283639137252E-2</c:v>
                </c:pt>
                <c:pt idx="1979">
                  <c:v>1.8992939892642502E-2</c:v>
                </c:pt>
                <c:pt idx="1980">
                  <c:v>1.8983596231825439E-2</c:v>
                </c:pt>
                <c:pt idx="1981">
                  <c:v>1.8974252656684953E-2</c:v>
                </c:pt>
                <c:pt idx="1982">
                  <c:v>1.896487427148319E-2</c:v>
                </c:pt>
                <c:pt idx="1983">
                  <c:v>1.8955487318534914E-2</c:v>
                </c:pt>
                <c:pt idx="1984">
                  <c:v>1.8946100452061465E-2</c:v>
                </c:pt>
                <c:pt idx="1985">
                  <c:v>1.8936748566834805E-2</c:v>
                </c:pt>
                <c:pt idx="1986">
                  <c:v>1.8927396767439708E-2</c:v>
                </c:pt>
                <c:pt idx="1987">
                  <c:v>1.891804505387551E-2</c:v>
                </c:pt>
                <c:pt idx="1988">
                  <c:v>1.8908693426141321E-2</c:v>
                </c:pt>
                <c:pt idx="1989">
                  <c:v>1.8899341884236254E-2</c:v>
                </c:pt>
                <c:pt idx="1990">
                  <c:v>1.8889972842001113E-2</c:v>
                </c:pt>
                <c:pt idx="1991">
                  <c:v>1.8880577925636466E-2</c:v>
                </c:pt>
                <c:pt idx="1992">
                  <c:v>1.8871113310850784E-2</c:v>
                </c:pt>
                <c:pt idx="1993">
                  <c:v>1.8861648783984108E-2</c:v>
                </c:pt>
                <c:pt idx="1994">
                  <c:v>1.885218434503555E-2</c:v>
                </c:pt>
                <c:pt idx="1995">
                  <c:v>1.884271999400422E-2</c:v>
                </c:pt>
                <c:pt idx="1996">
                  <c:v>1.8833255730889453E-2</c:v>
                </c:pt>
                <c:pt idx="1997">
                  <c:v>1.882381751452189E-2</c:v>
                </c:pt>
                <c:pt idx="1998">
                  <c:v>1.8814344495008628E-2</c:v>
                </c:pt>
                <c:pt idx="1999">
                  <c:v>1.8804958928777316E-2</c:v>
                </c:pt>
                <c:pt idx="2000">
                  <c:v>1.8795625644358216E-2</c:v>
                </c:pt>
                <c:pt idx="2001">
                  <c:v>1.8786292445441388E-2</c:v>
                </c:pt>
                <c:pt idx="2002">
                  <c:v>1.8776959332026166E-2</c:v>
                </c:pt>
                <c:pt idx="2003">
                  <c:v>1.8767626304111662E-2</c:v>
                </c:pt>
                <c:pt idx="2004">
                  <c:v>1.8758223584375733E-2</c:v>
                </c:pt>
                <c:pt idx="2005">
                  <c:v>1.8748820951422385E-2</c:v>
                </c:pt>
                <c:pt idx="2006">
                  <c:v>1.8739383517237584E-2</c:v>
                </c:pt>
                <c:pt idx="2007">
                  <c:v>1.8729946170478851E-2</c:v>
                </c:pt>
                <c:pt idx="2008">
                  <c:v>1.8720508911145295E-2</c:v>
                </c:pt>
                <c:pt idx="2009">
                  <c:v>1.8711071739236029E-2</c:v>
                </c:pt>
                <c:pt idx="2010">
                  <c:v>1.8701634654750388E-2</c:v>
                </c:pt>
                <c:pt idx="2011">
                  <c:v>1.8692232544084808E-2</c:v>
                </c:pt>
                <c:pt idx="2012">
                  <c:v>1.8682804564955857E-2</c:v>
                </c:pt>
                <c:pt idx="2013">
                  <c:v>1.8673367742330305E-2</c:v>
                </c:pt>
                <c:pt idx="2014">
                  <c:v>1.866400077798569E-2</c:v>
                </c:pt>
                <c:pt idx="2015">
                  <c:v>1.8654633899772621E-2</c:v>
                </c:pt>
                <c:pt idx="2016">
                  <c:v>1.8645267107690433E-2</c:v>
                </c:pt>
                <c:pt idx="2017">
                  <c:v>1.8635900401738459E-2</c:v>
                </c:pt>
                <c:pt idx="2018">
                  <c:v>1.8626533781915811E-2</c:v>
                </c:pt>
                <c:pt idx="2019">
                  <c:v>1.8617106410827589E-2</c:v>
                </c:pt>
                <c:pt idx="2020">
                  <c:v>1.8607618011098115E-2</c:v>
                </c:pt>
                <c:pt idx="2021">
                  <c:v>1.859812969975283E-2</c:v>
                </c:pt>
                <c:pt idx="2022">
                  <c:v>1.8588641476791068E-2</c:v>
                </c:pt>
                <c:pt idx="2023">
                  <c:v>1.857915334221194E-2</c:v>
                </c:pt>
                <c:pt idx="2024">
                  <c:v>1.8569665296014559E-2</c:v>
                </c:pt>
                <c:pt idx="2025">
                  <c:v>1.8560133805622714E-2</c:v>
                </c:pt>
                <c:pt idx="2026">
                  <c:v>1.8550715699689801E-2</c:v>
                </c:pt>
                <c:pt idx="2027">
                  <c:v>1.8541314981931123E-2</c:v>
                </c:pt>
                <c:pt idx="2028">
                  <c:v>1.8531923280449059E-2</c:v>
                </c:pt>
                <c:pt idx="2029">
                  <c:v>1.8522531665565278E-2</c:v>
                </c:pt>
                <c:pt idx="2030">
                  <c:v>1.8513140137279116E-2</c:v>
                </c:pt>
                <c:pt idx="2031">
                  <c:v>1.8503748695589683E-2</c:v>
                </c:pt>
                <c:pt idx="2032">
                  <c:v>1.8494287581256819E-2</c:v>
                </c:pt>
                <c:pt idx="2033">
                  <c:v>1.8484817625711525E-2</c:v>
                </c:pt>
                <c:pt idx="2034">
                  <c:v>1.8475312879250527E-2</c:v>
                </c:pt>
                <c:pt idx="2035">
                  <c:v>1.846587797877608E-2</c:v>
                </c:pt>
                <c:pt idx="2036">
                  <c:v>1.8456443165704162E-2</c:v>
                </c:pt>
                <c:pt idx="2037">
                  <c:v>1.8447008440033885E-2</c:v>
                </c:pt>
                <c:pt idx="2038">
                  <c:v>1.8437538924089836E-2</c:v>
                </c:pt>
                <c:pt idx="2039">
                  <c:v>1.842812195172927E-2</c:v>
                </c:pt>
                <c:pt idx="2040">
                  <c:v>1.841867883891668E-2</c:v>
                </c:pt>
                <c:pt idx="2041">
                  <c:v>1.8409148761413974E-2</c:v>
                </c:pt>
                <c:pt idx="2042">
                  <c:v>1.8399636071772418E-2</c:v>
                </c:pt>
                <c:pt idx="2043">
                  <c:v>1.839012347098623E-2</c:v>
                </c:pt>
                <c:pt idx="2044">
                  <c:v>1.8380610959054744E-2</c:v>
                </c:pt>
                <c:pt idx="2045">
                  <c:v>1.8371098535977071E-2</c:v>
                </c:pt>
                <c:pt idx="2046">
                  <c:v>1.8361655951899314E-2</c:v>
                </c:pt>
                <c:pt idx="2047">
                  <c:v>1.8352178580624212E-2</c:v>
                </c:pt>
                <c:pt idx="2048">
                  <c:v>1.8342692648692704E-2</c:v>
                </c:pt>
                <c:pt idx="2049">
                  <c:v>1.8333137056927074E-2</c:v>
                </c:pt>
                <c:pt idx="2050">
                  <c:v>1.8323581554826163E-2</c:v>
                </c:pt>
                <c:pt idx="2051">
                  <c:v>1.8314026142389084E-2</c:v>
                </c:pt>
                <c:pt idx="2052">
                  <c:v>1.8304470819614949E-2</c:v>
                </c:pt>
                <c:pt idx="2053">
                  <c:v>1.8294915586502869E-2</c:v>
                </c:pt>
                <c:pt idx="2054">
                  <c:v>1.8285438836346257E-2</c:v>
                </c:pt>
                <c:pt idx="2055">
                  <c:v>1.8275953526094124E-2</c:v>
                </c:pt>
                <c:pt idx="2056">
                  <c:v>1.8266468304197536E-2</c:v>
                </c:pt>
                <c:pt idx="2057">
                  <c:v>1.8256983170655605E-2</c:v>
                </c:pt>
                <c:pt idx="2058">
                  <c:v>1.8247498125467443E-2</c:v>
                </c:pt>
                <c:pt idx="2059">
                  <c:v>1.8238013168632383E-2</c:v>
                </c:pt>
                <c:pt idx="2060">
                  <c:v>1.8228510725410318E-2</c:v>
                </c:pt>
                <c:pt idx="2061">
                  <c:v>1.8218991075253932E-2</c:v>
                </c:pt>
                <c:pt idx="2062">
                  <c:v>1.8209471514099018E-2</c:v>
                </c:pt>
                <c:pt idx="2063">
                  <c:v>1.8199952041944467E-2</c:v>
                </c:pt>
                <c:pt idx="2064">
                  <c:v>1.8190432658789835E-2</c:v>
                </c:pt>
                <c:pt idx="2065">
                  <c:v>1.818091336463401E-2</c:v>
                </c:pt>
                <c:pt idx="2066">
                  <c:v>1.8171359290920064E-2</c:v>
                </c:pt>
                <c:pt idx="2067">
                  <c:v>1.8161805306856404E-2</c:v>
                </c:pt>
                <c:pt idx="2068">
                  <c:v>1.8152312501007906E-2</c:v>
                </c:pt>
                <c:pt idx="2069">
                  <c:v>1.8142845725145351E-2</c:v>
                </c:pt>
                <c:pt idx="2070">
                  <c:v>1.8133379037304831E-2</c:v>
                </c:pt>
                <c:pt idx="2071">
                  <c:v>1.8123912437485679E-2</c:v>
                </c:pt>
                <c:pt idx="2072">
                  <c:v>1.8114445925686784E-2</c:v>
                </c:pt>
                <c:pt idx="2073">
                  <c:v>1.8104944635624065E-2</c:v>
                </c:pt>
                <c:pt idx="2074">
                  <c:v>1.8095408568273852E-2</c:v>
                </c:pt>
                <c:pt idx="2075">
                  <c:v>1.8085916381473721E-2</c:v>
                </c:pt>
                <c:pt idx="2076">
                  <c:v>1.8076380492351385E-2</c:v>
                </c:pt>
                <c:pt idx="2077">
                  <c:v>1.8066844692546935E-2</c:v>
                </c:pt>
                <c:pt idx="2078">
                  <c:v>1.8057308982059483E-2</c:v>
                </c:pt>
                <c:pt idx="2079">
                  <c:v>1.8047773360888142E-2</c:v>
                </c:pt>
                <c:pt idx="2080">
                  <c:v>1.8038237829032022E-2</c:v>
                </c:pt>
                <c:pt idx="2081">
                  <c:v>1.8028685094110264E-2</c:v>
                </c:pt>
                <c:pt idx="2082">
                  <c:v>1.8019132448826136E-2</c:v>
                </c:pt>
                <c:pt idx="2083">
                  <c:v>1.8009579893179195E-2</c:v>
                </c:pt>
                <c:pt idx="2084">
                  <c:v>1.800002742716833E-2</c:v>
                </c:pt>
                <c:pt idx="2085">
                  <c:v>1.7990475050792654E-2</c:v>
                </c:pt>
                <c:pt idx="2086">
                  <c:v>1.7980922764051499E-2</c:v>
                </c:pt>
                <c:pt idx="2087">
                  <c:v>1.7971370566943978E-2</c:v>
                </c:pt>
                <c:pt idx="2088">
                  <c:v>1.7961800889334745E-2</c:v>
                </c:pt>
                <c:pt idx="2089">
                  <c:v>1.7952231301687549E-2</c:v>
                </c:pt>
                <c:pt idx="2090">
                  <c:v>1.7942696664724922E-2</c:v>
                </c:pt>
                <c:pt idx="2091">
                  <c:v>1.7933092396276606E-2</c:v>
                </c:pt>
                <c:pt idx="2092">
                  <c:v>1.7923488218444472E-2</c:v>
                </c:pt>
                <c:pt idx="2093">
                  <c:v>1.7913884131227631E-2</c:v>
                </c:pt>
                <c:pt idx="2094">
                  <c:v>1.7904269816240825E-2</c:v>
                </c:pt>
                <c:pt idx="2095">
                  <c:v>1.7894674834272983E-2</c:v>
                </c:pt>
                <c:pt idx="2096">
                  <c:v>1.7885053728970757E-2</c:v>
                </c:pt>
                <c:pt idx="2097">
                  <c:v>1.7875415145964357E-2</c:v>
                </c:pt>
                <c:pt idx="2098">
                  <c:v>1.7865776654227838E-2</c:v>
                </c:pt>
                <c:pt idx="2099">
                  <c:v>1.7856138253760312E-2</c:v>
                </c:pt>
                <c:pt idx="2100">
                  <c:v>1.784649994456089E-2</c:v>
                </c:pt>
                <c:pt idx="2101">
                  <c:v>1.7836861726628905E-2</c:v>
                </c:pt>
                <c:pt idx="2102">
                  <c:v>1.7827249812252477E-2</c:v>
                </c:pt>
                <c:pt idx="2103">
                  <c:v>1.7817681489483927E-2</c:v>
                </c:pt>
                <c:pt idx="2104">
                  <c:v>1.780807840055143E-2</c:v>
                </c:pt>
                <c:pt idx="2105">
                  <c:v>1.7798510258008271E-2</c:v>
                </c:pt>
                <c:pt idx="2106">
                  <c:v>1.7788942205412717E-2</c:v>
                </c:pt>
                <c:pt idx="2107">
                  <c:v>1.7779374242763879E-2</c:v>
                </c:pt>
                <c:pt idx="2108">
                  <c:v>1.776980637006087E-2</c:v>
                </c:pt>
                <c:pt idx="2109">
                  <c:v>1.7760238587302801E-2</c:v>
                </c:pt>
                <c:pt idx="2110">
                  <c:v>1.7750670894489007E-2</c:v>
                </c:pt>
                <c:pt idx="2111">
                  <c:v>1.7741103291618598E-2</c:v>
                </c:pt>
                <c:pt idx="2112">
                  <c:v>1.7731535778690688E-2</c:v>
                </c:pt>
                <c:pt idx="2113">
                  <c:v>1.7721968355704387E-2</c:v>
                </c:pt>
                <c:pt idx="2114">
                  <c:v>1.7712401022658808E-2</c:v>
                </c:pt>
                <c:pt idx="2115">
                  <c:v>1.7702833779553284E-2</c:v>
                </c:pt>
                <c:pt idx="2116">
                  <c:v>1.7693266626386706E-2</c:v>
                </c:pt>
                <c:pt idx="2117">
                  <c:v>1.7683699563158406E-2</c:v>
                </c:pt>
                <c:pt idx="2118">
                  <c:v>1.7674167441394939E-2</c:v>
                </c:pt>
                <c:pt idx="2119">
                  <c:v>1.7664635408914053E-2</c:v>
                </c:pt>
                <c:pt idx="2120">
                  <c:v>1.7655103465714861E-2</c:v>
                </c:pt>
                <c:pt idx="2121">
                  <c:v>1.7645571611796473E-2</c:v>
                </c:pt>
                <c:pt idx="2122">
                  <c:v>1.7636004996936405E-2</c:v>
                </c:pt>
                <c:pt idx="2123">
                  <c:v>1.762640362211787E-2</c:v>
                </c:pt>
                <c:pt idx="2124">
                  <c:v>1.7616802337887982E-2</c:v>
                </c:pt>
                <c:pt idx="2125">
                  <c:v>1.7607183859027042E-2</c:v>
                </c:pt>
                <c:pt idx="2126">
                  <c:v>1.7597565471079601E-2</c:v>
                </c:pt>
                <c:pt idx="2127">
                  <c:v>1.7587947174044771E-2</c:v>
                </c:pt>
                <c:pt idx="2128">
                  <c:v>1.7578328967921664E-2</c:v>
                </c:pt>
                <c:pt idx="2129">
                  <c:v>1.7568710852709613E-2</c:v>
                </c:pt>
                <c:pt idx="2130">
                  <c:v>1.7559267066361128E-2</c:v>
                </c:pt>
                <c:pt idx="2131">
                  <c:v>1.7549823367657869E-2</c:v>
                </c:pt>
                <c:pt idx="2132">
                  <c:v>1.7540187959023124E-2</c:v>
                </c:pt>
                <c:pt idx="2133">
                  <c:v>1.7530552641628283E-2</c:v>
                </c:pt>
                <c:pt idx="2134">
                  <c:v>1.7520917415472459E-2</c:v>
                </c:pt>
                <c:pt idx="2135">
                  <c:v>1.7511282280554763E-2</c:v>
                </c:pt>
                <c:pt idx="2136">
                  <c:v>1.7501647236874307E-2</c:v>
                </c:pt>
                <c:pt idx="2137">
                  <c:v>1.7492012284430203E-2</c:v>
                </c:pt>
                <c:pt idx="2138">
                  <c:v>1.7482377423221784E-2</c:v>
                </c:pt>
                <c:pt idx="2139">
                  <c:v>1.747270780862209E-2</c:v>
                </c:pt>
                <c:pt idx="2140">
                  <c:v>1.7462977517473277E-2</c:v>
                </c:pt>
                <c:pt idx="2141">
                  <c:v>1.7453247319377141E-2</c:v>
                </c:pt>
                <c:pt idx="2142">
                  <c:v>1.7443517214332793E-2</c:v>
                </c:pt>
                <c:pt idx="2143">
                  <c:v>1.7433787202339346E-2</c:v>
                </c:pt>
                <c:pt idx="2144">
                  <c:v>1.742404836359901E-2</c:v>
                </c:pt>
                <c:pt idx="2145">
                  <c:v>1.7414292336138226E-2</c:v>
                </c:pt>
                <c:pt idx="2146">
                  <c:v>1.7404545043114839E-2</c:v>
                </c:pt>
                <c:pt idx="2147">
                  <c:v>1.7394797843474974E-2</c:v>
                </c:pt>
                <c:pt idx="2148">
                  <c:v>1.7385050737217744E-2</c:v>
                </c:pt>
                <c:pt idx="2149">
                  <c:v>1.7375303724342261E-2</c:v>
                </c:pt>
                <c:pt idx="2150">
                  <c:v>1.7365556804847415E-2</c:v>
                </c:pt>
                <c:pt idx="2151">
                  <c:v>1.7355809978732539E-2</c:v>
                </c:pt>
                <c:pt idx="2152">
                  <c:v>1.7346063245996746E-2</c:v>
                </c:pt>
                <c:pt idx="2153">
                  <c:v>1.7336316606639146E-2</c:v>
                </c:pt>
                <c:pt idx="2154">
                  <c:v>1.7326570060658852E-2</c:v>
                </c:pt>
                <c:pt idx="2155">
                  <c:v>1.7316823608054754E-2</c:v>
                </c:pt>
                <c:pt idx="2156">
                  <c:v>1.7307077248826186E-2</c:v>
                </c:pt>
                <c:pt idx="2157">
                  <c:v>1.7297339622948993E-2</c:v>
                </c:pt>
                <c:pt idx="2158">
                  <c:v>1.7287602090279908E-2</c:v>
                </c:pt>
                <c:pt idx="2159">
                  <c:v>1.7277864650818264E-2</c:v>
                </c:pt>
                <c:pt idx="2160">
                  <c:v>1.7268110025105754E-2</c:v>
                </c:pt>
                <c:pt idx="2161">
                  <c:v>1.7258355492929756E-2</c:v>
                </c:pt>
                <c:pt idx="2162">
                  <c:v>1.7248601054289603E-2</c:v>
                </c:pt>
                <c:pt idx="2163">
                  <c:v>1.7238846709184186E-2</c:v>
                </c:pt>
                <c:pt idx="2164">
                  <c:v>1.7229057621335198E-2</c:v>
                </c:pt>
                <c:pt idx="2165">
                  <c:v>1.7219268627688633E-2</c:v>
                </c:pt>
                <c:pt idx="2166">
                  <c:v>1.7209479728243382E-2</c:v>
                </c:pt>
                <c:pt idx="2167">
                  <c:v>1.719966472687573E-2</c:v>
                </c:pt>
                <c:pt idx="2168">
                  <c:v>1.7189876016082684E-2</c:v>
                </c:pt>
                <c:pt idx="2169">
                  <c:v>1.7180087399488286E-2</c:v>
                </c:pt>
                <c:pt idx="2170">
                  <c:v>1.717029887709165E-2</c:v>
                </c:pt>
                <c:pt idx="2171">
                  <c:v>1.7160510448891886E-2</c:v>
                </c:pt>
                <c:pt idx="2172">
                  <c:v>1.7150722114888106E-2</c:v>
                </c:pt>
                <c:pt idx="2173">
                  <c:v>1.7140933875079201E-2</c:v>
                </c:pt>
                <c:pt idx="2174">
                  <c:v>1.7131145729464503E-2</c:v>
                </c:pt>
                <c:pt idx="2175">
                  <c:v>1.7121374955006985E-2</c:v>
                </c:pt>
                <c:pt idx="2176">
                  <c:v>1.7111604274409498E-2</c:v>
                </c:pt>
                <c:pt idx="2177">
                  <c:v>1.7101833687671153E-2</c:v>
                </c:pt>
                <c:pt idx="2178">
                  <c:v>1.7092063194791063E-2</c:v>
                </c:pt>
                <c:pt idx="2179">
                  <c:v>1.7082292795768561E-2</c:v>
                </c:pt>
                <c:pt idx="2180">
                  <c:v>1.7072522490602537E-2</c:v>
                </c:pt>
                <c:pt idx="2181">
                  <c:v>1.7062752279292104E-2</c:v>
                </c:pt>
                <c:pt idx="2182">
                  <c:v>1.7052982161836372E-2</c:v>
                </c:pt>
                <c:pt idx="2183">
                  <c:v>1.7043212138234232E-2</c:v>
                </c:pt>
                <c:pt idx="2184">
                  <c:v>1.7033442208485017E-2</c:v>
                </c:pt>
                <c:pt idx="2185">
                  <c:v>1.7023637543345904E-2</c:v>
                </c:pt>
                <c:pt idx="2186">
                  <c:v>1.701384188892785E-2</c:v>
                </c:pt>
                <c:pt idx="2187">
                  <c:v>1.7004054966344162E-2</c:v>
                </c:pt>
                <c:pt idx="2188">
                  <c:v>1.6994250584511317E-2</c:v>
                </c:pt>
                <c:pt idx="2189">
                  <c:v>1.6984446297197087E-2</c:v>
                </c:pt>
                <c:pt idx="2190">
                  <c:v>1.6974642104400806E-2</c:v>
                </c:pt>
                <c:pt idx="2191">
                  <c:v>1.6964838006121363E-2</c:v>
                </c:pt>
                <c:pt idx="2192">
                  <c:v>1.6955034002357872E-2</c:v>
                </c:pt>
                <c:pt idx="2193">
                  <c:v>1.6945239008707702E-2</c:v>
                </c:pt>
                <c:pt idx="2194">
                  <c:v>1.6935417920082685E-2</c:v>
                </c:pt>
                <c:pt idx="2195">
                  <c:v>1.6925596926304243E-2</c:v>
                </c:pt>
                <c:pt idx="2196">
                  <c:v>1.6915776027371487E-2</c:v>
                </c:pt>
                <c:pt idx="2197">
                  <c:v>1.6905955223283309E-2</c:v>
                </c:pt>
                <c:pt idx="2198">
                  <c:v>1.6896134514039041E-2</c:v>
                </c:pt>
                <c:pt idx="2199">
                  <c:v>1.6886313899637795E-2</c:v>
                </c:pt>
                <c:pt idx="2200">
                  <c:v>1.6876458555878493E-2</c:v>
                </c:pt>
                <c:pt idx="2201">
                  <c:v>1.686660330763412E-2</c:v>
                </c:pt>
                <c:pt idx="2202">
                  <c:v>1.6856748154903789E-2</c:v>
                </c:pt>
                <c:pt idx="2203">
                  <c:v>1.6846893097686388E-2</c:v>
                </c:pt>
                <c:pt idx="2204">
                  <c:v>1.6837038135981253E-2</c:v>
                </c:pt>
                <c:pt idx="2205">
                  <c:v>1.6827183269787271E-2</c:v>
                </c:pt>
                <c:pt idx="2206">
                  <c:v>1.681734242797317E-2</c:v>
                </c:pt>
                <c:pt idx="2207">
                  <c:v>1.6807501681398662E-2</c:v>
                </c:pt>
                <c:pt idx="2208">
                  <c:v>1.6797643480026769E-2</c:v>
                </c:pt>
                <c:pt idx="2209">
                  <c:v>1.6787785374232644E-2</c:v>
                </c:pt>
                <c:pt idx="2210">
                  <c:v>1.6777936278146388E-2</c:v>
                </c:pt>
                <c:pt idx="2211">
                  <c:v>1.6768087277463151E-2</c:v>
                </c:pt>
                <c:pt idx="2212">
                  <c:v>1.6758238372182044E-2</c:v>
                </c:pt>
                <c:pt idx="2213">
                  <c:v>1.6748398197615755E-2</c:v>
                </c:pt>
                <c:pt idx="2214">
                  <c:v>1.673855811828262E-2</c:v>
                </c:pt>
                <c:pt idx="2215">
                  <c:v>1.6728651838544106E-2</c:v>
                </c:pt>
                <c:pt idx="2216">
                  <c:v>1.6718737020263053E-2</c:v>
                </c:pt>
                <c:pt idx="2217">
                  <c:v>1.6708813663691258E-2</c:v>
                </c:pt>
                <c:pt idx="2218">
                  <c:v>1.6698890403973321E-2</c:v>
                </c:pt>
                <c:pt idx="2219">
                  <c:v>1.6688967241108132E-2</c:v>
                </c:pt>
                <c:pt idx="2220">
                  <c:v>1.6679052809818851E-2</c:v>
                </c:pt>
                <c:pt idx="2221">
                  <c:v>1.6669138475212009E-2</c:v>
                </c:pt>
                <c:pt idx="2222">
                  <c:v>1.6659215602730981E-2</c:v>
                </c:pt>
                <c:pt idx="2223">
                  <c:v>1.6649258010683399E-2</c:v>
                </c:pt>
                <c:pt idx="2224">
                  <c:v>1.6639309150550785E-2</c:v>
                </c:pt>
                <c:pt idx="2225">
                  <c:v>1.6629360387777181E-2</c:v>
                </c:pt>
                <c:pt idx="2226">
                  <c:v>1.6619411722361477E-2</c:v>
                </c:pt>
                <c:pt idx="2227">
                  <c:v>1.6609463154302784E-2</c:v>
                </c:pt>
                <c:pt idx="2228">
                  <c:v>1.6599488502937909E-2</c:v>
                </c:pt>
                <c:pt idx="2229">
                  <c:v>1.6589513949441193E-2</c:v>
                </c:pt>
                <c:pt idx="2230">
                  <c:v>1.6579513592176909E-2</c:v>
                </c:pt>
                <c:pt idx="2231">
                  <c:v>1.656954814697098E-2</c:v>
                </c:pt>
                <c:pt idx="2232">
                  <c:v>1.6559582799455352E-2</c:v>
                </c:pt>
                <c:pt idx="2233">
                  <c:v>1.6549617549629136E-2</c:v>
                </c:pt>
                <c:pt idx="2234">
                  <c:v>1.6539612293308137E-2</c:v>
                </c:pt>
                <c:pt idx="2235">
                  <c:v>1.6529607135462365E-2</c:v>
                </c:pt>
                <c:pt idx="2236">
                  <c:v>1.6519602076091155E-2</c:v>
                </c:pt>
                <c:pt idx="2237">
                  <c:v>1.6509604077519446E-2</c:v>
                </c:pt>
                <c:pt idx="2238">
                  <c:v>1.6499606177283299E-2</c:v>
                </c:pt>
                <c:pt idx="2239">
                  <c:v>1.6489608375381604E-2</c:v>
                </c:pt>
                <c:pt idx="2240">
                  <c:v>1.6479610671813472E-2</c:v>
                </c:pt>
                <c:pt idx="2241">
                  <c:v>1.6469606104525969E-2</c:v>
                </c:pt>
                <c:pt idx="2242">
                  <c:v>1.6459601635707033E-2</c:v>
                </c:pt>
                <c:pt idx="2243">
                  <c:v>1.6449597265355775E-2</c:v>
                </c:pt>
                <c:pt idx="2244">
                  <c:v>1.6439592993471308E-2</c:v>
                </c:pt>
                <c:pt idx="2245">
                  <c:v>1.6429588820052521E-2</c:v>
                </c:pt>
                <c:pt idx="2246">
                  <c:v>1.6419584745098526E-2</c:v>
                </c:pt>
                <c:pt idx="2247">
                  <c:v>1.6409580768608212E-2</c:v>
                </c:pt>
                <c:pt idx="2248">
                  <c:v>1.6399576890580692E-2</c:v>
                </c:pt>
                <c:pt idx="2249">
                  <c:v>1.6389573111015077E-2</c:v>
                </c:pt>
                <c:pt idx="2250">
                  <c:v>1.6379569429910479E-2</c:v>
                </c:pt>
                <c:pt idx="2251">
                  <c:v>1.6369565847265788E-2</c:v>
                </c:pt>
                <c:pt idx="2252">
                  <c:v>1.6359562363079894E-2</c:v>
                </c:pt>
                <c:pt idx="2253">
                  <c:v>1.634955897735213E-2</c:v>
                </c:pt>
                <c:pt idx="2254">
                  <c:v>1.6339555690081387E-2</c:v>
                </c:pt>
                <c:pt idx="2255">
                  <c:v>1.6329548881498512E-2</c:v>
                </c:pt>
                <c:pt idx="2256">
                  <c:v>1.6319542171441936E-2</c:v>
                </c:pt>
                <c:pt idx="2257">
                  <c:v>1.6309535559910771E-2</c:v>
                </c:pt>
                <c:pt idx="2258">
                  <c:v>1.6299529046904127E-2</c:v>
                </c:pt>
                <c:pt idx="2259">
                  <c:v>1.6289522632420894E-2</c:v>
                </c:pt>
                <c:pt idx="2260">
                  <c:v>1.6279516316459963E-2</c:v>
                </c:pt>
                <c:pt idx="2261">
                  <c:v>1.6269510099020668E-2</c:v>
                </c:pt>
                <c:pt idx="2262">
                  <c:v>1.6259503980101897E-2</c:v>
                </c:pt>
                <c:pt idx="2263">
                  <c:v>1.6249497959702541E-2</c:v>
                </c:pt>
                <c:pt idx="2264">
                  <c:v>1.6239474775841645E-2</c:v>
                </c:pt>
                <c:pt idx="2265">
                  <c:v>1.6229451690838559E-2</c:v>
                </c:pt>
                <c:pt idx="2266">
                  <c:v>1.6219445966332069E-2</c:v>
                </c:pt>
                <c:pt idx="2267">
                  <c:v>1.6209440340341219E-2</c:v>
                </c:pt>
                <c:pt idx="2268">
                  <c:v>1.6199434812865121E-2</c:v>
                </c:pt>
                <c:pt idx="2269">
                  <c:v>1.6189429383902665E-2</c:v>
                </c:pt>
                <c:pt idx="2270">
                  <c:v>1.6179424053452962E-2</c:v>
                </c:pt>
                <c:pt idx="2271">
                  <c:v>1.6169418821515125E-2</c:v>
                </c:pt>
                <c:pt idx="2272">
                  <c:v>1.6159413688088042E-2</c:v>
                </c:pt>
                <c:pt idx="2273">
                  <c:v>1.6149391392720869E-2</c:v>
                </c:pt>
                <c:pt idx="2274">
                  <c:v>1.6139369196202846E-2</c:v>
                </c:pt>
                <c:pt idx="2275">
                  <c:v>1.6129347098532865E-2</c:v>
                </c:pt>
                <c:pt idx="2276">
                  <c:v>1.6119307561385465E-2</c:v>
                </c:pt>
                <c:pt idx="2277">
                  <c:v>1.6109268123430276E-2</c:v>
                </c:pt>
                <c:pt idx="2278">
                  <c:v>1.609922878466663E-2</c:v>
                </c:pt>
                <c:pt idx="2279">
                  <c:v>1.6089189545093419E-2</c:v>
                </c:pt>
                <c:pt idx="2280">
                  <c:v>1.6079150404709752E-2</c:v>
                </c:pt>
                <c:pt idx="2281">
                  <c:v>1.6069111363514521E-2</c:v>
                </c:pt>
                <c:pt idx="2282">
                  <c:v>1.6059072421506615E-2</c:v>
                </c:pt>
                <c:pt idx="2283">
                  <c:v>1.6049033578685368E-2</c:v>
                </c:pt>
                <c:pt idx="2284">
                  <c:v>1.6039012371988015E-2</c:v>
                </c:pt>
                <c:pt idx="2285">
                  <c:v>1.6028991264128933E-2</c:v>
                </c:pt>
                <c:pt idx="2286">
                  <c:v>1.6018970255107234E-2</c:v>
                </c:pt>
                <c:pt idx="2287">
                  <c:v>1.6008949344921808E-2</c:v>
                </c:pt>
                <c:pt idx="2288">
                  <c:v>1.5998928533571766E-2</c:v>
                </c:pt>
                <c:pt idx="2289">
                  <c:v>1.598890782105622E-2</c:v>
                </c:pt>
                <c:pt idx="2290">
                  <c:v>1.597888720737406E-2</c:v>
                </c:pt>
                <c:pt idx="2291">
                  <c:v>1.5968814363688022E-2</c:v>
                </c:pt>
                <c:pt idx="2292">
                  <c:v>1.5958741619868322E-2</c:v>
                </c:pt>
                <c:pt idx="2293">
                  <c:v>1.5948668975914071E-2</c:v>
                </c:pt>
                <c:pt idx="2294">
                  <c:v>1.5938596431824381E-2</c:v>
                </c:pt>
                <c:pt idx="2295">
                  <c:v>1.5928523987598142E-2</c:v>
                </c:pt>
                <c:pt idx="2296">
                  <c:v>1.5918451643234244E-2</c:v>
                </c:pt>
                <c:pt idx="2297">
                  <c:v>1.590836214237723E-2</c:v>
                </c:pt>
                <c:pt idx="2298">
                  <c:v>1.5898272741723174E-2</c:v>
                </c:pt>
                <c:pt idx="2299">
                  <c:v>1.5888183441271186E-2</c:v>
                </c:pt>
                <c:pt idx="2300">
                  <c:v>1.5878094241020158E-2</c:v>
                </c:pt>
                <c:pt idx="2301">
                  <c:v>1.5868005140968977E-2</c:v>
                </c:pt>
                <c:pt idx="2302">
                  <c:v>1.5857916141116757E-2</c:v>
                </c:pt>
                <c:pt idx="2303">
                  <c:v>1.5847827241462609E-2</c:v>
                </c:pt>
                <c:pt idx="2304">
                  <c:v>1.5837738442005422E-2</c:v>
                </c:pt>
                <c:pt idx="2305">
                  <c:v>1.582764974274431E-2</c:v>
                </c:pt>
                <c:pt idx="2306">
                  <c:v>1.5817578398490406E-2</c:v>
                </c:pt>
                <c:pt idx="2307">
                  <c:v>1.5807507154087963E-2</c:v>
                </c:pt>
                <c:pt idx="2308">
                  <c:v>1.5797436009536092E-2</c:v>
                </c:pt>
                <c:pt idx="2309">
                  <c:v>1.5787364964833905E-2</c:v>
                </c:pt>
                <c:pt idx="2310">
                  <c:v>1.5777294019980292E-2</c:v>
                </c:pt>
                <c:pt idx="2311">
                  <c:v>1.5767223174974365E-2</c:v>
                </c:pt>
                <c:pt idx="2312">
                  <c:v>1.5757152429815013E-2</c:v>
                </c:pt>
                <c:pt idx="2313">
                  <c:v>1.5747099316400615E-2</c:v>
                </c:pt>
                <c:pt idx="2314">
                  <c:v>1.5737046302483515E-2</c:v>
                </c:pt>
                <c:pt idx="2315">
                  <c:v>1.5726993388062604E-2</c:v>
                </c:pt>
                <c:pt idx="2316">
                  <c:v>1.5716940573136995E-2</c:v>
                </c:pt>
                <c:pt idx="2317">
                  <c:v>1.5706887857705798E-2</c:v>
                </c:pt>
                <c:pt idx="2318">
                  <c:v>1.5696835241767904E-2</c:v>
                </c:pt>
                <c:pt idx="2319">
                  <c:v>1.5686782725322423E-2</c:v>
                </c:pt>
                <c:pt idx="2320">
                  <c:v>1.5676730308368247E-2</c:v>
                </c:pt>
                <c:pt idx="2321">
                  <c:v>1.5666677990904487E-2</c:v>
                </c:pt>
                <c:pt idx="2322">
                  <c:v>1.5656625772930255E-2</c:v>
                </c:pt>
                <c:pt idx="2323">
                  <c:v>1.564657365444444E-2</c:v>
                </c:pt>
                <c:pt idx="2324">
                  <c:v>1.5636521635445932E-2</c:v>
                </c:pt>
                <c:pt idx="2325">
                  <c:v>1.5626469715934066E-2</c:v>
                </c:pt>
                <c:pt idx="2326">
                  <c:v>1.5616417895907508E-2</c:v>
                </c:pt>
                <c:pt idx="2327">
                  <c:v>1.5606366175365594E-2</c:v>
                </c:pt>
                <c:pt idx="2328">
                  <c:v>1.5596314554307211E-2</c:v>
                </c:pt>
                <c:pt idx="2329">
                  <c:v>1.5586263032731251E-2</c:v>
                </c:pt>
                <c:pt idx="2330">
                  <c:v>1.5576211610636825E-2</c:v>
                </c:pt>
                <c:pt idx="2331">
                  <c:v>1.5566160288023045E-2</c:v>
                </c:pt>
                <c:pt idx="2332">
                  <c:v>1.5556109064888801E-2</c:v>
                </c:pt>
                <c:pt idx="2333">
                  <c:v>1.5546057941233205E-2</c:v>
                </c:pt>
                <c:pt idx="2334">
                  <c:v>1.5536006917055145E-2</c:v>
                </c:pt>
                <c:pt idx="2335">
                  <c:v>1.5525955992353735E-2</c:v>
                </c:pt>
                <c:pt idx="2336">
                  <c:v>1.5515905167127864E-2</c:v>
                </c:pt>
                <c:pt idx="2337">
                  <c:v>1.5505854441376643E-2</c:v>
                </c:pt>
                <c:pt idx="2338">
                  <c:v>1.5495803815099185E-2</c:v>
                </c:pt>
                <c:pt idx="2339">
                  <c:v>1.5485753288294379E-2</c:v>
                </c:pt>
                <c:pt idx="2340">
                  <c:v>1.5475702860961338E-2</c:v>
                </c:pt>
                <c:pt idx="2341">
                  <c:v>1.546565253309895E-2</c:v>
                </c:pt>
                <c:pt idx="2342">
                  <c:v>1.5455602304706328E-2</c:v>
                </c:pt>
                <c:pt idx="2343">
                  <c:v>1.5445552175782362E-2</c:v>
                </c:pt>
                <c:pt idx="2344">
                  <c:v>1.5435502146326163E-2</c:v>
                </c:pt>
                <c:pt idx="2345">
                  <c:v>1.5425452216336621E-2</c:v>
                </c:pt>
                <c:pt idx="2346">
                  <c:v>1.5415402385813071E-2</c:v>
                </c:pt>
                <c:pt idx="2347">
                  <c:v>1.5405352654754179E-2</c:v>
                </c:pt>
                <c:pt idx="2348">
                  <c:v>1.5395303023159057E-2</c:v>
                </c:pt>
                <c:pt idx="2349">
                  <c:v>1.5385253491026818E-2</c:v>
                </c:pt>
                <c:pt idx="2350">
                  <c:v>1.5375204058356573E-2</c:v>
                </c:pt>
                <c:pt idx="2351">
                  <c:v>1.5365154725147212E-2</c:v>
                </c:pt>
                <c:pt idx="2352">
                  <c:v>1.5355105491397625E-2</c:v>
                </c:pt>
                <c:pt idx="2353">
                  <c:v>1.5345056357106923E-2</c:v>
                </c:pt>
                <c:pt idx="2354">
                  <c:v>1.5335007322274219E-2</c:v>
                </c:pt>
                <c:pt idx="2355">
                  <c:v>1.5324923615841035E-2</c:v>
                </c:pt>
                <c:pt idx="2356">
                  <c:v>1.5314840009553299E-2</c:v>
                </c:pt>
                <c:pt idx="2357">
                  <c:v>1.53047565034099E-2</c:v>
                </c:pt>
                <c:pt idx="2358">
                  <c:v>1.529467309740995E-2</c:v>
                </c:pt>
                <c:pt idx="2359">
                  <c:v>1.5284589791552339E-2</c:v>
                </c:pt>
                <c:pt idx="2360">
                  <c:v>1.5274506585836178E-2</c:v>
                </c:pt>
                <c:pt idx="2361">
                  <c:v>1.526442348026058E-2</c:v>
                </c:pt>
                <c:pt idx="2362">
                  <c:v>1.5254340474824213E-2</c:v>
                </c:pt>
                <c:pt idx="2363">
                  <c:v>1.5244257569526409E-2</c:v>
                </c:pt>
                <c:pt idx="2364">
                  <c:v>1.523417476436606E-2</c:v>
                </c:pt>
                <c:pt idx="2365">
                  <c:v>1.5224092059342054E-2</c:v>
                </c:pt>
                <c:pt idx="2366">
                  <c:v>1.5214009454453503E-2</c:v>
                </c:pt>
                <c:pt idx="2367">
                  <c:v>1.520392694969952E-2</c:v>
                </c:pt>
                <c:pt idx="2368">
                  <c:v>1.5193879311647285E-2</c:v>
                </c:pt>
                <c:pt idx="2369">
                  <c:v>1.518383177303817E-2</c:v>
                </c:pt>
                <c:pt idx="2370">
                  <c:v>1.5173784333871287E-2</c:v>
                </c:pt>
                <c:pt idx="2371">
                  <c:v>1.5163736994145527E-2</c:v>
                </c:pt>
                <c:pt idx="2372">
                  <c:v>1.515368975386E-2</c:v>
                </c:pt>
                <c:pt idx="2373">
                  <c:v>1.5143642613013597E-2</c:v>
                </c:pt>
                <c:pt idx="2374">
                  <c:v>1.5133595571605429E-2</c:v>
                </c:pt>
                <c:pt idx="2375">
                  <c:v>1.5123548629634387E-2</c:v>
                </c:pt>
                <c:pt idx="2376">
                  <c:v>1.5113501787099581E-2</c:v>
                </c:pt>
                <c:pt idx="2377">
                  <c:v>1.5103420280528246E-2</c:v>
                </c:pt>
                <c:pt idx="2378">
                  <c:v>1.509330411095644E-2</c:v>
                </c:pt>
                <c:pt idx="2379">
                  <c:v>1.5083188042198881E-2</c:v>
                </c:pt>
                <c:pt idx="2380">
                  <c:v>1.5073072074254457E-2</c:v>
                </c:pt>
                <c:pt idx="2381">
                  <c:v>1.506295620712228E-2</c:v>
                </c:pt>
                <c:pt idx="2382">
                  <c:v>1.5052805679065528E-2</c:v>
                </c:pt>
                <c:pt idx="2383">
                  <c:v>1.5042655252512915E-2</c:v>
                </c:pt>
                <c:pt idx="2384">
                  <c:v>1.5032470166425282E-2</c:v>
                </c:pt>
                <c:pt idx="2385">
                  <c:v>1.5022285182536121E-2</c:v>
                </c:pt>
                <c:pt idx="2386">
                  <c:v>1.5012100300844766E-2</c:v>
                </c:pt>
                <c:pt idx="2387">
                  <c:v>1.5001915521349884E-2</c:v>
                </c:pt>
                <c:pt idx="2388">
                  <c:v>1.4991730844050588E-2</c:v>
                </c:pt>
                <c:pt idx="2389">
                  <c:v>1.4981546268945767E-2</c:v>
                </c:pt>
                <c:pt idx="2390">
                  <c:v>1.4971361796034532E-2</c:v>
                </c:pt>
                <c:pt idx="2391">
                  <c:v>1.4961142666721328E-2</c:v>
                </c:pt>
                <c:pt idx="2392">
                  <c:v>1.4950923640298264E-2</c:v>
                </c:pt>
                <c:pt idx="2393">
                  <c:v>1.4940704716764452E-2</c:v>
                </c:pt>
                <c:pt idx="2394">
                  <c:v>1.4930485896118784E-2</c:v>
                </c:pt>
                <c:pt idx="2395">
                  <c:v>1.4920267178360147E-2</c:v>
                </c:pt>
                <c:pt idx="2396">
                  <c:v>1.4910048563487432E-2</c:v>
                </c:pt>
                <c:pt idx="2397">
                  <c:v>1.4899830051499752E-2</c:v>
                </c:pt>
                <c:pt idx="2398">
                  <c:v>1.4889611642396217E-2</c:v>
                </c:pt>
                <c:pt idx="2399">
                  <c:v>1.4879393336175495E-2</c:v>
                </c:pt>
                <c:pt idx="2400">
                  <c:v>1.4869175132836698E-2</c:v>
                </c:pt>
                <c:pt idx="2401">
                  <c:v>1.4858957032378717E-2</c:v>
                </c:pt>
                <c:pt idx="2402">
                  <c:v>1.4848739034800662E-2</c:v>
                </c:pt>
                <c:pt idx="2403">
                  <c:v>1.4838521140101424E-2</c:v>
                </c:pt>
                <c:pt idx="2404">
                  <c:v>1.4828303348279892E-2</c:v>
                </c:pt>
                <c:pt idx="2405">
                  <c:v>1.4818155166728131E-2</c:v>
                </c:pt>
                <c:pt idx="2406">
                  <c:v>1.4808007086657193E-2</c:v>
                </c:pt>
                <c:pt idx="2407">
                  <c:v>1.4797859108065969E-2</c:v>
                </c:pt>
                <c:pt idx="2408">
                  <c:v>1.4787711230953571E-2</c:v>
                </c:pt>
                <c:pt idx="2409">
                  <c:v>1.4777563455318887E-2</c:v>
                </c:pt>
                <c:pt idx="2410">
                  <c:v>1.4767381029201054E-2</c:v>
                </c:pt>
                <c:pt idx="2411">
                  <c:v>1.4757163953646124E-2</c:v>
                </c:pt>
                <c:pt idx="2412">
                  <c:v>1.4747016483481312E-2</c:v>
                </c:pt>
                <c:pt idx="2413">
                  <c:v>1.4736869114789997E-2</c:v>
                </c:pt>
                <c:pt idx="2414">
                  <c:v>1.4726721847571511E-2</c:v>
                </c:pt>
                <c:pt idx="2415">
                  <c:v>1.4716574681824524E-2</c:v>
                </c:pt>
                <c:pt idx="2416">
                  <c:v>1.4706427617548368E-2</c:v>
                </c:pt>
                <c:pt idx="2417">
                  <c:v>1.4696280654741711E-2</c:v>
                </c:pt>
                <c:pt idx="2418">
                  <c:v>1.4686133793403666E-2</c:v>
                </c:pt>
                <c:pt idx="2419">
                  <c:v>1.4675987033533344E-2</c:v>
                </c:pt>
                <c:pt idx="2420">
                  <c:v>1.4665840375129635E-2</c:v>
                </c:pt>
                <c:pt idx="2421">
                  <c:v>1.4655693818191429E-2</c:v>
                </c:pt>
                <c:pt idx="2422">
                  <c:v>1.4645547362717837E-2</c:v>
                </c:pt>
                <c:pt idx="2423">
                  <c:v>1.4635470503592929E-2</c:v>
                </c:pt>
                <c:pt idx="2424">
                  <c:v>1.4625393744545523E-2</c:v>
                </c:pt>
                <c:pt idx="2425">
                  <c:v>1.4615317085574508E-2</c:v>
                </c:pt>
                <c:pt idx="2426">
                  <c:v>1.4605240526678775E-2</c:v>
                </c:pt>
                <c:pt idx="2427">
                  <c:v>1.4595164067857436E-2</c:v>
                </c:pt>
                <c:pt idx="2428">
                  <c:v>1.4585087709109601E-2</c:v>
                </c:pt>
                <c:pt idx="2429">
                  <c:v>1.4575011450434161E-2</c:v>
                </c:pt>
                <c:pt idx="2430">
                  <c:v>1.4564935291830228E-2</c:v>
                </c:pt>
                <c:pt idx="2431">
                  <c:v>1.4554859233296691E-2</c:v>
                </c:pt>
                <c:pt idx="2432">
                  <c:v>1.4544852763515914E-2</c:v>
                </c:pt>
                <c:pt idx="2433">
                  <c:v>1.4534846392428191E-2</c:v>
                </c:pt>
                <c:pt idx="2434">
                  <c:v>1.4524840120032412E-2</c:v>
                </c:pt>
                <c:pt idx="2435">
                  <c:v>1.4514833946327688E-2</c:v>
                </c:pt>
                <c:pt idx="2436">
                  <c:v>1.4504827871313131E-2</c:v>
                </c:pt>
                <c:pt idx="2437">
                  <c:v>1.4494821894987631E-2</c:v>
                </c:pt>
                <c:pt idx="2438">
                  <c:v>1.4484816017350077E-2</c:v>
                </c:pt>
                <c:pt idx="2439">
                  <c:v>1.4474810238399805E-2</c:v>
                </c:pt>
                <c:pt idx="2440">
                  <c:v>1.4464804558135702E-2</c:v>
                </c:pt>
                <c:pt idx="2441">
                  <c:v>1.445479897655666E-2</c:v>
                </c:pt>
                <c:pt idx="2442">
                  <c:v>1.4444793493662011E-2</c:v>
                </c:pt>
                <c:pt idx="2443">
                  <c:v>1.4434788109450425E-2</c:v>
                </c:pt>
                <c:pt idx="2444">
                  <c:v>1.4424782823921234E-2</c:v>
                </c:pt>
                <c:pt idx="2445">
                  <c:v>1.4414777637073328E-2</c:v>
                </c:pt>
                <c:pt idx="2446">
                  <c:v>1.4404772548905598E-2</c:v>
                </c:pt>
                <c:pt idx="2447">
                  <c:v>1.4394767559417376E-2</c:v>
                </c:pt>
                <c:pt idx="2448">
                  <c:v>1.4384762668607554E-2</c:v>
                </c:pt>
                <c:pt idx="2449">
                  <c:v>1.4374757876475019E-2</c:v>
                </c:pt>
                <c:pt idx="2450">
                  <c:v>1.4364753183018886E-2</c:v>
                </c:pt>
                <c:pt idx="2451">
                  <c:v>1.4354748588238264E-2</c:v>
                </c:pt>
                <c:pt idx="2452">
                  <c:v>1.4344813567119141E-2</c:v>
                </c:pt>
                <c:pt idx="2453">
                  <c:v>1.4334913380464664E-2</c:v>
                </c:pt>
                <c:pt idx="2454">
                  <c:v>1.4325013290437782E-2</c:v>
                </c:pt>
                <c:pt idx="2455">
                  <c:v>1.4315113297037385E-2</c:v>
                </c:pt>
                <c:pt idx="2456">
                  <c:v>1.4305213400262806E-2</c:v>
                </c:pt>
                <c:pt idx="2457">
                  <c:v>1.4295313600112936E-2</c:v>
                </c:pt>
                <c:pt idx="2458">
                  <c:v>1.4285413896586885E-2</c:v>
                </c:pt>
                <c:pt idx="2459">
                  <c:v>1.4275549024808765E-2</c:v>
                </c:pt>
                <c:pt idx="2460">
                  <c:v>1.4265684248975674E-2</c:v>
                </c:pt>
                <c:pt idx="2461">
                  <c:v>1.4255784834637408E-2</c:v>
                </c:pt>
                <c:pt idx="2462">
                  <c:v>1.4245885516919188E-2</c:v>
                </c:pt>
                <c:pt idx="2463">
                  <c:v>1.4235986295820124E-2</c:v>
                </c:pt>
                <c:pt idx="2464">
                  <c:v>1.4226087171339108E-2</c:v>
                </c:pt>
                <c:pt idx="2465">
                  <c:v>1.4216222876568763E-2</c:v>
                </c:pt>
                <c:pt idx="2466">
                  <c:v>1.4206323944982335E-2</c:v>
                </c:pt>
                <c:pt idx="2467">
                  <c:v>1.419642511001129E-2</c:v>
                </c:pt>
                <c:pt idx="2468">
                  <c:v>1.4186526371654518E-2</c:v>
                </c:pt>
                <c:pt idx="2469">
                  <c:v>1.4176558266441486E-2</c:v>
                </c:pt>
                <c:pt idx="2470">
                  <c:v>1.4166590259201639E-2</c:v>
                </c:pt>
                <c:pt idx="2471">
                  <c:v>1.4156622349934089E-2</c:v>
                </c:pt>
                <c:pt idx="2472">
                  <c:v>1.4146654538637726E-2</c:v>
                </c:pt>
                <c:pt idx="2473">
                  <c:v>1.4136686825311662E-2</c:v>
                </c:pt>
                <c:pt idx="2474">
                  <c:v>1.4126719209955008E-2</c:v>
                </c:pt>
                <c:pt idx="2475">
                  <c:v>1.4116751692566876E-2</c:v>
                </c:pt>
                <c:pt idx="2476">
                  <c:v>1.4106784273146156E-2</c:v>
                </c:pt>
                <c:pt idx="2477">
                  <c:v>1.4096816951691959E-2</c:v>
                </c:pt>
                <c:pt idx="2478">
                  <c:v>1.4086849728203177E-2</c:v>
                </c:pt>
                <c:pt idx="2479">
                  <c:v>1.407688260267892E-2</c:v>
                </c:pt>
                <c:pt idx="2480">
                  <c:v>1.4066915575118299E-2</c:v>
                </c:pt>
                <c:pt idx="2481">
                  <c:v>1.4056948645520206E-2</c:v>
                </c:pt>
                <c:pt idx="2482">
                  <c:v>1.4046981813883974E-2</c:v>
                </c:pt>
                <c:pt idx="2483">
                  <c:v>1.403701508020827E-2</c:v>
                </c:pt>
                <c:pt idx="2484">
                  <c:v>1.4027048444492429E-2</c:v>
                </c:pt>
                <c:pt idx="2485">
                  <c:v>1.401708190673534E-2</c:v>
                </c:pt>
                <c:pt idx="2486">
                  <c:v>1.4007115466936115E-2</c:v>
                </c:pt>
                <c:pt idx="2487">
                  <c:v>1.3997149125093644E-2</c:v>
                </c:pt>
                <c:pt idx="2488">
                  <c:v>1.3987182881207039E-2</c:v>
                </c:pt>
                <c:pt idx="2489">
                  <c:v>1.3977199233923265E-2</c:v>
                </c:pt>
                <c:pt idx="2490">
                  <c:v>1.3967180960376302E-2</c:v>
                </c:pt>
                <c:pt idx="2491">
                  <c:v>1.3957162785811494E-2</c:v>
                </c:pt>
                <c:pt idx="2492">
                  <c:v>1.3947144710228176E-2</c:v>
                </c:pt>
                <c:pt idx="2493">
                  <c:v>1.3937126733625238E-2</c:v>
                </c:pt>
                <c:pt idx="2494">
                  <c:v>1.3927108856001569E-2</c:v>
                </c:pt>
                <c:pt idx="2495">
                  <c:v>1.3917212746219709E-2</c:v>
                </c:pt>
                <c:pt idx="2496">
                  <c:v>1.3907316733025477E-2</c:v>
                </c:pt>
                <c:pt idx="2497">
                  <c:v>1.3897264427763956E-2</c:v>
                </c:pt>
                <c:pt idx="2498">
                  <c:v>1.3887212222165157E-2</c:v>
                </c:pt>
                <c:pt idx="2499">
                  <c:v>1.3877160116228193E-2</c:v>
                </c:pt>
                <c:pt idx="2500">
                  <c:v>1.3867108109951953E-2</c:v>
                </c:pt>
                <c:pt idx="2501">
                  <c:v>1.3857056203335549E-2</c:v>
                </c:pt>
                <c:pt idx="2502">
                  <c:v>1.3847004396378093E-2</c:v>
                </c:pt>
                <c:pt idx="2503">
                  <c:v>1.3836952689078474E-2</c:v>
                </c:pt>
                <c:pt idx="2504">
                  <c:v>1.3826901081435805E-2</c:v>
                </c:pt>
                <c:pt idx="2505">
                  <c:v>1.3816849573448975E-2</c:v>
                </c:pt>
                <c:pt idx="2506">
                  <c:v>1.3806798165116874E-2</c:v>
                </c:pt>
                <c:pt idx="2507">
                  <c:v>1.3796746856438835E-2</c:v>
                </c:pt>
                <c:pt idx="2508">
                  <c:v>1.3786730365793032E-2</c:v>
                </c:pt>
                <c:pt idx="2509">
                  <c:v>1.3776713974112065E-2</c:v>
                </c:pt>
                <c:pt idx="2510">
                  <c:v>1.3766697681394824E-2</c:v>
                </c:pt>
                <c:pt idx="2511">
                  <c:v>1.3756681487640199E-2</c:v>
                </c:pt>
                <c:pt idx="2512">
                  <c:v>1.3746665392847301E-2</c:v>
                </c:pt>
                <c:pt idx="2513">
                  <c:v>1.3736649397015244E-2</c:v>
                </c:pt>
                <c:pt idx="2514">
                  <c:v>1.3726668216466731E-2</c:v>
                </c:pt>
                <c:pt idx="2515">
                  <c:v>1.3716687134192274E-2</c:v>
                </c:pt>
                <c:pt idx="2516">
                  <c:v>1.3706706150190762E-2</c:v>
                </c:pt>
                <c:pt idx="2517">
                  <c:v>1.3696725264461307E-2</c:v>
                </c:pt>
                <c:pt idx="2518">
                  <c:v>1.3686744477003021E-2</c:v>
                </c:pt>
                <c:pt idx="2519">
                  <c:v>1.3676763787814794E-2</c:v>
                </c:pt>
                <c:pt idx="2520">
                  <c:v>1.3666783196895738E-2</c:v>
                </c:pt>
                <c:pt idx="2521">
                  <c:v>1.3656767990313901E-2</c:v>
                </c:pt>
                <c:pt idx="2522">
                  <c:v>1.3646752882684021E-2</c:v>
                </c:pt>
                <c:pt idx="2523">
                  <c:v>1.3636737874005211E-2</c:v>
                </c:pt>
                <c:pt idx="2524">
                  <c:v>1.3626688251376695E-2</c:v>
                </c:pt>
                <c:pt idx="2525">
                  <c:v>1.3616638728384256E-2</c:v>
                </c:pt>
                <c:pt idx="2526">
                  <c:v>1.3606589305027228E-2</c:v>
                </c:pt>
                <c:pt idx="2527">
                  <c:v>1.3596539981304279E-2</c:v>
                </c:pt>
                <c:pt idx="2528">
                  <c:v>1.3586525468737731E-2</c:v>
                </c:pt>
                <c:pt idx="2529">
                  <c:v>1.3576476343936106E-2</c:v>
                </c:pt>
                <c:pt idx="2530">
                  <c:v>1.3566392607932132E-2</c:v>
                </c:pt>
                <c:pt idx="2531">
                  <c:v>1.3556291755846495E-2</c:v>
                </c:pt>
                <c:pt idx="2532">
                  <c:v>1.354624293079465E-2</c:v>
                </c:pt>
                <c:pt idx="2533">
                  <c:v>1.353619420537111E-2</c:v>
                </c:pt>
                <c:pt idx="2534">
                  <c:v>1.3526145579574989E-2</c:v>
                </c:pt>
                <c:pt idx="2535">
                  <c:v>1.3516079837686101E-2</c:v>
                </c:pt>
                <c:pt idx="2536">
                  <c:v>1.350601419576436E-2</c:v>
                </c:pt>
                <c:pt idx="2537">
                  <c:v>1.3495948653808432E-2</c:v>
                </c:pt>
                <c:pt idx="2538">
                  <c:v>1.3485900427023578E-2</c:v>
                </c:pt>
                <c:pt idx="2539">
                  <c:v>1.3475852299861257E-2</c:v>
                </c:pt>
                <c:pt idx="2540">
                  <c:v>1.3465804272320137E-2</c:v>
                </c:pt>
                <c:pt idx="2541">
                  <c:v>1.345575634439955E-2</c:v>
                </c:pt>
                <c:pt idx="2542">
                  <c:v>1.3445708516098387E-2</c:v>
                </c:pt>
                <c:pt idx="2543">
                  <c:v>1.3435660787415538E-2</c:v>
                </c:pt>
                <c:pt idx="2544">
                  <c:v>1.3425561238157968E-2</c:v>
                </c:pt>
                <c:pt idx="2545">
                  <c:v>1.341539237822742E-2</c:v>
                </c:pt>
                <c:pt idx="2546">
                  <c:v>1.3405223620332807E-2</c:v>
                </c:pt>
                <c:pt idx="2547">
                  <c:v>1.3395054964473019E-2</c:v>
                </c:pt>
                <c:pt idx="2548">
                  <c:v>1.3384886410646946E-2</c:v>
                </c:pt>
                <c:pt idx="2549">
                  <c:v>1.3374700467904344E-2</c:v>
                </c:pt>
                <c:pt idx="2550">
                  <c:v>1.3364497414402932E-2</c:v>
                </c:pt>
                <c:pt idx="2551">
                  <c:v>1.335429446362979E-2</c:v>
                </c:pt>
                <c:pt idx="2552">
                  <c:v>1.3344091615584031E-2</c:v>
                </c:pt>
                <c:pt idx="2553">
                  <c:v>1.3333923573131568E-2</c:v>
                </c:pt>
                <c:pt idx="2554">
                  <c:v>1.3323755632706824E-2</c:v>
                </c:pt>
                <c:pt idx="2555">
                  <c:v>1.331358779430869E-2</c:v>
                </c:pt>
                <c:pt idx="2556">
                  <c:v>1.3303420057936055E-2</c:v>
                </c:pt>
                <c:pt idx="2557">
                  <c:v>1.3293252423588031E-2</c:v>
                </c:pt>
                <c:pt idx="2558">
                  <c:v>1.3283084891263508E-2</c:v>
                </c:pt>
                <c:pt idx="2559">
                  <c:v>1.3272917460961597E-2</c:v>
                </c:pt>
                <c:pt idx="2560">
                  <c:v>1.3262750132681189E-2</c:v>
                </c:pt>
                <c:pt idx="2561">
                  <c:v>1.3252582906421173E-2</c:v>
                </c:pt>
                <c:pt idx="2562">
                  <c:v>1.3242415782180439E-2</c:v>
                </c:pt>
                <c:pt idx="2563">
                  <c:v>1.3232248759958321E-2</c:v>
                </c:pt>
                <c:pt idx="2564">
                  <c:v>1.3222081839753486E-2</c:v>
                </c:pt>
                <c:pt idx="2565">
                  <c:v>1.3211880322876235E-2</c:v>
                </c:pt>
                <c:pt idx="2566">
                  <c:v>1.3201678908711711E-2</c:v>
                </c:pt>
                <c:pt idx="2567">
                  <c:v>1.3191477597259027E-2</c:v>
                </c:pt>
                <c:pt idx="2568">
                  <c:v>1.3181276388517293E-2</c:v>
                </c:pt>
                <c:pt idx="2569">
                  <c:v>1.3171075282485178E-2</c:v>
                </c:pt>
                <c:pt idx="2570">
                  <c:v>1.3160874279161794E-2</c:v>
                </c:pt>
                <c:pt idx="2571">
                  <c:v>1.3150673378546252E-2</c:v>
                </c:pt>
                <c:pt idx="2572">
                  <c:v>1.3140472580637219E-2</c:v>
                </c:pt>
                <c:pt idx="2573">
                  <c:v>1.3130271885433809E-2</c:v>
                </c:pt>
                <c:pt idx="2574">
                  <c:v>1.3120071292935132E-2</c:v>
                </c:pt>
                <c:pt idx="2575">
                  <c:v>1.3109870803140078E-2</c:v>
                </c:pt>
                <c:pt idx="2576">
                  <c:v>1.3099670416047537E-2</c:v>
                </c:pt>
                <c:pt idx="2577">
                  <c:v>1.30894701316564E-2</c:v>
                </c:pt>
                <c:pt idx="2578">
                  <c:v>1.3079269949965777E-2</c:v>
                </c:pt>
                <c:pt idx="2579">
                  <c:v>1.3069035177178723E-2</c:v>
                </c:pt>
                <c:pt idx="2580">
                  <c:v>1.3058765814347062E-2</c:v>
                </c:pt>
                <c:pt idx="2581">
                  <c:v>1.3048496555614797E-2</c:v>
                </c:pt>
                <c:pt idx="2582">
                  <c:v>1.3038227400980817E-2</c:v>
                </c:pt>
                <c:pt idx="2583">
                  <c:v>1.3027958350444013E-2</c:v>
                </c:pt>
                <c:pt idx="2584">
                  <c:v>1.3017620019938336E-2</c:v>
                </c:pt>
                <c:pt idx="2585">
                  <c:v>1.3007281794939374E-2</c:v>
                </c:pt>
                <c:pt idx="2586">
                  <c:v>1.2996839601490118E-2</c:v>
                </c:pt>
                <c:pt idx="2587">
                  <c:v>1.2986328133770098E-2</c:v>
                </c:pt>
                <c:pt idx="2588">
                  <c:v>1.2975782084531984E-2</c:v>
                </c:pt>
                <c:pt idx="2589">
                  <c:v>1.2965236145087156E-2</c:v>
                </c:pt>
                <c:pt idx="2590">
                  <c:v>1.2954690315434503E-2</c:v>
                </c:pt>
                <c:pt idx="2591">
                  <c:v>1.2944127112061832E-2</c:v>
                </c:pt>
                <c:pt idx="2592">
                  <c:v>1.2933564018843269E-2</c:v>
                </c:pt>
                <c:pt idx="2593">
                  <c:v>1.2922983830142343E-2</c:v>
                </c:pt>
                <c:pt idx="2594">
                  <c:v>1.2912369063535101E-2</c:v>
                </c:pt>
                <c:pt idx="2595">
                  <c:v>1.2901754408163546E-2</c:v>
                </c:pt>
                <c:pt idx="2596">
                  <c:v>1.2891139864026568E-2</c:v>
                </c:pt>
                <c:pt idx="2597">
                  <c:v>1.2880525431123058E-2</c:v>
                </c:pt>
                <c:pt idx="2598">
                  <c:v>1.2869841735532184E-2</c:v>
                </c:pt>
                <c:pt idx="2599">
                  <c:v>1.2859158152631167E-2</c:v>
                </c:pt>
                <c:pt idx="2600">
                  <c:v>1.2848474682418676E-2</c:v>
                </c:pt>
                <c:pt idx="2601">
                  <c:v>1.2837773843220823E-2</c:v>
                </c:pt>
                <c:pt idx="2602">
                  <c:v>1.2827073117078314E-2</c:v>
                </c:pt>
                <c:pt idx="2603">
                  <c:v>1.2816372503990037E-2</c:v>
                </c:pt>
                <c:pt idx="2604">
                  <c:v>1.280567200395466E-2</c:v>
                </c:pt>
                <c:pt idx="2605">
                  <c:v>1.2794885044733695E-2</c:v>
                </c:pt>
                <c:pt idx="2606">
                  <c:v>1.2784098200400162E-2</c:v>
                </c:pt>
                <c:pt idx="2607">
                  <c:v>1.2773293990394397E-2</c:v>
                </c:pt>
                <c:pt idx="2608">
                  <c:v>1.2762455212370405E-2</c:v>
                </c:pt>
                <c:pt idx="2609">
                  <c:v>1.2751599347623932E-2</c:v>
                </c:pt>
                <c:pt idx="2610">
                  <c:v>1.2740743599242155E-2</c:v>
                </c:pt>
                <c:pt idx="2611">
                  <c:v>1.2729887967223741E-2</c:v>
                </c:pt>
                <c:pt idx="2612">
                  <c:v>1.271903245156758E-2</c:v>
                </c:pt>
                <c:pt idx="2613">
                  <c:v>1.270817705227234E-2</c:v>
                </c:pt>
                <c:pt idx="2614">
                  <c:v>1.2697321769336911E-2</c:v>
                </c:pt>
                <c:pt idx="2615">
                  <c:v>1.2686397241421288E-2</c:v>
                </c:pt>
                <c:pt idx="2616">
                  <c:v>1.2675472831354728E-2</c:v>
                </c:pt>
                <c:pt idx="2617">
                  <c:v>1.26645485391359E-2</c:v>
                </c:pt>
                <c:pt idx="2618">
                  <c:v>1.2653624364763472E-2</c:v>
                </c:pt>
                <c:pt idx="2619">
                  <c:v>1.264270030823611E-2</c:v>
                </c:pt>
                <c:pt idx="2620">
                  <c:v>1.2631776369552483E-2</c:v>
                </c:pt>
                <c:pt idx="2621">
                  <c:v>1.2620852548711481E-2</c:v>
                </c:pt>
                <c:pt idx="2622">
                  <c:v>1.2609894167664892E-2</c:v>
                </c:pt>
                <c:pt idx="2623">
                  <c:v>1.2598935905207664E-2</c:v>
                </c:pt>
                <c:pt idx="2624">
                  <c:v>1.2587977761338687E-2</c:v>
                </c:pt>
                <c:pt idx="2625">
                  <c:v>1.2577019736056405E-2</c:v>
                </c:pt>
                <c:pt idx="2626">
                  <c:v>1.2566061829359709E-2</c:v>
                </c:pt>
                <c:pt idx="2627">
                  <c:v>1.2555034688913613E-2</c:v>
                </c:pt>
                <c:pt idx="2628">
                  <c:v>1.2543972992770325E-2</c:v>
                </c:pt>
                <c:pt idx="2629">
                  <c:v>1.2532911417471038E-2</c:v>
                </c:pt>
                <c:pt idx="2630">
                  <c:v>1.2521780612964939E-2</c:v>
                </c:pt>
                <c:pt idx="2631">
                  <c:v>1.2510649930820295E-2</c:v>
                </c:pt>
                <c:pt idx="2632">
                  <c:v>1.249951937103555E-2</c:v>
                </c:pt>
                <c:pt idx="2633">
                  <c:v>1.2488458281371573E-2</c:v>
                </c:pt>
                <c:pt idx="2634">
                  <c:v>1.2477362639041312E-2</c:v>
                </c:pt>
                <c:pt idx="2635">
                  <c:v>1.2466180296814899E-2</c:v>
                </c:pt>
                <c:pt idx="2636">
                  <c:v>1.2454963405359898E-2</c:v>
                </c:pt>
                <c:pt idx="2637">
                  <c:v>1.2443729440690721E-2</c:v>
                </c:pt>
                <c:pt idx="2638">
                  <c:v>1.2432495600671167E-2</c:v>
                </c:pt>
                <c:pt idx="2639">
                  <c:v>1.2421261885299684E-2</c:v>
                </c:pt>
                <c:pt idx="2640">
                  <c:v>1.2410028294574715E-2</c:v>
                </c:pt>
                <c:pt idx="2641">
                  <c:v>1.2398794828495152E-2</c:v>
                </c:pt>
                <c:pt idx="2642">
                  <c:v>1.2387492146219925E-2</c:v>
                </c:pt>
                <c:pt idx="2643">
                  <c:v>1.2376154920101579E-2</c:v>
                </c:pt>
                <c:pt idx="2644">
                  <c:v>1.2364783151304515E-2</c:v>
                </c:pt>
                <c:pt idx="2645">
                  <c:v>1.2353411510243717E-2</c:v>
                </c:pt>
                <c:pt idx="2646">
                  <c:v>1.2342039996917631E-2</c:v>
                </c:pt>
                <c:pt idx="2647">
                  <c:v>1.2330651138416915E-2</c:v>
                </c:pt>
                <c:pt idx="2648">
                  <c:v>1.2319262408041043E-2</c:v>
                </c:pt>
                <c:pt idx="2649">
                  <c:v>1.2307839138101739E-2</c:v>
                </c:pt>
                <c:pt idx="2650">
                  <c:v>1.2296415997065546E-2</c:v>
                </c:pt>
                <c:pt idx="2651">
                  <c:v>1.2284923651129542E-2</c:v>
                </c:pt>
                <c:pt idx="2652">
                  <c:v>1.2273431435663396E-2</c:v>
                </c:pt>
                <c:pt idx="2653">
                  <c:v>1.226193935066533E-2</c:v>
                </c:pt>
                <c:pt idx="2654">
                  <c:v>1.2250447396134012E-2</c:v>
                </c:pt>
                <c:pt idx="2655">
                  <c:v>1.2238955572068111E-2</c:v>
                </c:pt>
                <c:pt idx="2656">
                  <c:v>1.2227429213536478E-2</c:v>
                </c:pt>
                <c:pt idx="2657">
                  <c:v>1.2215868321723278E-2</c:v>
                </c:pt>
                <c:pt idx="2658">
                  <c:v>1.220430756194979E-2</c:v>
                </c:pt>
                <c:pt idx="2659">
                  <c:v>1.219274693421446E-2</c:v>
                </c:pt>
                <c:pt idx="2660">
                  <c:v>1.2181186438515734E-2</c:v>
                </c:pt>
                <c:pt idx="2661">
                  <c:v>1.216962607485228E-2</c:v>
                </c:pt>
                <c:pt idx="2662">
                  <c:v>1.2158065843222543E-2</c:v>
                </c:pt>
                <c:pt idx="2663">
                  <c:v>1.2146505743624969E-2</c:v>
                </c:pt>
                <c:pt idx="2664">
                  <c:v>1.2134911114299429E-2</c:v>
                </c:pt>
                <c:pt idx="2665">
                  <c:v>1.2123299425761402E-2</c:v>
                </c:pt>
                <c:pt idx="2666">
                  <c:v>1.2111687870438148E-2</c:v>
                </c:pt>
                <c:pt idx="2667">
                  <c:v>1.2100076448328112E-2</c:v>
                </c:pt>
                <c:pt idx="2668">
                  <c:v>1.208839583910204E-2</c:v>
                </c:pt>
                <c:pt idx="2669">
                  <c:v>1.2076680704921294E-2</c:v>
                </c:pt>
                <c:pt idx="2670">
                  <c:v>1.2064827068932971E-2</c:v>
                </c:pt>
                <c:pt idx="2671">
                  <c:v>1.2052956103669965E-2</c:v>
                </c:pt>
                <c:pt idx="2672">
                  <c:v>1.2041068087013995E-2</c:v>
                </c:pt>
                <c:pt idx="2673">
                  <c:v>1.2029180209999879E-2</c:v>
                </c:pt>
                <c:pt idx="2674">
                  <c:v>1.2017292472626062E-2</c:v>
                </c:pt>
                <c:pt idx="2675">
                  <c:v>1.2005266245660673E-2</c:v>
                </c:pt>
                <c:pt idx="2676">
                  <c:v>1.1993205504718274E-2</c:v>
                </c:pt>
                <c:pt idx="2677">
                  <c:v>1.1981092784175473E-2</c:v>
                </c:pt>
                <c:pt idx="2678">
                  <c:v>1.1968980208611812E-2</c:v>
                </c:pt>
                <c:pt idx="2679">
                  <c:v>1.1956833122384491E-2</c:v>
                </c:pt>
                <c:pt idx="2680">
                  <c:v>1.1944686181963871E-2</c:v>
                </c:pt>
                <c:pt idx="2681">
                  <c:v>1.1932539387347951E-2</c:v>
                </c:pt>
                <c:pt idx="2682">
                  <c:v>1.1920427392928312E-2</c:v>
                </c:pt>
                <c:pt idx="2683">
                  <c:v>1.190829835510554E-2</c:v>
                </c:pt>
                <c:pt idx="2684">
                  <c:v>1.1896169462663364E-2</c:v>
                </c:pt>
                <c:pt idx="2685">
                  <c:v>1.1884040715600008E-2</c:v>
                </c:pt>
                <c:pt idx="2686">
                  <c:v>1.1871877461182567E-2</c:v>
                </c:pt>
                <c:pt idx="2687">
                  <c:v>1.1859714352972395E-2</c:v>
                </c:pt>
                <c:pt idx="2688">
                  <c:v>1.1847551390967714E-2</c:v>
                </c:pt>
                <c:pt idx="2689">
                  <c:v>1.183538857516675E-2</c:v>
                </c:pt>
                <c:pt idx="2690">
                  <c:v>1.1823225905567725E-2</c:v>
                </c:pt>
                <c:pt idx="2691">
                  <c:v>1.1811063382168863E-2</c:v>
                </c:pt>
                <c:pt idx="2692">
                  <c:v>1.1798901004968387E-2</c:v>
                </c:pt>
                <c:pt idx="2693">
                  <c:v>1.1786704124151504E-2</c:v>
                </c:pt>
                <c:pt idx="2694">
                  <c:v>1.1774507390363675E-2</c:v>
                </c:pt>
                <c:pt idx="2695">
                  <c:v>1.1762310803603349E-2</c:v>
                </c:pt>
                <c:pt idx="2696">
                  <c:v>1.1749958306783714E-2</c:v>
                </c:pt>
                <c:pt idx="2697">
                  <c:v>1.1737605960774333E-2</c:v>
                </c:pt>
                <c:pt idx="2698">
                  <c:v>1.1725253765573429E-2</c:v>
                </c:pt>
                <c:pt idx="2699">
                  <c:v>1.1712901721179003E-2</c:v>
                </c:pt>
                <c:pt idx="2700">
                  <c:v>1.1700515180734561E-2</c:v>
                </c:pt>
                <c:pt idx="2701">
                  <c:v>1.1688128791940144E-2</c:v>
                </c:pt>
                <c:pt idx="2702">
                  <c:v>1.1675742554793977E-2</c:v>
                </c:pt>
                <c:pt idx="2703">
                  <c:v>1.1663356469294284E-2</c:v>
                </c:pt>
                <c:pt idx="2704">
                  <c:v>1.1650970535439065E-2</c:v>
                </c:pt>
                <c:pt idx="2705">
                  <c:v>1.1638584753226544E-2</c:v>
                </c:pt>
                <c:pt idx="2706">
                  <c:v>1.1626199122654945E-2</c:v>
                </c:pt>
                <c:pt idx="2707">
                  <c:v>1.1613813643722271E-2</c:v>
                </c:pt>
                <c:pt idx="2708">
                  <c:v>1.1601428316426743E-2</c:v>
                </c:pt>
                <c:pt idx="2709">
                  <c:v>1.1589043140766586E-2</c:v>
                </c:pt>
                <c:pt idx="2710">
                  <c:v>1.1576640934004567E-2</c:v>
                </c:pt>
                <c:pt idx="2711">
                  <c:v>1.1564238879295141E-2</c:v>
                </c:pt>
                <c:pt idx="2712">
                  <c:v>1.1551836976636531E-2</c:v>
                </c:pt>
                <c:pt idx="2713">
                  <c:v>1.1539400584691162E-2</c:v>
                </c:pt>
                <c:pt idx="2714">
                  <c:v>1.1526912245719556E-2</c:v>
                </c:pt>
                <c:pt idx="2715">
                  <c:v>1.1514424060927286E-2</c:v>
                </c:pt>
                <c:pt idx="2716">
                  <c:v>1.1501936030312576E-2</c:v>
                </c:pt>
                <c:pt idx="2717">
                  <c:v>1.1489448153873649E-2</c:v>
                </c:pt>
                <c:pt idx="2718">
                  <c:v>1.1476960431608507E-2</c:v>
                </c:pt>
                <c:pt idx="2719">
                  <c:v>1.1464472863515152E-2</c:v>
                </c:pt>
                <c:pt idx="2720">
                  <c:v>1.145195081125383E-2</c:v>
                </c:pt>
                <c:pt idx="2721">
                  <c:v>1.1439428914017169E-2</c:v>
                </c:pt>
                <c:pt idx="2722">
                  <c:v>1.1426907171803169E-2</c:v>
                </c:pt>
                <c:pt idx="2723">
                  <c:v>1.1414385584609832E-2</c:v>
                </c:pt>
                <c:pt idx="2724">
                  <c:v>1.1401864152435159E-2</c:v>
                </c:pt>
                <c:pt idx="2725">
                  <c:v>1.1389342875277375E-2</c:v>
                </c:pt>
                <c:pt idx="2726">
                  <c:v>1.1376821753134481E-2</c:v>
                </c:pt>
                <c:pt idx="2727">
                  <c:v>1.1364300786004478E-2</c:v>
                </c:pt>
                <c:pt idx="2728">
                  <c:v>1.1351745338980646E-2</c:v>
                </c:pt>
                <c:pt idx="2729">
                  <c:v>1.1339190047824799E-2</c:v>
                </c:pt>
                <c:pt idx="2730">
                  <c:v>1.1326634912534939E-2</c:v>
                </c:pt>
                <c:pt idx="2731">
                  <c:v>1.1314079933109067E-2</c:v>
                </c:pt>
                <c:pt idx="2732">
                  <c:v>1.1301525109545407E-2</c:v>
                </c:pt>
                <c:pt idx="2733">
                  <c:v>1.1288970441841961E-2</c:v>
                </c:pt>
                <c:pt idx="2734">
                  <c:v>1.127645056232196E-2</c:v>
                </c:pt>
                <c:pt idx="2735">
                  <c:v>1.126393083779953E-2</c:v>
                </c:pt>
                <c:pt idx="2736">
                  <c:v>1.1251411268272893E-2</c:v>
                </c:pt>
                <c:pt idx="2737">
                  <c:v>1.123889185373983E-2</c:v>
                </c:pt>
                <c:pt idx="2738">
                  <c:v>1.1226337963588406E-2</c:v>
                </c:pt>
                <c:pt idx="2739">
                  <c:v>1.121378422928565E-2</c:v>
                </c:pt>
                <c:pt idx="2740">
                  <c:v>1.1201213474474336E-2</c:v>
                </c:pt>
                <c:pt idx="2741">
                  <c:v>1.1188642875934462E-2</c:v>
                </c:pt>
                <c:pt idx="2742">
                  <c:v>1.1176072433664253E-2</c:v>
                </c:pt>
                <c:pt idx="2743">
                  <c:v>1.1163502147661486E-2</c:v>
                </c:pt>
                <c:pt idx="2744">
                  <c:v>1.1150932017924386E-2</c:v>
                </c:pt>
                <c:pt idx="2745">
                  <c:v>1.1138362044451178E-2</c:v>
                </c:pt>
                <c:pt idx="2746">
                  <c:v>1.1125792227239639E-2</c:v>
                </c:pt>
                <c:pt idx="2747">
                  <c:v>1.1113222566287995E-2</c:v>
                </c:pt>
                <c:pt idx="2748">
                  <c:v>1.1100653061594246E-2</c:v>
                </c:pt>
                <c:pt idx="2749">
                  <c:v>1.1088083713156394E-2</c:v>
                </c:pt>
                <c:pt idx="2750">
                  <c:v>1.107551452097244E-2</c:v>
                </c:pt>
                <c:pt idx="2751">
                  <c:v>1.1062945485040609E-2</c:v>
                </c:pt>
                <c:pt idx="2752">
                  <c:v>1.1050376605358903E-2</c:v>
                </c:pt>
                <c:pt idx="2753">
                  <c:v>1.1037807881925321E-2</c:v>
                </c:pt>
                <c:pt idx="2754">
                  <c:v>1.1025221864382484E-2</c:v>
                </c:pt>
                <c:pt idx="2755">
                  <c:v>1.1012618830366971E-2</c:v>
                </c:pt>
                <c:pt idx="2756">
                  <c:v>1.1000015953455788E-2</c:v>
                </c:pt>
                <c:pt idx="2757">
                  <c:v>1.0987413233646937E-2</c:v>
                </c:pt>
                <c:pt idx="2758">
                  <c:v>1.0974810670938639E-2</c:v>
                </c:pt>
                <c:pt idx="2759">
                  <c:v>1.0962208265328899E-2</c:v>
                </c:pt>
                <c:pt idx="2760">
                  <c:v>1.0949606016815494E-2</c:v>
                </c:pt>
                <c:pt idx="2761">
                  <c:v>1.0937003925396649E-2</c:v>
                </c:pt>
                <c:pt idx="2762">
                  <c:v>1.0924401991070587E-2</c:v>
                </c:pt>
                <c:pt idx="2763">
                  <c:v>1.0911800213835088E-2</c:v>
                </c:pt>
                <c:pt idx="2764">
                  <c:v>1.0899198593688375E-2</c:v>
                </c:pt>
                <c:pt idx="2765">
                  <c:v>1.0886597130628228E-2</c:v>
                </c:pt>
                <c:pt idx="2766">
                  <c:v>1.0873995824652871E-2</c:v>
                </c:pt>
                <c:pt idx="2767">
                  <c:v>1.0861394675760305E-2</c:v>
                </c:pt>
                <c:pt idx="2768">
                  <c:v>1.0848793683948754E-2</c:v>
                </c:pt>
                <c:pt idx="2769">
                  <c:v>1.0836166817047355E-2</c:v>
                </c:pt>
                <c:pt idx="2770">
                  <c:v>1.0823505491061702E-2</c:v>
                </c:pt>
                <c:pt idx="2771">
                  <c:v>1.0810844323666746E-2</c:v>
                </c:pt>
                <c:pt idx="2772">
                  <c:v>1.0798183314860488E-2</c:v>
                </c:pt>
                <c:pt idx="2773">
                  <c:v>1.0785522464640929E-2</c:v>
                </c:pt>
                <c:pt idx="2774">
                  <c:v>1.0772853188467435E-2</c:v>
                </c:pt>
                <c:pt idx="2775">
                  <c:v>1.0760158040882484E-2</c:v>
                </c:pt>
                <c:pt idx="2776">
                  <c:v>1.074741985422123E-2</c:v>
                </c:pt>
                <c:pt idx="2777">
                  <c:v>1.0734673243880444E-2</c:v>
                </c:pt>
                <c:pt idx="2778">
                  <c:v>1.0721926794288184E-2</c:v>
                </c:pt>
                <c:pt idx="2779">
                  <c:v>1.0709180505442228E-2</c:v>
                </c:pt>
                <c:pt idx="2780">
                  <c:v>1.069643437734058E-2</c:v>
                </c:pt>
                <c:pt idx="2781">
                  <c:v>1.0683688409981462E-2</c:v>
                </c:pt>
                <c:pt idx="2782">
                  <c:v>1.0670942603362654E-2</c:v>
                </c:pt>
                <c:pt idx="2783">
                  <c:v>1.0658196957482158E-2</c:v>
                </c:pt>
                <c:pt idx="2784">
                  <c:v>1.0645451472337975E-2</c:v>
                </c:pt>
                <c:pt idx="2785">
                  <c:v>1.0632706147927884E-2</c:v>
                </c:pt>
                <c:pt idx="2786">
                  <c:v>1.061996098425011E-2</c:v>
                </c:pt>
                <c:pt idx="2787">
                  <c:v>1.0607167528145167E-2</c:v>
                </c:pt>
                <c:pt idx="2788">
                  <c:v>1.0594374233992898E-2</c:v>
                </c:pt>
                <c:pt idx="2789">
                  <c:v>1.0581572242009951E-2</c:v>
                </c:pt>
                <c:pt idx="2790">
                  <c:v>1.0568718638513497E-2</c:v>
                </c:pt>
                <c:pt idx="2791">
                  <c:v>1.0555830590865956E-2</c:v>
                </c:pt>
                <c:pt idx="2792">
                  <c:v>1.0542942707582936E-2</c:v>
                </c:pt>
                <c:pt idx="2793">
                  <c:v>1.0530054988662441E-2</c:v>
                </c:pt>
                <c:pt idx="2794">
                  <c:v>1.051716743410247E-2</c:v>
                </c:pt>
                <c:pt idx="2795">
                  <c:v>1.0504280043900804E-2</c:v>
                </c:pt>
                <c:pt idx="2796">
                  <c:v>1.0491392818055445E-2</c:v>
                </c:pt>
                <c:pt idx="2797">
                  <c:v>1.0478505756564394E-2</c:v>
                </c:pt>
                <c:pt idx="2798">
                  <c:v>1.046561885942543E-2</c:v>
                </c:pt>
                <c:pt idx="2799">
                  <c:v>1.0452732126636333E-2</c:v>
                </c:pt>
                <c:pt idx="2800">
                  <c:v>1.0439845558195104E-2</c:v>
                </c:pt>
                <c:pt idx="2801">
                  <c:v>1.0426889947660944E-2</c:v>
                </c:pt>
                <c:pt idx="2802">
                  <c:v>1.041383927641748E-2</c:v>
                </c:pt>
                <c:pt idx="2803">
                  <c:v>1.040071956910138E-2</c:v>
                </c:pt>
                <c:pt idx="2804">
                  <c:v>1.0387600032138122E-2</c:v>
                </c:pt>
                <c:pt idx="2805">
                  <c:v>1.0374411462697131E-2</c:v>
                </c:pt>
                <c:pt idx="2806">
                  <c:v>1.0361223065406211E-2</c:v>
                </c:pt>
                <c:pt idx="2807">
                  <c:v>1.0348034840263143E-2</c:v>
                </c:pt>
                <c:pt idx="2808">
                  <c:v>1.0334812187209996E-2</c:v>
                </c:pt>
                <c:pt idx="2809">
                  <c:v>1.0321508328948292E-2</c:v>
                </c:pt>
                <c:pt idx="2810">
                  <c:v>1.0308196065281994E-2</c:v>
                </c:pt>
                <c:pt idx="2811">
                  <c:v>1.0294875396548164E-2</c:v>
                </c:pt>
                <c:pt idx="2812">
                  <c:v>1.0281520305218228E-2</c:v>
                </c:pt>
                <c:pt idx="2813">
                  <c:v>1.0268165390429296E-2</c:v>
                </c:pt>
                <c:pt idx="2814">
                  <c:v>1.0254810652178925E-2</c:v>
                </c:pt>
                <c:pt idx="2815">
                  <c:v>1.0241456090464895E-2</c:v>
                </c:pt>
                <c:pt idx="2816">
                  <c:v>1.0228058528985118E-2</c:v>
                </c:pt>
                <c:pt idx="2817">
                  <c:v>1.0214661145180326E-2</c:v>
                </c:pt>
                <c:pt idx="2818">
                  <c:v>1.020116015263417E-2</c:v>
                </c:pt>
                <c:pt idx="2819">
                  <c:v>1.0187693935528319E-2</c:v>
                </c:pt>
                <c:pt idx="2820">
                  <c:v>1.0174227897930432E-2</c:v>
                </c:pt>
                <c:pt idx="2821">
                  <c:v>1.0160762039837845E-2</c:v>
                </c:pt>
                <c:pt idx="2822">
                  <c:v>1.0147296361248337E-2</c:v>
                </c:pt>
                <c:pt idx="2823">
                  <c:v>1.0133830862159465E-2</c:v>
                </c:pt>
                <c:pt idx="2824">
                  <c:v>1.0120365542568788E-2</c:v>
                </c:pt>
                <c:pt idx="2825">
                  <c:v>1.0106865810234344E-2</c:v>
                </c:pt>
                <c:pt idx="2826">
                  <c:v>1.0093322811047578E-2</c:v>
                </c:pt>
                <c:pt idx="2827">
                  <c:v>1.0079779993438454E-2</c:v>
                </c:pt>
                <c:pt idx="2828">
                  <c:v>1.0066237357404528E-2</c:v>
                </c:pt>
                <c:pt idx="2829">
                  <c:v>1.0052582553395473E-2</c:v>
                </c:pt>
                <c:pt idx="2830">
                  <c:v>1.0038850175877467E-2</c:v>
                </c:pt>
                <c:pt idx="2831">
                  <c:v>1.0025083395631018E-2</c:v>
                </c:pt>
                <c:pt idx="2832">
                  <c:v>1.0011316803025139E-2</c:v>
                </c:pt>
                <c:pt idx="2833">
                  <c:v>9.9975072316289548E-3</c:v>
                </c:pt>
                <c:pt idx="2834">
                  <c:v>9.9836978490468464E-3</c:v>
                </c:pt>
                <c:pt idx="2835">
                  <c:v>9.9698886552759269E-3</c:v>
                </c:pt>
                <c:pt idx="2836">
                  <c:v>9.9560450632509845E-3</c:v>
                </c:pt>
                <c:pt idx="2837">
                  <c:v>9.9421582202272596E-3</c:v>
                </c:pt>
                <c:pt idx="2838">
                  <c:v>9.9282715681467959E-3</c:v>
                </c:pt>
                <c:pt idx="2839">
                  <c:v>9.9143851070071509E-3</c:v>
                </c:pt>
                <c:pt idx="2840">
                  <c:v>9.9004988368056601E-3</c:v>
                </c:pt>
                <c:pt idx="2841">
                  <c:v>9.886612757539659E-3</c:v>
                </c:pt>
                <c:pt idx="2842">
                  <c:v>9.8727268692064829E-3</c:v>
                </c:pt>
                <c:pt idx="2843">
                  <c:v>9.8588411718034674E-3</c:v>
                </c:pt>
                <c:pt idx="2844">
                  <c:v>9.84495566532817E-3</c:v>
                </c:pt>
                <c:pt idx="2845">
                  <c:v>9.8310703497777041E-3</c:v>
                </c:pt>
                <c:pt idx="2846">
                  <c:v>9.8171852251496272E-3</c:v>
                </c:pt>
                <c:pt idx="2847">
                  <c:v>9.8033002914412748E-3</c:v>
                </c:pt>
                <c:pt idx="2848">
                  <c:v>9.7894155486502044E-3</c:v>
                </c:pt>
                <c:pt idx="2849">
                  <c:v>9.7755309967735293E-3</c:v>
                </c:pt>
                <c:pt idx="2850">
                  <c:v>9.7616466358088072E-3</c:v>
                </c:pt>
                <c:pt idx="2851">
                  <c:v>9.7477278858271177E-3</c:v>
                </c:pt>
                <c:pt idx="2852">
                  <c:v>9.7337836005952916E-3</c:v>
                </c:pt>
                <c:pt idx="2853">
                  <c:v>9.7198395079294286E-3</c:v>
                </c:pt>
                <c:pt idx="2854">
                  <c:v>9.7058956078268643E-3</c:v>
                </c:pt>
                <c:pt idx="2855">
                  <c:v>9.6919519002849341E-3</c:v>
                </c:pt>
                <c:pt idx="2856">
                  <c:v>9.6780083853009735E-3</c:v>
                </c:pt>
                <c:pt idx="2857">
                  <c:v>9.66406506287254E-3</c:v>
                </c:pt>
                <c:pt idx="2858">
                  <c:v>9.6501219329967469E-3</c:v>
                </c:pt>
                <c:pt idx="2859">
                  <c:v>9.6361789956709298E-3</c:v>
                </c:pt>
                <c:pt idx="2860">
                  <c:v>9.6222016752676165E-3</c:v>
                </c:pt>
                <c:pt idx="2861">
                  <c:v>9.6082245483650741E-3</c:v>
                </c:pt>
                <c:pt idx="2862">
                  <c:v>9.5942476149606382E-3</c:v>
                </c:pt>
                <c:pt idx="2863">
                  <c:v>9.5802708750518661E-3</c:v>
                </c:pt>
                <c:pt idx="2864">
                  <c:v>9.5663289023464326E-3</c:v>
                </c:pt>
                <c:pt idx="2865">
                  <c:v>9.5523871221749879E-3</c:v>
                </c:pt>
                <c:pt idx="2866">
                  <c:v>9.5384455345350894E-3</c:v>
                </c:pt>
                <c:pt idx="2867">
                  <c:v>9.5245041394238505E-3</c:v>
                </c:pt>
                <c:pt idx="2868">
                  <c:v>9.5105629368386069E-3</c:v>
                </c:pt>
                <c:pt idx="2869">
                  <c:v>9.4966219267769159E-3</c:v>
                </c:pt>
                <c:pt idx="2870">
                  <c:v>9.4826811092358909E-3</c:v>
                </c:pt>
                <c:pt idx="2871">
                  <c:v>9.4687404842130896E-3</c:v>
                </c:pt>
                <c:pt idx="2872">
                  <c:v>9.4548000517058473E-3</c:v>
                </c:pt>
                <c:pt idx="2873">
                  <c:v>9.4408598117112774E-3</c:v>
                </c:pt>
                <c:pt idx="2874">
                  <c:v>9.4269283373236146E-3</c:v>
                </c:pt>
                <c:pt idx="2875">
                  <c:v>9.4129970552068176E-3</c:v>
                </c:pt>
                <c:pt idx="2876">
                  <c:v>9.399065965358E-3</c:v>
                </c:pt>
                <c:pt idx="2877">
                  <c:v>9.3851350677747192E-3</c:v>
                </c:pt>
                <c:pt idx="2878">
                  <c:v>9.3712043624543107E-3</c:v>
                </c:pt>
                <c:pt idx="2879">
                  <c:v>9.3572738493941099E-3</c:v>
                </c:pt>
                <c:pt idx="2880">
                  <c:v>9.3433435285914523E-3</c:v>
                </c:pt>
                <c:pt idx="2881">
                  <c:v>9.3294134000434514E-3</c:v>
                </c:pt>
                <c:pt idx="2882">
                  <c:v>9.3154834637476647E-3</c:v>
                </c:pt>
                <c:pt idx="2883">
                  <c:v>9.3015537197014275E-3</c:v>
                </c:pt>
                <c:pt idx="2884">
                  <c:v>9.2876241679020755E-3</c:v>
                </c:pt>
                <c:pt idx="2885">
                  <c:v>9.2737293720388525E-3</c:v>
                </c:pt>
                <c:pt idx="2886">
                  <c:v>9.2598347674643922E-3</c:v>
                </c:pt>
                <c:pt idx="2887">
                  <c:v>9.2459403541760299E-3</c:v>
                </c:pt>
                <c:pt idx="2888">
                  <c:v>9.2320461321711011E-3</c:v>
                </c:pt>
                <c:pt idx="2889">
                  <c:v>9.2181521014469414E-3</c:v>
                </c:pt>
                <c:pt idx="2890">
                  <c:v>9.2042582620011082E-3</c:v>
                </c:pt>
                <c:pt idx="2891">
                  <c:v>9.1903646138307149E-3</c:v>
                </c:pt>
                <c:pt idx="2892">
                  <c:v>9.1764711569333191E-3</c:v>
                </c:pt>
                <c:pt idx="2893">
                  <c:v>9.1625173423888207E-3</c:v>
                </c:pt>
                <c:pt idx="2894">
                  <c:v>9.1485897094556456E-3</c:v>
                </c:pt>
                <c:pt idx="2895">
                  <c:v>9.1346622687400458E-3</c:v>
                </c:pt>
                <c:pt idx="2896">
                  <c:v>9.1207350202395787E-3</c:v>
                </c:pt>
                <c:pt idx="2897">
                  <c:v>9.1068079639515798E-3</c:v>
                </c:pt>
                <c:pt idx="2898">
                  <c:v>9.0928810998733844E-3</c:v>
                </c:pt>
                <c:pt idx="2899">
                  <c:v>9.0789889850251271E-3</c:v>
                </c:pt>
                <c:pt idx="2900">
                  <c:v>9.0650970614287729E-3</c:v>
                </c:pt>
                <c:pt idx="2901">
                  <c:v>9.0512053290814354E-3</c:v>
                </c:pt>
                <c:pt idx="2902">
                  <c:v>9.037313787980672E-3</c:v>
                </c:pt>
                <c:pt idx="2903">
                  <c:v>9.0234224381238182E-3</c:v>
                </c:pt>
                <c:pt idx="2904">
                  <c:v>9.0095312795084315E-3</c:v>
                </c:pt>
                <c:pt idx="2905">
                  <c:v>8.9956403121316253E-3</c:v>
                </c:pt>
                <c:pt idx="2906">
                  <c:v>8.9817840896857515E-3</c:v>
                </c:pt>
                <c:pt idx="2907">
                  <c:v>8.9679280575232223E-3</c:v>
                </c:pt>
                <c:pt idx="2908">
                  <c:v>8.9540722156411512E-3</c:v>
                </c:pt>
                <c:pt idx="2909">
                  <c:v>8.9402165640370956E-3</c:v>
                </c:pt>
                <c:pt idx="2910">
                  <c:v>8.9263611027083911E-3</c:v>
                </c:pt>
                <c:pt idx="2911">
                  <c:v>8.9125058316523731E-3</c:v>
                </c:pt>
                <c:pt idx="2912">
                  <c:v>8.898650750866377E-3</c:v>
                </c:pt>
                <c:pt idx="2913">
                  <c:v>8.8847958603479604E-3</c:v>
                </c:pt>
                <c:pt idx="2914">
                  <c:v>8.8709757099958431E-3</c:v>
                </c:pt>
                <c:pt idx="2915">
                  <c:v>8.8571643172168368E-3</c:v>
                </c:pt>
                <c:pt idx="2916">
                  <c:v>8.8433876624731678E-3</c:v>
                </c:pt>
                <c:pt idx="2917">
                  <c:v>8.8296457443481913E-3</c:v>
                </c:pt>
                <c:pt idx="2918">
                  <c:v>8.815904013408149E-3</c:v>
                </c:pt>
                <c:pt idx="2919">
                  <c:v>8.8021624696503764E-3</c:v>
                </c:pt>
                <c:pt idx="2920">
                  <c:v>8.788421113072431E-3</c:v>
                </c:pt>
                <c:pt idx="2921">
                  <c:v>8.7746799436718703E-3</c:v>
                </c:pt>
                <c:pt idx="2922">
                  <c:v>8.7609475288881189E-3</c:v>
                </c:pt>
                <c:pt idx="2923">
                  <c:v>8.7472153010432763E-3</c:v>
                </c:pt>
                <c:pt idx="2924">
                  <c:v>8.7335178053329354E-3</c:v>
                </c:pt>
                <c:pt idx="2925">
                  <c:v>8.7198204956169256E-3</c:v>
                </c:pt>
                <c:pt idx="2926">
                  <c:v>8.7061233718928044E-3</c:v>
                </c:pt>
                <c:pt idx="2927">
                  <c:v>8.6924264341581292E-3</c:v>
                </c:pt>
                <c:pt idx="2928">
                  <c:v>8.6786605957689389E-3</c:v>
                </c:pt>
                <c:pt idx="2929">
                  <c:v>8.6649037882140512E-3</c:v>
                </c:pt>
                <c:pt idx="2930">
                  <c:v>8.6511471682804153E-3</c:v>
                </c:pt>
                <c:pt idx="2931">
                  <c:v>8.6374598197811459E-3</c:v>
                </c:pt>
                <c:pt idx="2932">
                  <c:v>8.6237726570184137E-3</c:v>
                </c:pt>
                <c:pt idx="2933">
                  <c:v>8.6100856799899983E-3</c:v>
                </c:pt>
                <c:pt idx="2934">
                  <c:v>8.5963988886932352E-3</c:v>
                </c:pt>
                <c:pt idx="2935">
                  <c:v>8.5827122831254599E-3</c:v>
                </c:pt>
                <c:pt idx="2936">
                  <c:v>8.5690604028518802E-3</c:v>
                </c:pt>
                <c:pt idx="2937">
                  <c:v>8.5554087073662632E-3</c:v>
                </c:pt>
                <c:pt idx="2938">
                  <c:v>8.5417917353010075E-3</c:v>
                </c:pt>
                <c:pt idx="2939">
                  <c:v>8.5281749470846879E-3</c:v>
                </c:pt>
                <c:pt idx="2940">
                  <c:v>8.5145583427148619E-3</c:v>
                </c:pt>
                <c:pt idx="2941">
                  <c:v>8.500941922189087E-3</c:v>
                </c:pt>
                <c:pt idx="2942">
                  <c:v>8.4873602222770295E-3</c:v>
                </c:pt>
                <c:pt idx="2943">
                  <c:v>8.473778705272661E-3</c:v>
                </c:pt>
                <c:pt idx="2944">
                  <c:v>8.460197371173539E-3</c:v>
                </c:pt>
                <c:pt idx="2945">
                  <c:v>8.4465471492261024E-3</c:v>
                </c:pt>
                <c:pt idx="2946">
                  <c:v>8.43289711204398E-3</c:v>
                </c:pt>
                <c:pt idx="2947">
                  <c:v>8.4192472596247292E-3</c:v>
                </c:pt>
                <c:pt idx="2948">
                  <c:v>8.4055285240289823E-3</c:v>
                </c:pt>
                <c:pt idx="2949">
                  <c:v>8.3917754415705481E-3</c:v>
                </c:pt>
                <c:pt idx="2950">
                  <c:v>8.3780396750625652E-3</c:v>
                </c:pt>
                <c:pt idx="2951">
                  <c:v>8.3643386282106214E-3</c:v>
                </c:pt>
                <c:pt idx="2952">
                  <c:v>8.3505341712677428E-3</c:v>
                </c:pt>
                <c:pt idx="2953">
                  <c:v>8.3367299033070275E-3</c:v>
                </c:pt>
                <c:pt idx="2954">
                  <c:v>8.3229258243260329E-3</c:v>
                </c:pt>
                <c:pt idx="2955">
                  <c:v>8.3093119911192836E-3</c:v>
                </c:pt>
                <c:pt idx="2956">
                  <c:v>8.2957328719288626E-3</c:v>
                </c:pt>
                <c:pt idx="2957">
                  <c:v>8.2821884653583311E-3</c:v>
                </c:pt>
                <c:pt idx="2958">
                  <c:v>8.2686442407293725E-3</c:v>
                </c:pt>
                <c:pt idx="2959">
                  <c:v>8.2551692556851464E-3</c:v>
                </c:pt>
                <c:pt idx="2960">
                  <c:v>8.2416944507270884E-3</c:v>
                </c:pt>
                <c:pt idx="2961">
                  <c:v>8.2282198258527561E-3</c:v>
                </c:pt>
                <c:pt idx="2962">
                  <c:v>8.2147453810597071E-3</c:v>
                </c:pt>
                <c:pt idx="2963">
                  <c:v>8.2012796790364995E-3</c:v>
                </c:pt>
                <c:pt idx="2964">
                  <c:v>8.1878141568612062E-3</c:v>
                </c:pt>
                <c:pt idx="2965">
                  <c:v>8.1743488145311627E-3</c:v>
                </c:pt>
                <c:pt idx="2966">
                  <c:v>8.1609181776416406E-3</c:v>
                </c:pt>
                <c:pt idx="2967">
                  <c:v>8.1474877196716644E-3</c:v>
                </c:pt>
                <c:pt idx="2968">
                  <c:v>8.1340574406187915E-3</c:v>
                </c:pt>
                <c:pt idx="2969">
                  <c:v>8.120661864700951E-3</c:v>
                </c:pt>
                <c:pt idx="2970">
                  <c:v>8.1072664667767302E-3</c:v>
                </c:pt>
                <c:pt idx="2971">
                  <c:v>8.0938712468436869E-3</c:v>
                </c:pt>
                <c:pt idx="2972">
                  <c:v>8.0804762048996004E-3</c:v>
                </c:pt>
                <c:pt idx="2973">
                  <c:v>8.0670813409420283E-3</c:v>
                </c:pt>
                <c:pt idx="2974">
                  <c:v>8.0536866549687502E-3</c:v>
                </c:pt>
                <c:pt idx="2975">
                  <c:v>8.0402921469771016E-3</c:v>
                </c:pt>
                <c:pt idx="2976">
                  <c:v>8.0269323379766888E-3</c:v>
                </c:pt>
                <c:pt idx="2977">
                  <c:v>8.0136072265934999E-3</c:v>
                </c:pt>
                <c:pt idx="2978">
                  <c:v>8.0002822913549654E-3</c:v>
                </c:pt>
                <c:pt idx="2979">
                  <c:v>7.9869575322588648E-3</c:v>
                </c:pt>
                <c:pt idx="2980">
                  <c:v>7.9736674684927067E-3</c:v>
                </c:pt>
                <c:pt idx="2981">
                  <c:v>7.9603775799528265E-3</c:v>
                </c:pt>
                <c:pt idx="2982">
                  <c:v>7.9470878666367817E-3</c:v>
                </c:pt>
                <c:pt idx="2983">
                  <c:v>7.9337983285423519E-3</c:v>
                </c:pt>
                <c:pt idx="2984">
                  <c:v>7.9204744482979095E-3</c:v>
                </c:pt>
                <c:pt idx="2985">
                  <c:v>7.9072023814845682E-3</c:v>
                </c:pt>
                <c:pt idx="2986">
                  <c:v>7.8939304894347639E-3</c:v>
                </c:pt>
                <c:pt idx="2987">
                  <c:v>7.8806587721462762E-3</c:v>
                </c:pt>
                <c:pt idx="2988">
                  <c:v>7.8673872296166625E-3</c:v>
                </c:pt>
                <c:pt idx="2989">
                  <c:v>7.8541158618437024E-3</c:v>
                </c:pt>
                <c:pt idx="2990">
                  <c:v>7.8408446688251754E-3</c:v>
                </c:pt>
                <c:pt idx="2991">
                  <c:v>7.8275736505586391E-3</c:v>
                </c:pt>
                <c:pt idx="2992">
                  <c:v>7.814302807041873E-3</c:v>
                </c:pt>
                <c:pt idx="2993">
                  <c:v>7.8010321382726566E-3</c:v>
                </c:pt>
                <c:pt idx="2994">
                  <c:v>7.7878135515401237E-3</c:v>
                </c:pt>
                <c:pt idx="2995">
                  <c:v>7.7745951381862355E-3</c:v>
                </c:pt>
                <c:pt idx="2996">
                  <c:v>7.7613768982085496E-3</c:v>
                </c:pt>
                <c:pt idx="2997">
                  <c:v>7.7482278545506489E-3</c:v>
                </c:pt>
                <c:pt idx="2998">
                  <c:v>7.7350444714345823E-3</c:v>
                </c:pt>
                <c:pt idx="2999">
                  <c:v>7.7218783780272915E-3</c:v>
                </c:pt>
                <c:pt idx="3000">
                  <c:v>7.708781476883253E-3</c:v>
                </c:pt>
                <c:pt idx="3001">
                  <c:v>7.6957192556326159E-3</c:v>
                </c:pt>
                <c:pt idx="3002">
                  <c:v>7.6826572036983176E-3</c:v>
                </c:pt>
                <c:pt idx="3003">
                  <c:v>7.6695953210781376E-3</c:v>
                </c:pt>
                <c:pt idx="3004">
                  <c:v>7.6565681161093746E-3</c:v>
                </c:pt>
                <c:pt idx="3005">
                  <c:v>7.6435410795570036E-3</c:v>
                </c:pt>
                <c:pt idx="3006">
                  <c:v>7.630514211418804E-3</c:v>
                </c:pt>
                <c:pt idx="3007">
                  <c:v>7.6175220186958104E-3</c:v>
                </c:pt>
                <c:pt idx="3008">
                  <c:v>7.6045299934917043E-3</c:v>
                </c:pt>
                <c:pt idx="3009">
                  <c:v>7.5915381358042655E-3</c:v>
                </c:pt>
                <c:pt idx="3010">
                  <c:v>7.5785464456312734E-3</c:v>
                </c:pt>
                <c:pt idx="3011">
                  <c:v>7.5655894281965175E-3</c:v>
                </c:pt>
                <c:pt idx="3012">
                  <c:v>7.5526325773833669E-3</c:v>
                </c:pt>
                <c:pt idx="3013">
                  <c:v>7.5396137853820377E-3</c:v>
                </c:pt>
                <c:pt idx="3014">
                  <c:v>7.5266572686043531E-3</c:v>
                </c:pt>
                <c:pt idx="3015">
                  <c:v>7.5136319115460815E-3</c:v>
                </c:pt>
                <c:pt idx="3016">
                  <c:v>7.5006067228802209E-3</c:v>
                </c:pt>
                <c:pt idx="3017">
                  <c:v>7.4875817026047731E-3</c:v>
                </c:pt>
                <c:pt idx="3018">
                  <c:v>7.474625854936745E-3</c:v>
                </c:pt>
                <c:pt idx="3019">
                  <c:v>7.4617046755447447E-3</c:v>
                </c:pt>
                <c:pt idx="3020">
                  <c:v>7.4487836618708503E-3</c:v>
                </c:pt>
                <c:pt idx="3021">
                  <c:v>7.4358628139130634E-3</c:v>
                </c:pt>
                <c:pt idx="3022">
                  <c:v>7.4229421316691635E-3</c:v>
                </c:pt>
                <c:pt idx="3023">
                  <c:v>7.4100216151371523E-3</c:v>
                </c:pt>
                <c:pt idx="3024">
                  <c:v>7.3971012643148093E-3</c:v>
                </c:pt>
                <c:pt idx="3025">
                  <c:v>7.3842155782171126E-3</c:v>
                </c:pt>
                <c:pt idx="3026">
                  <c:v>7.3713904984511469E-3</c:v>
                </c:pt>
                <c:pt idx="3027">
                  <c:v>7.3585655819623508E-3</c:v>
                </c:pt>
                <c:pt idx="3028">
                  <c:v>7.3457408287482817E-3</c:v>
                </c:pt>
                <c:pt idx="3029">
                  <c:v>7.3329162388071634E-3</c:v>
                </c:pt>
                <c:pt idx="3030">
                  <c:v>7.3200918121367753E-3</c:v>
                </c:pt>
                <c:pt idx="3031">
                  <c:v>7.3072675487351191E-3</c:v>
                </c:pt>
                <c:pt idx="3032">
                  <c:v>7.2944434485999743E-3</c:v>
                </c:pt>
                <c:pt idx="3033">
                  <c:v>7.2816195117293425E-3</c:v>
                </c:pt>
                <c:pt idx="3034">
                  <c:v>7.2687957381212254E-3</c:v>
                </c:pt>
                <c:pt idx="3035">
                  <c:v>7.2559806824414874E-3</c:v>
                </c:pt>
                <c:pt idx="3036">
                  <c:v>7.2431657898024415E-3</c:v>
                </c:pt>
                <c:pt idx="3037">
                  <c:v>7.2303510602018672E-3</c:v>
                </c:pt>
                <c:pt idx="3038">
                  <c:v>7.2175364936375441E-3</c:v>
                </c:pt>
                <c:pt idx="3039">
                  <c:v>7.2047220901076958E-3</c:v>
                </c:pt>
                <c:pt idx="3040">
                  <c:v>7.1919078496101019E-3</c:v>
                </c:pt>
                <c:pt idx="3041">
                  <c:v>7.1790937721425419E-3</c:v>
                </c:pt>
                <c:pt idx="3042">
                  <c:v>7.1662798577032394E-3</c:v>
                </c:pt>
                <c:pt idx="3043">
                  <c:v>7.1534316151729005E-3</c:v>
                </c:pt>
                <c:pt idx="3044">
                  <c:v>7.1405835365452308E-3</c:v>
                </c:pt>
                <c:pt idx="3045">
                  <c:v>7.1277356218182319E-3</c:v>
                </c:pt>
                <c:pt idx="3046">
                  <c:v>7.1147499118251467E-3</c:v>
                </c:pt>
                <c:pt idx="3047">
                  <c:v>7.1019368160054608E-3</c:v>
                </c:pt>
                <c:pt idx="3048">
                  <c:v>7.0891583721173212E-3</c:v>
                </c:pt>
                <c:pt idx="3049">
                  <c:v>7.0763800903663743E-3</c:v>
                </c:pt>
                <c:pt idx="3050">
                  <c:v>7.0636019707506215E-3</c:v>
                </c:pt>
                <c:pt idx="3051">
                  <c:v>7.0508240132678424E-3</c:v>
                </c:pt>
                <c:pt idx="3052">
                  <c:v>7.0380462179160386E-3</c:v>
                </c:pt>
                <c:pt idx="3053">
                  <c:v>7.0252685846932117E-3</c:v>
                </c:pt>
                <c:pt idx="3054">
                  <c:v>7.0124566273066513E-3</c:v>
                </c:pt>
                <c:pt idx="3055">
                  <c:v>6.9996448329212591E-3</c:v>
                </c:pt>
                <c:pt idx="3056">
                  <c:v>6.9868332015350365E-3</c:v>
                </c:pt>
                <c:pt idx="3057">
                  <c:v>6.9740217331457632E-3</c:v>
                </c:pt>
                <c:pt idx="3058">
                  <c:v>6.9612104277514408E-3</c:v>
                </c:pt>
                <c:pt idx="3059">
                  <c:v>6.9483992853498489E-3</c:v>
                </c:pt>
                <c:pt idx="3060">
                  <c:v>6.9355883059389889E-3</c:v>
                </c:pt>
                <c:pt idx="3061">
                  <c:v>6.9228224556350249E-3</c:v>
                </c:pt>
                <c:pt idx="3062">
                  <c:v>6.9100567671755986E-3</c:v>
                </c:pt>
                <c:pt idx="3063">
                  <c:v>6.8972222758696411E-3</c:v>
                </c:pt>
                <c:pt idx="3064">
                  <c:v>6.8843879481574888E-3</c:v>
                </c:pt>
                <c:pt idx="3065">
                  <c:v>6.8715537840369212E-3</c:v>
                </c:pt>
                <c:pt idx="3066">
                  <c:v>6.8587197835059399E-3</c:v>
                </c:pt>
                <c:pt idx="3067">
                  <c:v>6.8458859465623245E-3</c:v>
                </c:pt>
                <c:pt idx="3068">
                  <c:v>6.8330522732040766E-3</c:v>
                </c:pt>
                <c:pt idx="3069">
                  <c:v>6.8202877228438208E-3</c:v>
                </c:pt>
                <c:pt idx="3070">
                  <c:v>6.8075233343116714E-3</c:v>
                </c:pt>
                <c:pt idx="3071">
                  <c:v>6.7947591076054081E-3</c:v>
                </c:pt>
                <c:pt idx="3072">
                  <c:v>6.7819950427230324E-3</c:v>
                </c:pt>
                <c:pt idx="3073">
                  <c:v>6.7692311396623239E-3</c:v>
                </c:pt>
                <c:pt idx="3074">
                  <c:v>6.7565018759467854E-3</c:v>
                </c:pt>
                <c:pt idx="3075">
                  <c:v>6.7437382960864323E-3</c:v>
                </c:pt>
                <c:pt idx="3076">
                  <c:v>6.7310093546941729E-3</c:v>
                </c:pt>
                <c:pt idx="3077">
                  <c:v>6.7182805742425078E-3</c:v>
                </c:pt>
                <c:pt idx="3078">
                  <c:v>6.7055519547294384E-3</c:v>
                </c:pt>
                <c:pt idx="3079">
                  <c:v>6.6928234961527444E-3</c:v>
                </c:pt>
                <c:pt idx="3080">
                  <c:v>6.6800951985106494E-3</c:v>
                </c:pt>
                <c:pt idx="3081">
                  <c:v>6.6673670618009329E-3</c:v>
                </c:pt>
                <c:pt idx="3082">
                  <c:v>6.6546390860218185E-3</c:v>
                </c:pt>
                <c:pt idx="3083">
                  <c:v>6.6419112711710859E-3</c:v>
                </c:pt>
                <c:pt idx="3084">
                  <c:v>6.6291836172467367E-3</c:v>
                </c:pt>
                <c:pt idx="3085">
                  <c:v>6.6164561242465503E-3</c:v>
                </c:pt>
                <c:pt idx="3086">
                  <c:v>6.6037287921687504E-3</c:v>
                </c:pt>
                <c:pt idx="3087">
                  <c:v>6.5910016210111166E-3</c:v>
                </c:pt>
                <c:pt idx="3088">
                  <c:v>6.5782401393501555E-3</c:v>
                </c:pt>
                <c:pt idx="3089">
                  <c:v>6.565478819478221E-3</c:v>
                </c:pt>
                <c:pt idx="3090">
                  <c:v>6.5527176613933147E-3</c:v>
                </c:pt>
                <c:pt idx="3091">
                  <c:v>6.5399566650934382E-3</c:v>
                </c:pt>
                <c:pt idx="3092">
                  <c:v>6.5271784578617709E-3</c:v>
                </c:pt>
                <c:pt idx="3093">
                  <c:v>6.5144004128518951E-3</c:v>
                </c:pt>
                <c:pt idx="3094">
                  <c:v>6.5016225300615904E-3</c:v>
                </c:pt>
                <c:pt idx="3095">
                  <c:v>6.4888448094888584E-3</c:v>
                </c:pt>
                <c:pt idx="3096">
                  <c:v>6.4760672511314787E-3</c:v>
                </c:pt>
                <c:pt idx="3097">
                  <c:v>6.4632898549876749E-3</c:v>
                </c:pt>
                <c:pt idx="3098">
                  <c:v>6.4505126210552266E-3</c:v>
                </c:pt>
                <c:pt idx="3099">
                  <c:v>6.4377355493319133E-3</c:v>
                </c:pt>
                <c:pt idx="3100">
                  <c:v>6.4249586398159586E-3</c:v>
                </c:pt>
                <c:pt idx="3101">
                  <c:v>6.4121818925051421E-3</c:v>
                </c:pt>
                <c:pt idx="3102">
                  <c:v>6.3993708421030693E-3</c:v>
                </c:pt>
                <c:pt idx="3103">
                  <c:v>6.3865254899251322E-3</c:v>
                </c:pt>
                <c:pt idx="3104">
                  <c:v>6.3736803017011567E-3</c:v>
                </c:pt>
                <c:pt idx="3105">
                  <c:v>6.3608871112457166E-3</c:v>
                </c:pt>
                <c:pt idx="3106">
                  <c:v>6.3480940834195199E-3</c:v>
                </c:pt>
                <c:pt idx="3107">
                  <c:v>6.3353012182203461E-3</c:v>
                </c:pt>
                <c:pt idx="3108">
                  <c:v>6.3225085156461969E-3</c:v>
                </c:pt>
                <c:pt idx="3109">
                  <c:v>6.3097159756950738E-3</c:v>
                </c:pt>
                <c:pt idx="3110">
                  <c:v>6.2969820455562875E-3</c:v>
                </c:pt>
                <c:pt idx="3111">
                  <c:v>6.2843276755177868E-3</c:v>
                </c:pt>
                <c:pt idx="3112">
                  <c:v>6.2717079255367736E-3</c:v>
                </c:pt>
                <c:pt idx="3113">
                  <c:v>6.2590883338193848E-3</c:v>
                </c:pt>
                <c:pt idx="3114">
                  <c:v>6.2464689003634E-3</c:v>
                </c:pt>
                <c:pt idx="3115">
                  <c:v>6.2338496251670428E-3</c:v>
                </c:pt>
                <c:pt idx="3116">
                  <c:v>6.2212305082283148E-3</c:v>
                </c:pt>
                <c:pt idx="3117">
                  <c:v>6.2086355328472287E-3</c:v>
                </c:pt>
                <c:pt idx="3118">
                  <c:v>6.1960407151189223E-3</c:v>
                </c:pt>
                <c:pt idx="3119">
                  <c:v>6.1834460550411752E-3</c:v>
                </c:pt>
                <c:pt idx="3120">
                  <c:v>6.170851552612211E-3</c:v>
                </c:pt>
                <c:pt idx="3121">
                  <c:v>6.1582572078298092E-3</c:v>
                </c:pt>
                <c:pt idx="3122">
                  <c:v>6.1456630206921936E-3</c:v>
                </c:pt>
                <c:pt idx="3123">
                  <c:v>6.1330689911973657E-3</c:v>
                </c:pt>
                <c:pt idx="3124">
                  <c:v>6.1204751193433271E-3</c:v>
                </c:pt>
                <c:pt idx="3125">
                  <c:v>6.1078814051280794E-3</c:v>
                </c:pt>
                <c:pt idx="3126">
                  <c:v>6.095253393664013E-3</c:v>
                </c:pt>
                <c:pt idx="3127">
                  <c:v>6.0826255406984941E-3</c:v>
                </c:pt>
                <c:pt idx="3128">
                  <c:v>6.0699978462295245E-3</c:v>
                </c:pt>
                <c:pt idx="3129">
                  <c:v>6.0573703102551057E-3</c:v>
                </c:pt>
                <c:pt idx="3130">
                  <c:v>6.0447429327734614E-3</c:v>
                </c:pt>
                <c:pt idx="3131">
                  <c:v>6.0320812610614727E-3</c:v>
                </c:pt>
                <c:pt idx="3132">
                  <c:v>6.0194197487042356E-3</c:v>
                </c:pt>
                <c:pt idx="3133">
                  <c:v>6.0068102112886823E-3</c:v>
                </c:pt>
                <c:pt idx="3134">
                  <c:v>5.9942352833477486E-3</c:v>
                </c:pt>
                <c:pt idx="3135">
                  <c:v>5.9816605125913025E-3</c:v>
                </c:pt>
                <c:pt idx="3136">
                  <c:v>5.9690858990175677E-3</c:v>
                </c:pt>
                <c:pt idx="3137">
                  <c:v>5.956545892760623E-3</c:v>
                </c:pt>
                <c:pt idx="3138">
                  <c:v>5.944006042822414E-3</c:v>
                </c:pt>
                <c:pt idx="3139">
                  <c:v>5.9315007984803714E-3</c:v>
                </c:pt>
                <c:pt idx="3140">
                  <c:v>5.919030158449079E-3</c:v>
                </c:pt>
                <c:pt idx="3141">
                  <c:v>5.906559673017675E-3</c:v>
                </c:pt>
                <c:pt idx="3142">
                  <c:v>5.8940893421841611E-3</c:v>
                </c:pt>
                <c:pt idx="3143">
                  <c:v>5.8816191659465389E-3</c:v>
                </c:pt>
                <c:pt idx="3144">
                  <c:v>5.8691491443030319E-3</c:v>
                </c:pt>
                <c:pt idx="3145">
                  <c:v>5.8566792772518639E-3</c:v>
                </c:pt>
                <c:pt idx="3146">
                  <c:v>5.8442095647908143E-3</c:v>
                </c:pt>
                <c:pt idx="3147">
                  <c:v>5.8317400069181069E-3</c:v>
                </c:pt>
                <c:pt idx="3148">
                  <c:v>5.8192706036319652E-3</c:v>
                </c:pt>
                <c:pt idx="3149">
                  <c:v>5.806801354930391E-3</c:v>
                </c:pt>
                <c:pt idx="3150">
                  <c:v>5.7943322608113856E-3</c:v>
                </c:pt>
                <c:pt idx="3151">
                  <c:v>5.7818633212729509E-3</c:v>
                </c:pt>
                <c:pt idx="3152">
                  <c:v>5.7693945363133103E-3</c:v>
                </c:pt>
                <c:pt idx="3153">
                  <c:v>5.7569259059304656E-3</c:v>
                </c:pt>
                <c:pt idx="3154">
                  <c:v>5.7444400709132371E-3</c:v>
                </c:pt>
                <c:pt idx="3155">
                  <c:v>5.731954390899574E-3</c:v>
                </c:pt>
                <c:pt idx="3156">
                  <c:v>5.7194688658877002E-3</c:v>
                </c:pt>
                <c:pt idx="3157">
                  <c:v>5.7069834958758392E-3</c:v>
                </c:pt>
                <c:pt idx="3158">
                  <c:v>5.6944982808619926E-3</c:v>
                </c:pt>
                <c:pt idx="3159">
                  <c:v>5.682013220844162E-3</c:v>
                </c:pt>
                <c:pt idx="3160">
                  <c:v>5.6695627561311746E-3</c:v>
                </c:pt>
                <c:pt idx="3161">
                  <c:v>5.6571124455564448E-3</c:v>
                </c:pt>
                <c:pt idx="3162">
                  <c:v>5.6446967285785909E-3</c:v>
                </c:pt>
                <c:pt idx="3163">
                  <c:v>5.632281164883679E-3</c:v>
                </c:pt>
                <c:pt idx="3164">
                  <c:v>5.6198657544697106E-3</c:v>
                </c:pt>
                <c:pt idx="3165">
                  <c:v>5.6074504973349093E-3</c:v>
                </c:pt>
                <c:pt idx="3166">
                  <c:v>5.5950353934772767E-3</c:v>
                </c:pt>
                <c:pt idx="3167">
                  <c:v>5.5826204428950366E-3</c:v>
                </c:pt>
                <c:pt idx="3168">
                  <c:v>5.5702056455861904E-3</c:v>
                </c:pt>
                <c:pt idx="3169">
                  <c:v>5.5577910015489618E-3</c:v>
                </c:pt>
                <c:pt idx="3170">
                  <c:v>5.5453765107813524E-3</c:v>
                </c:pt>
                <c:pt idx="3171">
                  <c:v>5.5329621732813639E-3</c:v>
                </c:pt>
                <c:pt idx="3172">
                  <c:v>5.5205479890474418E-3</c:v>
                </c:pt>
                <c:pt idx="3173">
                  <c:v>5.5081339580773658E-3</c:v>
                </c:pt>
                <c:pt idx="3174">
                  <c:v>5.4957200803693596E-3</c:v>
                </c:pt>
                <c:pt idx="3175">
                  <c:v>5.4833063559216466E-3</c:v>
                </c:pt>
                <c:pt idx="3176">
                  <c:v>5.4708927847322286E-3</c:v>
                </c:pt>
                <c:pt idx="3177">
                  <c:v>5.4584793667991072E-3</c:v>
                </c:pt>
                <c:pt idx="3178">
                  <c:v>5.4460661021205059E-3</c:v>
                </c:pt>
                <c:pt idx="3179">
                  <c:v>5.4336529906944264E-3</c:v>
                </c:pt>
                <c:pt idx="3180">
                  <c:v>5.4212400325190924E-3</c:v>
                </c:pt>
                <c:pt idx="3181">
                  <c:v>5.4088272275927274E-3</c:v>
                </c:pt>
                <c:pt idx="3182">
                  <c:v>5.3964145759133331E-3</c:v>
                </c:pt>
                <c:pt idx="3183">
                  <c:v>5.384002077478911E-3</c:v>
                </c:pt>
                <c:pt idx="3184">
                  <c:v>5.3715897322876849E-3</c:v>
                </c:pt>
                <c:pt idx="3185">
                  <c:v>5.3591775403376563E-3</c:v>
                </c:pt>
                <c:pt idx="3186">
                  <c:v>5.3467139954588294E-3</c:v>
                </c:pt>
                <c:pt idx="3187">
                  <c:v>5.3342506050917393E-3</c:v>
                </c:pt>
                <c:pt idx="3188">
                  <c:v>5.3218044457219449E-3</c:v>
                </c:pt>
                <c:pt idx="3189">
                  <c:v>5.3093928684149194E-3</c:v>
                </c:pt>
                <c:pt idx="3190">
                  <c:v>5.297050299451822E-3</c:v>
                </c:pt>
                <c:pt idx="3191">
                  <c:v>5.2847078820232873E-3</c:v>
                </c:pt>
                <c:pt idx="3192">
                  <c:v>5.2723656161273169E-3</c:v>
                </c:pt>
                <c:pt idx="3193">
                  <c:v>5.2600235017621344E-3</c:v>
                </c:pt>
                <c:pt idx="3194">
                  <c:v>5.2477159647947857E-3</c:v>
                </c:pt>
                <c:pt idx="3195">
                  <c:v>5.2354259289366656E-3</c:v>
                </c:pt>
                <c:pt idx="3196">
                  <c:v>5.2231531181496926E-3</c:v>
                </c:pt>
                <c:pt idx="3197">
                  <c:v>5.2108804572001954E-3</c:v>
                </c:pt>
                <c:pt idx="3198">
                  <c:v>5.1986079460861756E-3</c:v>
                </c:pt>
                <c:pt idx="3199">
                  <c:v>5.1863355848060788E-3</c:v>
                </c:pt>
                <c:pt idx="3200">
                  <c:v>5.1740633733579067E-3</c:v>
                </c:pt>
                <c:pt idx="3201">
                  <c:v>5.1617913117396608E-3</c:v>
                </c:pt>
                <c:pt idx="3202">
                  <c:v>5.1495193999497868E-3</c:v>
                </c:pt>
                <c:pt idx="3203">
                  <c:v>5.1372476379862864E-3</c:v>
                </c:pt>
                <c:pt idx="3204">
                  <c:v>5.1249760258473831E-3</c:v>
                </c:pt>
                <c:pt idx="3205">
                  <c:v>5.1127045635313006E-3</c:v>
                </c:pt>
                <c:pt idx="3206">
                  <c:v>5.1004332510362627E-3</c:v>
                </c:pt>
                <c:pt idx="3207">
                  <c:v>5.0881620883602707E-3</c:v>
                </c:pt>
                <c:pt idx="3208">
                  <c:v>5.0758910755015485E-3</c:v>
                </c:pt>
                <c:pt idx="3209">
                  <c:v>5.0636202124583196E-3</c:v>
                </c:pt>
                <c:pt idx="3210">
                  <c:v>5.0513494992288077E-3</c:v>
                </c:pt>
                <c:pt idx="3211">
                  <c:v>5.0390789358110144E-3</c:v>
                </c:pt>
                <c:pt idx="3212">
                  <c:v>5.0268085222033854E-3</c:v>
                </c:pt>
                <c:pt idx="3213">
                  <c:v>5.0145382584039222E-3</c:v>
                </c:pt>
                <c:pt idx="3214">
                  <c:v>5.0022681444106265E-3</c:v>
                </c:pt>
                <c:pt idx="3215">
                  <c:v>4.989998180221944E-3</c:v>
                </c:pt>
                <c:pt idx="3216">
                  <c:v>4.9777283658358762E-3</c:v>
                </c:pt>
                <c:pt idx="3217">
                  <c:v>4.9654587012506468E-3</c:v>
                </c:pt>
                <c:pt idx="3218">
                  <c:v>4.9531891864644795E-3</c:v>
                </c:pt>
                <c:pt idx="3219">
                  <c:v>4.9409198214753758E-3</c:v>
                </c:pt>
                <c:pt idx="3220">
                  <c:v>4.9286506062817814E-3</c:v>
                </c:pt>
                <c:pt idx="3221">
                  <c:v>4.916381540881698E-3</c:v>
                </c:pt>
                <c:pt idx="3222">
                  <c:v>4.9041126252731271E-3</c:v>
                </c:pt>
                <c:pt idx="3223">
                  <c:v>4.8918438594545144E-3</c:v>
                </c:pt>
                <c:pt idx="3224">
                  <c:v>4.8795237611838349E-3</c:v>
                </c:pt>
                <c:pt idx="3225">
                  <c:v>4.8672038139589979E-3</c:v>
                </c:pt>
                <c:pt idx="3226">
                  <c:v>4.8548840177782271E-3</c:v>
                </c:pt>
                <c:pt idx="3227">
                  <c:v>4.842564372639746E-3</c:v>
                </c:pt>
                <c:pt idx="3228">
                  <c:v>4.8302448785417784E-3</c:v>
                </c:pt>
                <c:pt idx="3229">
                  <c:v>4.8179770145664325E-3</c:v>
                </c:pt>
                <c:pt idx="3230">
                  <c:v>4.8058986970855866E-3</c:v>
                </c:pt>
                <c:pt idx="3231">
                  <c:v>4.7938205247908261E-3</c:v>
                </c:pt>
                <c:pt idx="3232">
                  <c:v>4.7817424976805967E-3</c:v>
                </c:pt>
                <c:pt idx="3233">
                  <c:v>4.769664615753122E-3</c:v>
                </c:pt>
                <c:pt idx="3234">
                  <c:v>4.7575868790066256E-3</c:v>
                </c:pt>
                <c:pt idx="3235">
                  <c:v>4.7455263541447135E-3</c:v>
                </c:pt>
                <c:pt idx="3236">
                  <c:v>4.7334659740503326E-3</c:v>
                </c:pt>
                <c:pt idx="3237">
                  <c:v>4.7214057387217068E-3</c:v>
                </c:pt>
                <c:pt idx="3238">
                  <c:v>4.7093456481570595E-3</c:v>
                </c:pt>
                <c:pt idx="3239">
                  <c:v>4.6972857023548364E-3</c:v>
                </c:pt>
                <c:pt idx="3240">
                  <c:v>4.6852259013130393E-3</c:v>
                </c:pt>
                <c:pt idx="3241">
                  <c:v>4.6731662450301137E-3</c:v>
                </c:pt>
                <c:pt idx="3242">
                  <c:v>4.6611067335042833E-3</c:v>
                </c:pt>
                <c:pt idx="3243">
                  <c:v>4.6490473667337717E-3</c:v>
                </c:pt>
                <c:pt idx="3244">
                  <c:v>4.6369881447170247E-3</c:v>
                </c:pt>
                <c:pt idx="3245">
                  <c:v>4.6249290674520438E-3</c:v>
                </c:pt>
                <c:pt idx="3246">
                  <c:v>4.6128701349372747E-3</c:v>
                </c:pt>
                <c:pt idx="3247">
                  <c:v>4.6008113471709411E-3</c:v>
                </c:pt>
                <c:pt idx="3248">
                  <c:v>4.5887527041512666E-3</c:v>
                </c:pt>
                <c:pt idx="3249">
                  <c:v>4.5767115449375506E-3</c:v>
                </c:pt>
                <c:pt idx="3250">
                  <c:v>4.5646875936851128E-3</c:v>
                </c:pt>
                <c:pt idx="3251">
                  <c:v>4.5526637863493313E-3</c:v>
                </c:pt>
                <c:pt idx="3252">
                  <c:v>4.5406401229286519E-3</c:v>
                </c:pt>
                <c:pt idx="3253">
                  <c:v>4.5286166034212982E-3</c:v>
                </c:pt>
                <c:pt idx="3254">
                  <c:v>4.5165932278254939E-3</c:v>
                </c:pt>
                <c:pt idx="3255">
                  <c:v>4.5045699961394625E-3</c:v>
                </c:pt>
                <c:pt idx="3256">
                  <c:v>4.4925469083616498E-3</c:v>
                </c:pt>
                <c:pt idx="3257">
                  <c:v>4.4805239644902795E-3</c:v>
                </c:pt>
                <c:pt idx="3258">
                  <c:v>4.4685355637192892E-3</c:v>
                </c:pt>
                <c:pt idx="3259">
                  <c:v>4.4565817048163314E-3</c:v>
                </c:pt>
                <c:pt idx="3260">
                  <c:v>4.4446279881724671E-3</c:v>
                </c:pt>
                <c:pt idx="3261">
                  <c:v>4.4326744137859198E-3</c:v>
                </c:pt>
                <c:pt idx="3262">
                  <c:v>4.4207209816551352E-3</c:v>
                </c:pt>
                <c:pt idx="3263">
                  <c:v>4.4087676917783369E-3</c:v>
                </c:pt>
                <c:pt idx="3264">
                  <c:v>4.3968318801117512E-3</c:v>
                </c:pt>
                <c:pt idx="3265">
                  <c:v>4.3849306066190419E-3</c:v>
                </c:pt>
                <c:pt idx="3266">
                  <c:v>4.3730638700767432E-3</c:v>
                </c:pt>
                <c:pt idx="3267">
                  <c:v>4.3612143339197829E-3</c:v>
                </c:pt>
                <c:pt idx="3268">
                  <c:v>4.3493649375629939E-3</c:v>
                </c:pt>
                <c:pt idx="3269">
                  <c:v>4.3375156810046001E-3</c:v>
                </c:pt>
                <c:pt idx="3270">
                  <c:v>4.325666564243047E-3</c:v>
                </c:pt>
                <c:pt idx="3271">
                  <c:v>4.3138175872767803E-3</c:v>
                </c:pt>
                <c:pt idx="3272">
                  <c:v>4.3019687501040238E-3</c:v>
                </c:pt>
                <c:pt idx="3273">
                  <c:v>4.2901200527232231E-3</c:v>
                </c:pt>
                <c:pt idx="3274">
                  <c:v>4.2782714951326017E-3</c:v>
                </c:pt>
                <c:pt idx="3275">
                  <c:v>4.2664230773306056E-3</c:v>
                </c:pt>
                <c:pt idx="3276">
                  <c:v>4.2545747993154581E-3</c:v>
                </c:pt>
                <c:pt idx="3277">
                  <c:v>4.2427266610858272E-3</c:v>
                </c:pt>
                <c:pt idx="3278">
                  <c:v>4.2308786626397143E-3</c:v>
                </c:pt>
                <c:pt idx="3279">
                  <c:v>4.2190308039755653E-3</c:v>
                </c:pt>
                <c:pt idx="3280">
                  <c:v>4.2071830850918257E-3</c:v>
                </c:pt>
                <c:pt idx="3281">
                  <c:v>4.1953355059869413E-3</c:v>
                </c:pt>
                <c:pt idx="3282">
                  <c:v>4.1834880666589136E-3</c:v>
                </c:pt>
                <c:pt idx="3283">
                  <c:v>4.1716407671064104E-3</c:v>
                </c:pt>
                <c:pt idx="3284">
                  <c:v>4.1597936073276554E-3</c:v>
                </c:pt>
                <c:pt idx="3285">
                  <c:v>4.1479465873210941E-3</c:v>
                </c:pt>
                <c:pt idx="3286">
                  <c:v>4.1360997070849503E-3</c:v>
                </c:pt>
                <c:pt idx="3287">
                  <c:v>4.1242529666176697E-3</c:v>
                </c:pt>
                <c:pt idx="3288">
                  <c:v>4.1124063659174759E-3</c:v>
                </c:pt>
                <c:pt idx="3289">
                  <c:v>4.1005599049828145E-3</c:v>
                </c:pt>
                <c:pt idx="3290">
                  <c:v>4.0887135838121313E-3</c:v>
                </c:pt>
                <c:pt idx="3291">
                  <c:v>4.0768847328414015E-3</c:v>
                </c:pt>
                <c:pt idx="3292">
                  <c:v>4.0650560212225351E-3</c:v>
                </c:pt>
                <c:pt idx="3293">
                  <c:v>4.0532274489539777E-3</c:v>
                </c:pt>
                <c:pt idx="3294">
                  <c:v>4.0413990160341751E-3</c:v>
                </c:pt>
                <c:pt idx="3295">
                  <c:v>4.0295707224613508E-3</c:v>
                </c:pt>
                <c:pt idx="3296">
                  <c:v>4.0177425682339507E-3</c:v>
                </c:pt>
                <c:pt idx="3297">
                  <c:v>4.0059145533501983E-3</c:v>
                </c:pt>
                <c:pt idx="3298">
                  <c:v>3.9940866778085393E-3</c:v>
                </c:pt>
                <c:pt idx="3299">
                  <c:v>3.9822589416074194E-3</c:v>
                </c:pt>
                <c:pt idx="3300">
                  <c:v>3.9704313447450623E-3</c:v>
                </c:pt>
                <c:pt idx="3301">
                  <c:v>3.9586038872199136E-3</c:v>
                </c:pt>
                <c:pt idx="3302">
                  <c:v>3.946776569030197E-3</c:v>
                </c:pt>
                <c:pt idx="3303">
                  <c:v>3.9349493901743582E-3</c:v>
                </c:pt>
                <c:pt idx="3304">
                  <c:v>3.9231223506508428E-3</c:v>
                </c:pt>
                <c:pt idx="3305">
                  <c:v>3.9112954504578745E-3</c:v>
                </c:pt>
                <c:pt idx="3306">
                  <c:v>3.899468689593899E-3</c:v>
                </c:pt>
                <c:pt idx="3307">
                  <c:v>3.88764206805714E-3</c:v>
                </c:pt>
                <c:pt idx="3308">
                  <c:v>3.8758155858462651E-3</c:v>
                </c:pt>
                <c:pt idx="3309">
                  <c:v>3.8639892429592759E-3</c:v>
                </c:pt>
                <c:pt idx="3310">
                  <c:v>3.8521630393948403E-3</c:v>
                </c:pt>
                <c:pt idx="3311">
                  <c:v>3.8403369751509597E-3</c:v>
                </c:pt>
                <c:pt idx="3312">
                  <c:v>3.828511050226302E-3</c:v>
                </c:pt>
                <c:pt idx="3313">
                  <c:v>3.8166852646190907E-3</c:v>
                </c:pt>
                <c:pt idx="3314">
                  <c:v>3.8048596183277716E-3</c:v>
                </c:pt>
                <c:pt idx="3315">
                  <c:v>3.7930470367526503E-3</c:v>
                </c:pt>
                <c:pt idx="3316">
                  <c:v>3.7812689698519808E-3</c:v>
                </c:pt>
                <c:pt idx="3317">
                  <c:v>3.769491041150097E-3</c:v>
                </c:pt>
                <c:pt idx="3318">
                  <c:v>3.7577132506452227E-3</c:v>
                </c:pt>
                <c:pt idx="3319">
                  <c:v>3.7459699727944162E-3</c:v>
                </c:pt>
                <c:pt idx="3320">
                  <c:v>3.7342612063908653E-3</c:v>
                </c:pt>
                <c:pt idx="3321">
                  <c:v>3.7225525765707257E-3</c:v>
                </c:pt>
                <c:pt idx="3322">
                  <c:v>3.710844083332665E-3</c:v>
                </c:pt>
                <c:pt idx="3323">
                  <c:v>3.699135726674907E-3</c:v>
                </c:pt>
                <c:pt idx="3324">
                  <c:v>3.6874275065958972E-3</c:v>
                </c:pt>
                <c:pt idx="3325">
                  <c:v>3.6757194230943036E-3</c:v>
                </c:pt>
                <c:pt idx="3326">
                  <c:v>3.6640114761681275E-3</c:v>
                </c:pt>
                <c:pt idx="3327">
                  <c:v>3.6523036658160368E-3</c:v>
                </c:pt>
                <c:pt idx="3328">
                  <c:v>3.6405959920364772E-3</c:v>
                </c:pt>
                <c:pt idx="3329">
                  <c:v>3.6288884548276723E-3</c:v>
                </c:pt>
                <c:pt idx="3330">
                  <c:v>3.6171810541880678E-3</c:v>
                </c:pt>
                <c:pt idx="3331">
                  <c:v>3.6054737901161094E-3</c:v>
                </c:pt>
                <c:pt idx="3332">
                  <c:v>3.5937666626102427E-3</c:v>
                </c:pt>
                <c:pt idx="3333">
                  <c:v>3.5820767186174329E-3</c:v>
                </c:pt>
                <c:pt idx="3334">
                  <c:v>3.570391309951626E-3</c:v>
                </c:pt>
                <c:pt idx="3335">
                  <c:v>3.5587060373472035E-3</c:v>
                </c:pt>
                <c:pt idx="3336">
                  <c:v>3.547020900802611E-3</c:v>
                </c:pt>
                <c:pt idx="3337">
                  <c:v>3.5353359003160723E-3</c:v>
                </c:pt>
                <c:pt idx="3338">
                  <c:v>3.5236510358862549E-3</c:v>
                </c:pt>
                <c:pt idx="3339">
                  <c:v>3.5119663075116048E-3</c:v>
                </c:pt>
                <c:pt idx="3340">
                  <c:v>3.5002817151903454E-3</c:v>
                </c:pt>
                <c:pt idx="3341">
                  <c:v>3.4885972589209224E-3</c:v>
                </c:pt>
                <c:pt idx="3342">
                  <c:v>3.4769129387017816E-3</c:v>
                </c:pt>
                <c:pt idx="3343">
                  <c:v>3.4652287545313687E-3</c:v>
                </c:pt>
                <c:pt idx="3344">
                  <c:v>3.4535447064081293E-3</c:v>
                </c:pt>
                <c:pt idx="3345">
                  <c:v>3.4418607943305091E-3</c:v>
                </c:pt>
                <c:pt idx="3346">
                  <c:v>3.4301770182967317E-3</c:v>
                </c:pt>
                <c:pt idx="3347">
                  <c:v>3.418493378305465E-3</c:v>
                </c:pt>
                <c:pt idx="3348">
                  <c:v>3.4068098743549324E-3</c:v>
                </c:pt>
                <c:pt idx="3349">
                  <c:v>3.3951265064435798E-3</c:v>
                </c:pt>
                <c:pt idx="3350">
                  <c:v>3.3834432745698528E-3</c:v>
                </c:pt>
                <c:pt idx="3351">
                  <c:v>3.3717601787321971E-3</c:v>
                </c:pt>
                <c:pt idx="3352">
                  <c:v>3.3600772189290584E-3</c:v>
                </c:pt>
                <c:pt idx="3353">
                  <c:v>3.3483943951588824E-3</c:v>
                </c:pt>
                <c:pt idx="3354">
                  <c:v>3.3367117074198926E-3</c:v>
                </c:pt>
                <c:pt idx="3355">
                  <c:v>3.3250291557105349E-3</c:v>
                </c:pt>
                <c:pt idx="3356">
                  <c:v>3.3133467400294769E-3</c:v>
                </c:pt>
                <c:pt idx="3357">
                  <c:v>3.3016644603749423E-3</c:v>
                </c:pt>
                <c:pt idx="3358">
                  <c:v>3.2899823167453768E-3</c:v>
                </c:pt>
                <c:pt idx="3359">
                  <c:v>3.278300309139226E-3</c:v>
                </c:pt>
                <c:pt idx="3360">
                  <c:v>3.2666184375547136E-3</c:v>
                </c:pt>
                <c:pt idx="3361">
                  <c:v>3.2549367019905073E-3</c:v>
                </c:pt>
                <c:pt idx="3362">
                  <c:v>3.2432551024448308E-3</c:v>
                </c:pt>
                <c:pt idx="3363">
                  <c:v>3.2315736389161298E-3</c:v>
                </c:pt>
                <c:pt idx="3364">
                  <c:v>3.2198879137779191E-3</c:v>
                </c:pt>
                <c:pt idx="3365">
                  <c:v>3.2082023247559377E-3</c:v>
                </c:pt>
                <c:pt idx="3366">
                  <c:v>3.1965168718486314E-3</c:v>
                </c:pt>
                <c:pt idx="3367">
                  <c:v>3.1848315550544459E-3</c:v>
                </c:pt>
                <c:pt idx="3368">
                  <c:v>3.1731463743718269E-3</c:v>
                </c:pt>
                <c:pt idx="3369">
                  <c:v>3.1614269753559299E-3</c:v>
                </c:pt>
                <c:pt idx="3370">
                  <c:v>3.1496733592104587E-3</c:v>
                </c:pt>
                <c:pt idx="3371">
                  <c:v>3.1379198807770514E-3</c:v>
                </c:pt>
                <c:pt idx="3372">
                  <c:v>3.1261665400541538E-3</c:v>
                </c:pt>
                <c:pt idx="3373">
                  <c:v>3.1144133370402116E-3</c:v>
                </c:pt>
                <c:pt idx="3374">
                  <c:v>3.1026602717334484E-3</c:v>
                </c:pt>
                <c:pt idx="3375">
                  <c:v>3.0909073441325319E-3</c:v>
                </c:pt>
                <c:pt idx="3376">
                  <c:v>3.0791545542356857E-3</c:v>
                </c:pt>
                <c:pt idx="3377">
                  <c:v>3.0674019020411336E-3</c:v>
                </c:pt>
                <c:pt idx="3378">
                  <c:v>3.0556493875475432E-3</c:v>
                </c:pt>
                <c:pt idx="3379">
                  <c:v>3.0438970107531382E-3</c:v>
                </c:pt>
                <c:pt idx="3380">
                  <c:v>3.0321447716563643E-3</c:v>
                </c:pt>
                <c:pt idx="3381">
                  <c:v>3.0203926702554451E-3</c:v>
                </c:pt>
                <c:pt idx="3382">
                  <c:v>3.0086407065490484E-3</c:v>
                </c:pt>
                <c:pt idx="3383">
                  <c:v>2.9968888805353977E-3</c:v>
                </c:pt>
                <c:pt idx="3384">
                  <c:v>2.9851371922129388E-3</c:v>
                </c:pt>
                <c:pt idx="3385">
                  <c:v>2.9733856415798954E-3</c:v>
                </c:pt>
                <c:pt idx="3386">
                  <c:v>2.961634228634713E-3</c:v>
                </c:pt>
                <c:pt idx="3387">
                  <c:v>2.9498829533758375E-3</c:v>
                </c:pt>
                <c:pt idx="3388">
                  <c:v>2.9381318158017145E-3</c:v>
                </c:pt>
                <c:pt idx="3389">
                  <c:v>2.9264151623034085E-3</c:v>
                </c:pt>
                <c:pt idx="3390">
                  <c:v>2.9146986456829449E-3</c:v>
                </c:pt>
                <c:pt idx="3391">
                  <c:v>2.9029822659385474E-3</c:v>
                </c:pt>
                <c:pt idx="3392">
                  <c:v>2.8912660230688836E-3</c:v>
                </c:pt>
                <c:pt idx="3393">
                  <c:v>2.8795499170721772E-3</c:v>
                </c:pt>
                <c:pt idx="3394">
                  <c:v>2.867833947946874E-3</c:v>
                </c:pt>
                <c:pt idx="3395">
                  <c:v>2.8561181156914195E-3</c:v>
                </c:pt>
                <c:pt idx="3396">
                  <c:v>2.8444024203040374E-3</c:v>
                </c:pt>
                <c:pt idx="3397">
                  <c:v>2.8326868617833956E-3</c:v>
                </c:pt>
                <c:pt idx="3398">
                  <c:v>2.8209714401277175E-3</c:v>
                </c:pt>
                <c:pt idx="3399">
                  <c:v>2.8092561553354489E-3</c:v>
                </c:pt>
                <c:pt idx="3400">
                  <c:v>2.7975280948204784E-3</c:v>
                </c:pt>
                <c:pt idx="3401">
                  <c:v>2.7858001714675673E-3</c:v>
                </c:pt>
                <c:pt idx="3402">
                  <c:v>2.7740723852751614E-3</c:v>
                </c:pt>
                <c:pt idx="3403">
                  <c:v>2.762379077017485E-3</c:v>
                </c:pt>
                <c:pt idx="3404">
                  <c:v>2.7506515647395258E-3</c:v>
                </c:pt>
                <c:pt idx="3405">
                  <c:v>2.7389241896174088E-3</c:v>
                </c:pt>
                <c:pt idx="3406">
                  <c:v>2.7271969516493577E-3</c:v>
                </c:pt>
                <c:pt idx="3407">
                  <c:v>2.7154698508335962E-3</c:v>
                </c:pt>
                <c:pt idx="3408">
                  <c:v>2.7037428871687919E-3</c:v>
                </c:pt>
                <c:pt idx="3409">
                  <c:v>2.6920160606531685E-3</c:v>
                </c:pt>
                <c:pt idx="3410">
                  <c:v>2.6803237092509757E-3</c:v>
                </c:pt>
                <c:pt idx="3411">
                  <c:v>2.6686314941928302E-3</c:v>
                </c:pt>
                <c:pt idx="3412">
                  <c:v>2.6569394154771775E-3</c:v>
                </c:pt>
                <c:pt idx="3413">
                  <c:v>2.6452474731022413E-3</c:v>
                </c:pt>
                <c:pt idx="3414">
                  <c:v>2.6335556670666893E-3</c:v>
                </c:pt>
                <c:pt idx="3415">
                  <c:v>2.6218639973687452E-3</c:v>
                </c:pt>
                <c:pt idx="3416">
                  <c:v>2.6101724640068547E-3</c:v>
                </c:pt>
                <c:pt idx="3417">
                  <c:v>2.5984810669794633E-3</c:v>
                </c:pt>
                <c:pt idx="3418">
                  <c:v>2.586789806285017E-3</c:v>
                </c:pt>
                <c:pt idx="3419">
                  <c:v>2.5750986819219612E-3</c:v>
                </c:pt>
                <c:pt idx="3420">
                  <c:v>2.5634076938885197E-3</c:v>
                </c:pt>
                <c:pt idx="3421">
                  <c:v>2.5517168421833603E-3</c:v>
                </c:pt>
                <c:pt idx="3422">
                  <c:v>2.5400261268047064E-3</c:v>
                </c:pt>
                <c:pt idx="3423">
                  <c:v>2.5283355477510039E-3</c:v>
                </c:pt>
                <c:pt idx="3424">
                  <c:v>2.5166451050206984E-3</c:v>
                </c:pt>
                <c:pt idx="3425">
                  <c:v>2.5049547986122356E-3</c:v>
                </c:pt>
                <c:pt idx="3426">
                  <c:v>2.4932646285238391E-3</c:v>
                </c:pt>
                <c:pt idx="3427">
                  <c:v>2.4815745947541767E-3</c:v>
                </c:pt>
                <c:pt idx="3428">
                  <c:v>2.4698503665425697E-3</c:v>
                </c:pt>
                <c:pt idx="3429">
                  <c:v>2.4581262754481692E-3</c:v>
                </c:pt>
                <c:pt idx="3430">
                  <c:v>2.4464023214694208E-3</c:v>
                </c:pt>
                <c:pt idx="3431">
                  <c:v>2.4346785046047703E-3</c:v>
                </c:pt>
                <c:pt idx="3432">
                  <c:v>2.4229548248524413E-3</c:v>
                </c:pt>
                <c:pt idx="3433">
                  <c:v>2.4112312822111015E-3</c:v>
                </c:pt>
                <c:pt idx="3434">
                  <c:v>2.3995078766789746E-3</c:v>
                </c:pt>
                <c:pt idx="3435">
                  <c:v>2.3877846082545062E-3</c:v>
                </c:pt>
                <c:pt idx="3436">
                  <c:v>2.3760614769359201E-3</c:v>
                </c:pt>
                <c:pt idx="3437">
                  <c:v>2.3643384827218838E-3</c:v>
                </c:pt>
                <c:pt idx="3438">
                  <c:v>2.3526156256106212E-3</c:v>
                </c:pt>
                <c:pt idx="3439">
                  <c:v>2.3408929056005778E-3</c:v>
                </c:pt>
                <c:pt idx="3440">
                  <c:v>2.3291703226901994E-3</c:v>
                </c:pt>
                <c:pt idx="3441">
                  <c:v>2.3174478768779316E-3</c:v>
                </c:pt>
                <c:pt idx="3442">
                  <c:v>2.3057255681619981E-3</c:v>
                </c:pt>
                <c:pt idx="3443">
                  <c:v>2.2940033965408446E-3</c:v>
                </c:pt>
                <c:pt idx="3444">
                  <c:v>2.2822813620129168E-3</c:v>
                </c:pt>
                <c:pt idx="3445">
                  <c:v>2.2705594645766602E-3</c:v>
                </c:pt>
                <c:pt idx="3446">
                  <c:v>2.2588377042302987E-3</c:v>
                </c:pt>
                <c:pt idx="3447">
                  <c:v>2.2471160809722779E-3</c:v>
                </c:pt>
                <c:pt idx="3448">
                  <c:v>2.2354289175308129E-3</c:v>
                </c:pt>
                <c:pt idx="3449">
                  <c:v>2.2237418903729989E-3</c:v>
                </c:pt>
                <c:pt idx="3450">
                  <c:v>2.2120549994970595E-3</c:v>
                </c:pt>
                <c:pt idx="3451">
                  <c:v>2.2003682449014406E-3</c:v>
                </c:pt>
                <c:pt idx="3452">
                  <c:v>2.1886904127939033E-3</c:v>
                </c:pt>
                <c:pt idx="3453">
                  <c:v>2.1770127167588527E-3</c:v>
                </c:pt>
                <c:pt idx="3454">
                  <c:v>2.1653351567945123E-3</c:v>
                </c:pt>
                <c:pt idx="3455">
                  <c:v>2.1536577328993278E-3</c:v>
                </c:pt>
                <c:pt idx="3456">
                  <c:v>2.141980445071745E-3</c:v>
                </c:pt>
                <c:pt idx="3457">
                  <c:v>2.1303032933102095E-3</c:v>
                </c:pt>
                <c:pt idx="3458">
                  <c:v>2.118626277613167E-3</c:v>
                </c:pt>
                <c:pt idx="3459">
                  <c:v>2.1069493979788412E-3</c:v>
                </c:pt>
                <c:pt idx="3460">
                  <c:v>2.0952726544058997E-3</c:v>
                </c:pt>
                <c:pt idx="3461">
                  <c:v>2.0835617293621933E-3</c:v>
                </c:pt>
                <c:pt idx="3462">
                  <c:v>2.0718421559928757E-3</c:v>
                </c:pt>
                <c:pt idx="3463">
                  <c:v>2.0601227196863636E-3</c:v>
                </c:pt>
                <c:pt idx="3464">
                  <c:v>2.0484034204411028E-3</c:v>
                </c:pt>
                <c:pt idx="3465">
                  <c:v>2.0366842582553168E-3</c:v>
                </c:pt>
                <c:pt idx="3466">
                  <c:v>2.0250681797047143E-3</c:v>
                </c:pt>
                <c:pt idx="3467">
                  <c:v>2.0134522358130624E-3</c:v>
                </c:pt>
                <c:pt idx="3468">
                  <c:v>2.0018364265788069E-3</c:v>
                </c:pt>
                <c:pt idx="3469">
                  <c:v>1.9902550663375429E-3</c:v>
                </c:pt>
                <c:pt idx="3470">
                  <c:v>1.978673839956091E-3</c:v>
                </c:pt>
                <c:pt idx="3471">
                  <c:v>1.967092747433119E-3</c:v>
                </c:pt>
                <c:pt idx="3472">
                  <c:v>1.9555117887670725E-3</c:v>
                </c:pt>
                <c:pt idx="3473">
                  <c:v>1.9439652767090365E-3</c:v>
                </c:pt>
                <c:pt idx="3474">
                  <c:v>1.9324361911416954E-3</c:v>
                </c:pt>
                <c:pt idx="3475">
                  <c:v>1.920941550202615E-3</c:v>
                </c:pt>
                <c:pt idx="3476">
                  <c:v>1.9094470411353814E-3</c:v>
                </c:pt>
                <c:pt idx="3477">
                  <c:v>1.8979526639386624E-3</c:v>
                </c:pt>
                <c:pt idx="3478">
                  <c:v>1.8864584186109035E-3</c:v>
                </c:pt>
                <c:pt idx="3479">
                  <c:v>1.8749643051505505E-3</c:v>
                </c:pt>
                <c:pt idx="3480">
                  <c:v>1.8635046335564454E-3</c:v>
                </c:pt>
                <c:pt idx="3481">
                  <c:v>1.8520450930405996E-3</c:v>
                </c:pt>
                <c:pt idx="3482">
                  <c:v>1.8406199928193701E-3</c:v>
                </c:pt>
                <c:pt idx="3483">
                  <c:v>1.8292120400686951E-3</c:v>
                </c:pt>
                <c:pt idx="3484">
                  <c:v>1.8178042172203313E-3</c:v>
                </c:pt>
                <c:pt idx="3485">
                  <c:v>1.8063965242727242E-3</c:v>
                </c:pt>
                <c:pt idx="3486">
                  <c:v>1.7949889612245418E-3</c:v>
                </c:pt>
                <c:pt idx="3487">
                  <c:v>1.7835815280742295E-3</c:v>
                </c:pt>
                <c:pt idx="3488">
                  <c:v>1.7721742248202332E-3</c:v>
                </c:pt>
                <c:pt idx="3489">
                  <c:v>1.7607670514609985E-3</c:v>
                </c:pt>
                <c:pt idx="3490">
                  <c:v>1.7493600079951932E-3</c:v>
                </c:pt>
                <c:pt idx="3491">
                  <c:v>1.7379530944214849E-3</c:v>
                </c:pt>
                <c:pt idx="3492">
                  <c:v>1.7265463107380974E-3</c:v>
                </c:pt>
                <c:pt idx="3493">
                  <c:v>1.7151396569436983E-3</c:v>
                </c:pt>
                <c:pt idx="3494">
                  <c:v>1.7037331330367333E-3</c:v>
                </c:pt>
                <c:pt idx="3495">
                  <c:v>1.6923267390158703E-3</c:v>
                </c:pt>
                <c:pt idx="3496">
                  <c:v>1.6809204748795548E-3</c:v>
                </c:pt>
                <c:pt idx="3497">
                  <c:v>1.6695659328820334E-3</c:v>
                </c:pt>
                <c:pt idx="3498">
                  <c:v>1.6582115195937774E-3</c:v>
                </c:pt>
                <c:pt idx="3499">
                  <c:v>1.6468572350134547E-3</c:v>
                </c:pt>
                <c:pt idx="3500">
                  <c:v>1.6355030791395109E-3</c:v>
                </c:pt>
                <c:pt idx="3501">
                  <c:v>1.6241490519703916E-3</c:v>
                </c:pt>
                <c:pt idx="3502">
                  <c:v>1.6127951535047647E-3</c:v>
                </c:pt>
                <c:pt idx="3503">
                  <c:v>1.6014756847726463E-3</c:v>
                </c:pt>
                <c:pt idx="3504">
                  <c:v>1.5901733570848897E-3</c:v>
                </c:pt>
                <c:pt idx="3505">
                  <c:v>1.5788884442664575E-3</c:v>
                </c:pt>
                <c:pt idx="3506">
                  <c:v>1.5676036585949849E-3</c:v>
                </c:pt>
                <c:pt idx="3507">
                  <c:v>1.5563190000691396E-3</c:v>
                </c:pt>
                <c:pt idx="3508">
                  <c:v>1.5450344686875894E-3</c:v>
                </c:pt>
                <c:pt idx="3509">
                  <c:v>1.53375006444878E-3</c:v>
                </c:pt>
                <c:pt idx="3510">
                  <c:v>1.522500085680667E-3</c:v>
                </c:pt>
                <c:pt idx="3511">
                  <c:v>1.511267245061898E-3</c:v>
                </c:pt>
                <c:pt idx="3512">
                  <c:v>1.5000345304281293E-3</c:v>
                </c:pt>
                <c:pt idx="3513">
                  <c:v>1.4888019417778064E-3</c:v>
                </c:pt>
                <c:pt idx="3514">
                  <c:v>1.4775694791095972E-3</c:v>
                </c:pt>
                <c:pt idx="3515">
                  <c:v>1.4663371424219473E-3</c:v>
                </c:pt>
                <c:pt idx="3516">
                  <c:v>1.4551735237642305E-3</c:v>
                </c:pt>
                <c:pt idx="3517">
                  <c:v>1.4440100295503022E-3</c:v>
                </c:pt>
                <c:pt idx="3518">
                  <c:v>1.4328466597790523E-3</c:v>
                </c:pt>
                <c:pt idx="3519">
                  <c:v>1.4216834144489265E-3</c:v>
                </c:pt>
                <c:pt idx="3520">
                  <c:v>1.4105202935585925E-3</c:v>
                </c:pt>
                <c:pt idx="3521">
                  <c:v>1.399357297106496E-3</c:v>
                </c:pt>
                <c:pt idx="3522">
                  <c:v>1.3881944250913048E-3</c:v>
                </c:pt>
                <c:pt idx="3523">
                  <c:v>1.3770316775116864E-3</c:v>
                </c:pt>
                <c:pt idx="3524">
                  <c:v>1.3659033473369941E-3</c:v>
                </c:pt>
                <c:pt idx="3525">
                  <c:v>1.3548094334234762E-3</c:v>
                </c:pt>
                <c:pt idx="3526">
                  <c:v>1.3437156424169761E-3</c:v>
                </c:pt>
                <c:pt idx="3527">
                  <c:v>1.3326219743161616E-3</c:v>
                </c:pt>
                <c:pt idx="3528">
                  <c:v>1.3215284291197005E-3</c:v>
                </c:pt>
                <c:pt idx="3529">
                  <c:v>1.3104350068262605E-3</c:v>
                </c:pt>
                <c:pt idx="3530">
                  <c:v>1.299324699250759E-3</c:v>
                </c:pt>
                <c:pt idx="3531">
                  <c:v>1.2882315229476582E-3</c:v>
                </c:pt>
                <c:pt idx="3532">
                  <c:v>1.2771384695433596E-3</c:v>
                </c:pt>
                <c:pt idx="3533">
                  <c:v>1.2660798285908381E-3</c:v>
                </c:pt>
                <c:pt idx="3534">
                  <c:v>1.2550213097759499E-3</c:v>
                </c:pt>
                <c:pt idx="3535">
                  <c:v>1.2439629130973628E-3</c:v>
                </c:pt>
                <c:pt idx="3536">
                  <c:v>1.2329046385535225E-3</c:v>
                </c:pt>
                <c:pt idx="3537">
                  <c:v>1.2218464861430967E-3</c:v>
                </c:pt>
                <c:pt idx="3538">
                  <c:v>1.2107884558649751E-3</c:v>
                </c:pt>
                <c:pt idx="3539">
                  <c:v>1.1997305477176035E-3</c:v>
                </c:pt>
                <c:pt idx="3540">
                  <c:v>1.1887243292070249E-3</c:v>
                </c:pt>
                <c:pt idx="3541">
                  <c:v>1.1777182316881074E-3</c:v>
                </c:pt>
                <c:pt idx="3542">
                  <c:v>1.1667122551595188E-3</c:v>
                </c:pt>
                <c:pt idx="3543">
                  <c:v>1.1557063996201489E-3</c:v>
                </c:pt>
                <c:pt idx="3544">
                  <c:v>1.1447006650684433E-3</c:v>
                </c:pt>
                <c:pt idx="3545">
                  <c:v>1.1337636215549285E-3</c:v>
                </c:pt>
                <c:pt idx="3546">
                  <c:v>1.1228609821785085E-3</c:v>
                </c:pt>
                <c:pt idx="3547">
                  <c:v>1.1119754665394055E-3</c:v>
                </c:pt>
                <c:pt idx="3548">
                  <c:v>1.1010900692618453E-3</c:v>
                </c:pt>
                <c:pt idx="3549">
                  <c:v>1.0902047903447176E-3</c:v>
                </c:pt>
                <c:pt idx="3550">
                  <c:v>1.0793196297864682E-3</c:v>
                </c:pt>
                <c:pt idx="3551">
                  <c:v>1.0684345875859869E-3</c:v>
                </c:pt>
                <c:pt idx="3552">
                  <c:v>1.057618228586632E-3</c:v>
                </c:pt>
                <c:pt idx="3553">
                  <c:v>1.046853546668336E-3</c:v>
                </c:pt>
                <c:pt idx="3554">
                  <c:v>1.0361232621962646E-3</c:v>
                </c:pt>
                <c:pt idx="3555">
                  <c:v>1.0253930927428545E-3</c:v>
                </c:pt>
                <c:pt idx="3556">
                  <c:v>1.0146630383067734E-3</c:v>
                </c:pt>
                <c:pt idx="3557">
                  <c:v>1.0039673794772774E-3</c:v>
                </c:pt>
                <c:pt idx="3558">
                  <c:v>9.9327183492881055E-4</c:v>
                </c:pt>
                <c:pt idx="3559">
                  <c:v>9.8261068452054623E-4</c:v>
                </c:pt>
                <c:pt idx="3560">
                  <c:v>9.7194964765945357E-4</c:v>
                </c:pt>
                <c:pt idx="3561">
                  <c:v>9.6128872434464441E-4</c:v>
                </c:pt>
                <c:pt idx="3562">
                  <c:v>9.5062791457478646E-4</c:v>
                </c:pt>
                <c:pt idx="3563">
                  <c:v>9.3996721834854746E-4</c:v>
                </c:pt>
                <c:pt idx="3564">
                  <c:v>9.2930663566481719E-4</c:v>
                </c:pt>
                <c:pt idx="3565">
                  <c:v>9.1864616652248543E-4</c:v>
                </c:pt>
                <c:pt idx="3566">
                  <c:v>9.079858109202199E-4</c:v>
                </c:pt>
                <c:pt idx="3567">
                  <c:v>8.9732556885668835E-4</c:v>
                </c:pt>
                <c:pt idx="3568">
                  <c:v>8.8669971690769067E-4</c:v>
                </c:pt>
                <c:pt idx="3569">
                  <c:v>8.7607397776601204E-4</c:v>
                </c:pt>
                <c:pt idx="3570">
                  <c:v>8.6544835143076426E-4</c:v>
                </c:pt>
                <c:pt idx="3571">
                  <c:v>8.5478856241549828E-4</c:v>
                </c:pt>
                <c:pt idx="3572">
                  <c:v>8.441288869331931E-4</c:v>
                </c:pt>
                <c:pt idx="3573">
                  <c:v>8.3350359973732857E-4</c:v>
                </c:pt>
                <c:pt idx="3574">
                  <c:v>8.2287842534300992E-4</c:v>
                </c:pt>
                <c:pt idx="3575">
                  <c:v>8.1225336374912693E-4</c:v>
                </c:pt>
                <c:pt idx="3576">
                  <c:v>8.0162841495434733E-4</c:v>
                </c:pt>
                <c:pt idx="3577">
                  <c:v>7.9100357895733886E-4</c:v>
                </c:pt>
                <c:pt idx="3578">
                  <c:v>7.8037885575721333E-4</c:v>
                </c:pt>
                <c:pt idx="3579">
                  <c:v>7.6980551712435563E-4</c:v>
                </c:pt>
                <c:pt idx="3580">
                  <c:v>7.5923229019991822E-4</c:v>
                </c:pt>
                <c:pt idx="3581">
                  <c:v>7.4865917498256884E-4</c:v>
                </c:pt>
                <c:pt idx="3582">
                  <c:v>7.3808617147119726E-4</c:v>
                </c:pt>
                <c:pt idx="3583">
                  <c:v>7.2751327966447121E-4</c:v>
                </c:pt>
                <c:pt idx="3584">
                  <c:v>7.1694049956150252E-4</c:v>
                </c:pt>
                <c:pt idx="3585">
                  <c:v>7.0633356075799902E-4</c:v>
                </c:pt>
                <c:pt idx="3586">
                  <c:v>6.9576100442070299E-4</c:v>
                </c:pt>
                <c:pt idx="3587">
                  <c:v>6.8515429010584938E-4</c:v>
                </c:pt>
                <c:pt idx="3588">
                  <c:v>6.7454768821528788E-4</c:v>
                </c:pt>
                <c:pt idx="3589">
                  <c:v>6.6397546769869642E-4</c:v>
                </c:pt>
                <c:pt idx="3590">
                  <c:v>6.5340335887853485E-4</c:v>
                </c:pt>
                <c:pt idx="3591">
                  <c:v>6.4283136175369293E-4</c:v>
                </c:pt>
                <c:pt idx="3592">
                  <c:v>6.3225947632306045E-4</c:v>
                </c:pt>
                <c:pt idx="3593">
                  <c:v>6.2172197009058294E-4</c:v>
                </c:pt>
                <c:pt idx="3594">
                  <c:v>6.1118457482689514E-4</c:v>
                </c:pt>
                <c:pt idx="3595">
                  <c:v>6.0064729053088683E-4</c:v>
                </c:pt>
                <c:pt idx="3596">
                  <c:v>5.9011011720144779E-4</c:v>
                </c:pt>
                <c:pt idx="3597">
                  <c:v>5.7957305483746779E-4</c:v>
                </c:pt>
                <c:pt idx="3598">
                  <c:v>5.6903610343761457E-4</c:v>
                </c:pt>
                <c:pt idx="3599">
                  <c:v>5.584992630007779E-4</c:v>
                </c:pt>
                <c:pt idx="3600">
                  <c:v>5.4796253352584756E-4</c:v>
                </c:pt>
                <c:pt idx="3601">
                  <c:v>5.3742591501149128E-4</c:v>
                </c:pt>
                <c:pt idx="3602">
                  <c:v>5.2688940745682089E-4</c:v>
                </c:pt>
                <c:pt idx="3603">
                  <c:v>5.1638727475955548E-4</c:v>
                </c:pt>
                <c:pt idx="3604">
                  <c:v>5.0588525229899872E-4</c:v>
                </c:pt>
                <c:pt idx="3605">
                  <c:v>4.9538334007381835E-4</c:v>
                </c:pt>
                <c:pt idx="3606">
                  <c:v>4.8488153808312617E-4</c:v>
                </c:pt>
                <c:pt idx="3607">
                  <c:v>4.7437984632558994E-4</c:v>
                </c:pt>
                <c:pt idx="3608">
                  <c:v>4.6387826480032146E-4</c:v>
                </c:pt>
                <c:pt idx="3609">
                  <c:v>4.5334253176476658E-4</c:v>
                </c:pt>
                <c:pt idx="3610">
                  <c:v>4.4280690967934966E-4</c:v>
                </c:pt>
                <c:pt idx="3611">
                  <c:v>4.3227139854296048E-4</c:v>
                </c:pt>
                <c:pt idx="3612">
                  <c:v>4.2173599835448883E-4</c:v>
                </c:pt>
                <c:pt idx="3613">
                  <c:v>4.1120070911260242E-4</c:v>
                </c:pt>
                <c:pt idx="3614">
                  <c:v>4.006655308164131E-4</c:v>
                </c:pt>
                <c:pt idx="3615">
                  <c:v>3.9013046346458857E-4</c:v>
                </c:pt>
                <c:pt idx="3616">
                  <c:v>3.7959550705579659E-4</c:v>
                </c:pt>
                <c:pt idx="3617">
                  <c:v>3.6906066158914896E-4</c:v>
                </c:pt>
                <c:pt idx="3618">
                  <c:v>3.5852592706331343E-4</c:v>
                </c:pt>
                <c:pt idx="3619">
                  <c:v>3.4799130347717977E-4</c:v>
                </c:pt>
                <c:pt idx="3620">
                  <c:v>3.3745679082963775E-4</c:v>
                </c:pt>
                <c:pt idx="3621">
                  <c:v>3.2692238911935512E-4</c:v>
                </c:pt>
                <c:pt idx="3622">
                  <c:v>3.1638809834522164E-4</c:v>
                </c:pt>
                <c:pt idx="3623">
                  <c:v>3.0585391850612709E-4</c:v>
                </c:pt>
                <c:pt idx="3624">
                  <c:v>2.9531984960096125E-4</c:v>
                </c:pt>
                <c:pt idx="3625">
                  <c:v>2.8478589162839185E-4</c:v>
                </c:pt>
                <c:pt idx="3626">
                  <c:v>2.7425204458730867E-4</c:v>
                </c:pt>
                <c:pt idx="3627">
                  <c:v>2.6371830847660149E-4</c:v>
                </c:pt>
                <c:pt idx="3628">
                  <c:v>2.5318468329516008E-4</c:v>
                </c:pt>
                <c:pt idx="3629">
                  <c:v>2.4265116904165218E-4</c:v>
                </c:pt>
                <c:pt idx="3630">
                  <c:v>2.3211776571496756E-4</c:v>
                </c:pt>
                <c:pt idx="3631">
                  <c:v>2.21584473313996E-4</c:v>
                </c:pt>
                <c:pt idx="3632">
                  <c:v>2.1105129183740523E-4</c:v>
                </c:pt>
                <c:pt idx="3633">
                  <c:v>2.0051822128430707E-4</c:v>
                </c:pt>
                <c:pt idx="3634">
                  <c:v>1.8998526165336926E-4</c:v>
                </c:pt>
                <c:pt idx="3635">
                  <c:v>1.7945241294325953E-4</c:v>
                </c:pt>
                <c:pt idx="3636">
                  <c:v>1.6888542315474098E-4</c:v>
                </c:pt>
                <c:pt idx="3637">
                  <c:v>1.583185450073632E-4</c:v>
                </c:pt>
                <c:pt idx="3638">
                  <c:v>1.4775177850001597E-4</c:v>
                </c:pt>
                <c:pt idx="3639">
                  <c:v>1.3718512363158908E-4</c:v>
                </c:pt>
                <c:pt idx="3640">
                  <c:v>1.2661858040097229E-4</c:v>
                </c:pt>
                <c:pt idx="3641">
                  <c:v>1.1605214880683334E-4</c:v>
                </c:pt>
                <c:pt idx="3642">
                  <c:v>1.0548582884806201E-4</c:v>
                </c:pt>
                <c:pt idx="3643">
                  <c:v>9.4919620523326032E-5</c:v>
                </c:pt>
                <c:pt idx="3644">
                  <c:v>8.435352383173722E-5</c:v>
                </c:pt>
                <c:pt idx="3645">
                  <c:v>7.3787538771963312E-5</c:v>
                </c:pt>
                <c:pt idx="3646">
                  <c:v>6.322166534267204E-5</c:v>
                </c:pt>
                <c:pt idx="3647">
                  <c:v>5.265590354275318E-5</c:v>
                </c:pt>
                <c:pt idx="3648">
                  <c:v>4.2124501027362982E-5</c:v>
                </c:pt>
                <c:pt idx="3649">
                  <c:v>3.1593209416591606E-5</c:v>
                </c:pt>
                <c:pt idx="3650">
                  <c:v>2.1062028709106784E-5</c:v>
                </c:pt>
                <c:pt idx="3651">
                  <c:v>1.0530958904020338E-5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D3-41CE-A2E0-F18B9FA26E1D}"/>
            </c:ext>
          </c:extLst>
        </c:ser>
        <c:ser>
          <c:idx val="4"/>
          <c:order val="4"/>
          <c:tx>
            <c:strRef>
              <c:f>Data2!$AB$2</c:f>
              <c:strCache>
                <c:ptCount val="1"/>
                <c:pt idx="0">
                  <c:v>Inflation +24.57%</c:v>
                </c:pt>
              </c:strCache>
            </c:strRef>
          </c:tx>
          <c:spPr>
            <a:ln w="19050" cap="rnd" cmpd="sng" algn="ctr">
              <a:solidFill>
                <a:schemeClr val="bg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[0]!CPI10Y</c:f>
              <c:numCache>
                <c:formatCode>\+0.00%;\-0.00%</c:formatCode>
                <c:ptCount val="3653"/>
                <c:pt idx="0">
                  <c:v>0.24569460390355879</c:v>
                </c:pt>
                <c:pt idx="1">
                  <c:v>0.24569460390355879</c:v>
                </c:pt>
                <c:pt idx="2">
                  <c:v>0.24569460390355879</c:v>
                </c:pt>
                <c:pt idx="3">
                  <c:v>0.24569460390355879</c:v>
                </c:pt>
                <c:pt idx="4">
                  <c:v>0.24569460390355879</c:v>
                </c:pt>
                <c:pt idx="5">
                  <c:v>0.24569460390355879</c:v>
                </c:pt>
                <c:pt idx="6">
                  <c:v>0.24569460390355879</c:v>
                </c:pt>
                <c:pt idx="7">
                  <c:v>0.24569460390355879</c:v>
                </c:pt>
                <c:pt idx="8">
                  <c:v>0.24569460390355879</c:v>
                </c:pt>
                <c:pt idx="9">
                  <c:v>0.24569460390355879</c:v>
                </c:pt>
                <c:pt idx="10">
                  <c:v>0.24569460390355879</c:v>
                </c:pt>
                <c:pt idx="11">
                  <c:v>0.24569460390355879</c:v>
                </c:pt>
                <c:pt idx="12">
                  <c:v>0.24569460390355879</c:v>
                </c:pt>
                <c:pt idx="13">
                  <c:v>0.24569460390355879</c:v>
                </c:pt>
                <c:pt idx="14">
                  <c:v>0.24569460390355879</c:v>
                </c:pt>
                <c:pt idx="15">
                  <c:v>0.24569460390355879</c:v>
                </c:pt>
                <c:pt idx="16">
                  <c:v>0.24569460390355879</c:v>
                </c:pt>
                <c:pt idx="17">
                  <c:v>0.24569460390355879</c:v>
                </c:pt>
                <c:pt idx="18">
                  <c:v>0.24569460390355879</c:v>
                </c:pt>
                <c:pt idx="19">
                  <c:v>0.24569460390355879</c:v>
                </c:pt>
                <c:pt idx="20">
                  <c:v>0.24569460390355879</c:v>
                </c:pt>
                <c:pt idx="21">
                  <c:v>0.24569460390355879</c:v>
                </c:pt>
                <c:pt idx="22">
                  <c:v>0.24569460390355879</c:v>
                </c:pt>
                <c:pt idx="23">
                  <c:v>0.24569460390355879</c:v>
                </c:pt>
                <c:pt idx="24">
                  <c:v>0.24569460390355879</c:v>
                </c:pt>
                <c:pt idx="25">
                  <c:v>0.24569460390355879</c:v>
                </c:pt>
                <c:pt idx="26">
                  <c:v>0.24569460390355879</c:v>
                </c:pt>
                <c:pt idx="27">
                  <c:v>0.24569460390355879</c:v>
                </c:pt>
                <c:pt idx="28">
                  <c:v>0.24569460390355879</c:v>
                </c:pt>
                <c:pt idx="29">
                  <c:v>0.24569460390355879</c:v>
                </c:pt>
                <c:pt idx="30">
                  <c:v>0.24569460390355879</c:v>
                </c:pt>
                <c:pt idx="31">
                  <c:v>0.24454649827784136</c:v>
                </c:pt>
                <c:pt idx="32">
                  <c:v>0.24454649827784136</c:v>
                </c:pt>
                <c:pt idx="33">
                  <c:v>0.24454649827784136</c:v>
                </c:pt>
                <c:pt idx="34">
                  <c:v>0.24454649827784136</c:v>
                </c:pt>
                <c:pt idx="35">
                  <c:v>0.24454649827784136</c:v>
                </c:pt>
                <c:pt idx="36">
                  <c:v>0.24454649827784136</c:v>
                </c:pt>
                <c:pt idx="37">
                  <c:v>0.24454649827784136</c:v>
                </c:pt>
                <c:pt idx="38">
                  <c:v>0.24454649827784136</c:v>
                </c:pt>
                <c:pt idx="39">
                  <c:v>0.24454649827784136</c:v>
                </c:pt>
                <c:pt idx="40">
                  <c:v>0.24454649827784136</c:v>
                </c:pt>
                <c:pt idx="41">
                  <c:v>0.24454649827784136</c:v>
                </c:pt>
                <c:pt idx="42">
                  <c:v>0.24454649827784136</c:v>
                </c:pt>
                <c:pt idx="43">
                  <c:v>0.24454649827784136</c:v>
                </c:pt>
                <c:pt idx="44">
                  <c:v>0.24454649827784136</c:v>
                </c:pt>
                <c:pt idx="45">
                  <c:v>0.24454649827784136</c:v>
                </c:pt>
                <c:pt idx="46">
                  <c:v>0.24454649827784136</c:v>
                </c:pt>
                <c:pt idx="47">
                  <c:v>0.24454649827784136</c:v>
                </c:pt>
                <c:pt idx="48">
                  <c:v>0.24454649827784136</c:v>
                </c:pt>
                <c:pt idx="49">
                  <c:v>0.24454649827784136</c:v>
                </c:pt>
                <c:pt idx="50">
                  <c:v>0.24454649827784136</c:v>
                </c:pt>
                <c:pt idx="51">
                  <c:v>0.24454649827784136</c:v>
                </c:pt>
                <c:pt idx="52">
                  <c:v>0.24454649827784136</c:v>
                </c:pt>
                <c:pt idx="53">
                  <c:v>0.24454649827784136</c:v>
                </c:pt>
                <c:pt idx="54">
                  <c:v>0.24454649827784136</c:v>
                </c:pt>
                <c:pt idx="55">
                  <c:v>0.24454649827784136</c:v>
                </c:pt>
                <c:pt idx="56">
                  <c:v>0.24454649827784136</c:v>
                </c:pt>
                <c:pt idx="57">
                  <c:v>0.24454649827784136</c:v>
                </c:pt>
                <c:pt idx="58">
                  <c:v>0.24454649827784136</c:v>
                </c:pt>
                <c:pt idx="59">
                  <c:v>0.24454649827784136</c:v>
                </c:pt>
                <c:pt idx="60">
                  <c:v>0.24454649827784136</c:v>
                </c:pt>
                <c:pt idx="61">
                  <c:v>0.23880597014925353</c:v>
                </c:pt>
                <c:pt idx="62">
                  <c:v>0.23880597014925353</c:v>
                </c:pt>
                <c:pt idx="63">
                  <c:v>0.23880597014925353</c:v>
                </c:pt>
                <c:pt idx="64">
                  <c:v>0.23880597014925353</c:v>
                </c:pt>
                <c:pt idx="65">
                  <c:v>0.23880597014925353</c:v>
                </c:pt>
                <c:pt idx="66">
                  <c:v>0.23880597014925353</c:v>
                </c:pt>
                <c:pt idx="67">
                  <c:v>0.23880597014925353</c:v>
                </c:pt>
                <c:pt idx="68">
                  <c:v>0.23880597014925353</c:v>
                </c:pt>
                <c:pt idx="69">
                  <c:v>0.23880597014925353</c:v>
                </c:pt>
                <c:pt idx="70">
                  <c:v>0.23880597014925353</c:v>
                </c:pt>
                <c:pt idx="71">
                  <c:v>0.23880597014925353</c:v>
                </c:pt>
                <c:pt idx="72">
                  <c:v>0.23880597014925353</c:v>
                </c:pt>
                <c:pt idx="73">
                  <c:v>0.23880597014925353</c:v>
                </c:pt>
                <c:pt idx="74">
                  <c:v>0.23880597014925353</c:v>
                </c:pt>
                <c:pt idx="75">
                  <c:v>0.23880597014925353</c:v>
                </c:pt>
                <c:pt idx="76">
                  <c:v>0.23880597014925353</c:v>
                </c:pt>
                <c:pt idx="77">
                  <c:v>0.23880597014925353</c:v>
                </c:pt>
                <c:pt idx="78">
                  <c:v>0.23880597014925353</c:v>
                </c:pt>
                <c:pt idx="79">
                  <c:v>0.23880597014925353</c:v>
                </c:pt>
                <c:pt idx="80">
                  <c:v>0.23880597014925353</c:v>
                </c:pt>
                <c:pt idx="81">
                  <c:v>0.23880597014925353</c:v>
                </c:pt>
                <c:pt idx="82">
                  <c:v>0.23880597014925353</c:v>
                </c:pt>
                <c:pt idx="83">
                  <c:v>0.23880597014925353</c:v>
                </c:pt>
                <c:pt idx="84">
                  <c:v>0.23880597014925353</c:v>
                </c:pt>
                <c:pt idx="85">
                  <c:v>0.23880597014925353</c:v>
                </c:pt>
                <c:pt idx="86">
                  <c:v>0.23880597014925353</c:v>
                </c:pt>
                <c:pt idx="87">
                  <c:v>0.23880597014925353</c:v>
                </c:pt>
                <c:pt idx="88">
                  <c:v>0.23880597014925353</c:v>
                </c:pt>
                <c:pt idx="89">
                  <c:v>0.23880597014925353</c:v>
                </c:pt>
                <c:pt idx="90">
                  <c:v>0.23880597014925353</c:v>
                </c:pt>
                <c:pt idx="91">
                  <c:v>0.23880597014925353</c:v>
                </c:pt>
                <c:pt idx="92">
                  <c:v>0.23880597014925353</c:v>
                </c:pt>
                <c:pt idx="93">
                  <c:v>0.23880597014925353</c:v>
                </c:pt>
                <c:pt idx="94">
                  <c:v>0.23880597014925353</c:v>
                </c:pt>
                <c:pt idx="95">
                  <c:v>0.23880597014925353</c:v>
                </c:pt>
                <c:pt idx="96">
                  <c:v>0.23880597014925353</c:v>
                </c:pt>
                <c:pt idx="97">
                  <c:v>0.23880597014925353</c:v>
                </c:pt>
                <c:pt idx="98">
                  <c:v>0.23880597014925353</c:v>
                </c:pt>
                <c:pt idx="99">
                  <c:v>0.23880597014925353</c:v>
                </c:pt>
                <c:pt idx="100">
                  <c:v>0.23880597014925353</c:v>
                </c:pt>
                <c:pt idx="101">
                  <c:v>0.23880597014925353</c:v>
                </c:pt>
                <c:pt idx="102">
                  <c:v>0.23880597014925353</c:v>
                </c:pt>
                <c:pt idx="103">
                  <c:v>0.23880597014925353</c:v>
                </c:pt>
                <c:pt idx="104">
                  <c:v>0.23880597014925353</c:v>
                </c:pt>
                <c:pt idx="105">
                  <c:v>0.23880597014925353</c:v>
                </c:pt>
                <c:pt idx="106">
                  <c:v>0.23880597014925353</c:v>
                </c:pt>
                <c:pt idx="107">
                  <c:v>0.23880597014925353</c:v>
                </c:pt>
                <c:pt idx="108">
                  <c:v>0.23880597014925353</c:v>
                </c:pt>
                <c:pt idx="109">
                  <c:v>0.23880597014925353</c:v>
                </c:pt>
                <c:pt idx="110">
                  <c:v>0.23880597014925353</c:v>
                </c:pt>
                <c:pt idx="111">
                  <c:v>0.23880597014925353</c:v>
                </c:pt>
                <c:pt idx="112">
                  <c:v>0.23880597014925353</c:v>
                </c:pt>
                <c:pt idx="113">
                  <c:v>0.23880597014925353</c:v>
                </c:pt>
                <c:pt idx="114">
                  <c:v>0.23880597014925353</c:v>
                </c:pt>
                <c:pt idx="115">
                  <c:v>0.23880597014925353</c:v>
                </c:pt>
                <c:pt idx="116">
                  <c:v>0.23880597014925353</c:v>
                </c:pt>
                <c:pt idx="117">
                  <c:v>0.23880597014925353</c:v>
                </c:pt>
                <c:pt idx="118">
                  <c:v>0.23880597014925353</c:v>
                </c:pt>
                <c:pt idx="119">
                  <c:v>0.23880597014925353</c:v>
                </c:pt>
                <c:pt idx="120">
                  <c:v>0.23880597014925353</c:v>
                </c:pt>
                <c:pt idx="121">
                  <c:v>0.23880597014925353</c:v>
                </c:pt>
                <c:pt idx="122">
                  <c:v>0.23880597014925353</c:v>
                </c:pt>
                <c:pt idx="123">
                  <c:v>0.23880597014925353</c:v>
                </c:pt>
                <c:pt idx="124">
                  <c:v>0.23880597014925353</c:v>
                </c:pt>
                <c:pt idx="125">
                  <c:v>0.23880597014925353</c:v>
                </c:pt>
                <c:pt idx="126">
                  <c:v>0.23880597014925353</c:v>
                </c:pt>
                <c:pt idx="127">
                  <c:v>0.23880597014925353</c:v>
                </c:pt>
                <c:pt idx="128">
                  <c:v>0.23880597014925353</c:v>
                </c:pt>
                <c:pt idx="129">
                  <c:v>0.23880597014925353</c:v>
                </c:pt>
                <c:pt idx="130">
                  <c:v>0.23880597014925353</c:v>
                </c:pt>
                <c:pt idx="131">
                  <c:v>0.23880597014925353</c:v>
                </c:pt>
                <c:pt idx="132">
                  <c:v>0.23880597014925353</c:v>
                </c:pt>
                <c:pt idx="133">
                  <c:v>0.23880597014925353</c:v>
                </c:pt>
                <c:pt idx="134">
                  <c:v>0.23880597014925353</c:v>
                </c:pt>
                <c:pt idx="135">
                  <c:v>0.23880597014925353</c:v>
                </c:pt>
                <c:pt idx="136">
                  <c:v>0.23880597014925353</c:v>
                </c:pt>
                <c:pt idx="137">
                  <c:v>0.23880597014925353</c:v>
                </c:pt>
                <c:pt idx="138">
                  <c:v>0.23880597014925353</c:v>
                </c:pt>
                <c:pt idx="139">
                  <c:v>0.23880597014925353</c:v>
                </c:pt>
                <c:pt idx="140">
                  <c:v>0.23880597014925353</c:v>
                </c:pt>
                <c:pt idx="141">
                  <c:v>0.23880597014925353</c:v>
                </c:pt>
                <c:pt idx="142">
                  <c:v>0.23880597014925353</c:v>
                </c:pt>
                <c:pt idx="143">
                  <c:v>0.23880597014925353</c:v>
                </c:pt>
                <c:pt idx="144">
                  <c:v>0.23880597014925353</c:v>
                </c:pt>
                <c:pt idx="145">
                  <c:v>0.23880597014925353</c:v>
                </c:pt>
                <c:pt idx="146">
                  <c:v>0.23880597014925353</c:v>
                </c:pt>
                <c:pt idx="147">
                  <c:v>0.23880597014925353</c:v>
                </c:pt>
                <c:pt idx="148">
                  <c:v>0.23880597014925353</c:v>
                </c:pt>
                <c:pt idx="149">
                  <c:v>0.23880597014925353</c:v>
                </c:pt>
                <c:pt idx="150">
                  <c:v>0.23880597014925353</c:v>
                </c:pt>
                <c:pt idx="151">
                  <c:v>0.23880597014925353</c:v>
                </c:pt>
                <c:pt idx="152">
                  <c:v>0.23880597014925353</c:v>
                </c:pt>
                <c:pt idx="153">
                  <c:v>0.23536165327210057</c:v>
                </c:pt>
                <c:pt idx="154">
                  <c:v>0.23536165327210057</c:v>
                </c:pt>
                <c:pt idx="155">
                  <c:v>0.23536165327210057</c:v>
                </c:pt>
                <c:pt idx="156">
                  <c:v>0.23536165327210057</c:v>
                </c:pt>
                <c:pt idx="157">
                  <c:v>0.23536165327210057</c:v>
                </c:pt>
                <c:pt idx="158">
                  <c:v>0.23536165327210057</c:v>
                </c:pt>
                <c:pt idx="159">
                  <c:v>0.23536165327210057</c:v>
                </c:pt>
                <c:pt idx="160">
                  <c:v>0.23536165327210057</c:v>
                </c:pt>
                <c:pt idx="161">
                  <c:v>0.23536165327210057</c:v>
                </c:pt>
                <c:pt idx="162">
                  <c:v>0.23536165327210057</c:v>
                </c:pt>
                <c:pt idx="163">
                  <c:v>0.23536165327210057</c:v>
                </c:pt>
                <c:pt idx="164">
                  <c:v>0.23536165327210057</c:v>
                </c:pt>
                <c:pt idx="165">
                  <c:v>0.23536165327210057</c:v>
                </c:pt>
                <c:pt idx="166">
                  <c:v>0.23536165327210057</c:v>
                </c:pt>
                <c:pt idx="167">
                  <c:v>0.23536165327210057</c:v>
                </c:pt>
                <c:pt idx="168">
                  <c:v>0.23536165327210057</c:v>
                </c:pt>
                <c:pt idx="169">
                  <c:v>0.23536165327210057</c:v>
                </c:pt>
                <c:pt idx="170">
                  <c:v>0.23536165327210057</c:v>
                </c:pt>
                <c:pt idx="171">
                  <c:v>0.23536165327210057</c:v>
                </c:pt>
                <c:pt idx="172">
                  <c:v>0.23536165327210057</c:v>
                </c:pt>
                <c:pt idx="173">
                  <c:v>0.23536165327210057</c:v>
                </c:pt>
                <c:pt idx="174">
                  <c:v>0.23536165327210057</c:v>
                </c:pt>
                <c:pt idx="175">
                  <c:v>0.23536165327210057</c:v>
                </c:pt>
                <c:pt idx="176">
                  <c:v>0.23536165327210057</c:v>
                </c:pt>
                <c:pt idx="177">
                  <c:v>0.23536165327210057</c:v>
                </c:pt>
                <c:pt idx="178">
                  <c:v>0.23536165327210057</c:v>
                </c:pt>
                <c:pt idx="179">
                  <c:v>0.23536165327210057</c:v>
                </c:pt>
                <c:pt idx="180">
                  <c:v>0.23536165327210057</c:v>
                </c:pt>
                <c:pt idx="181">
                  <c:v>0.23536165327210057</c:v>
                </c:pt>
                <c:pt idx="182">
                  <c:v>0.23536165327210057</c:v>
                </c:pt>
                <c:pt idx="183">
                  <c:v>0.23536165327210057</c:v>
                </c:pt>
                <c:pt idx="184">
                  <c:v>0.22847301951779531</c:v>
                </c:pt>
                <c:pt idx="185">
                  <c:v>0.22847301951779531</c:v>
                </c:pt>
                <c:pt idx="186">
                  <c:v>0.22847301951779531</c:v>
                </c:pt>
                <c:pt idx="187">
                  <c:v>0.22847301951779531</c:v>
                </c:pt>
                <c:pt idx="188">
                  <c:v>0.22847301951779531</c:v>
                </c:pt>
                <c:pt idx="189">
                  <c:v>0.22847301951779531</c:v>
                </c:pt>
                <c:pt idx="190">
                  <c:v>0.22847301951779531</c:v>
                </c:pt>
                <c:pt idx="191">
                  <c:v>0.22847301951779531</c:v>
                </c:pt>
                <c:pt idx="192">
                  <c:v>0.22847301951779531</c:v>
                </c:pt>
                <c:pt idx="193">
                  <c:v>0.22847301951779531</c:v>
                </c:pt>
                <c:pt idx="194">
                  <c:v>0.22847301951779531</c:v>
                </c:pt>
                <c:pt idx="195">
                  <c:v>0.22847301951779531</c:v>
                </c:pt>
                <c:pt idx="196">
                  <c:v>0.22847301951779531</c:v>
                </c:pt>
                <c:pt idx="197">
                  <c:v>0.22847301951779531</c:v>
                </c:pt>
                <c:pt idx="198">
                  <c:v>0.22847301951779531</c:v>
                </c:pt>
                <c:pt idx="199">
                  <c:v>0.22847301951779531</c:v>
                </c:pt>
                <c:pt idx="200">
                  <c:v>0.22847301951779531</c:v>
                </c:pt>
                <c:pt idx="201">
                  <c:v>0.22847301951779531</c:v>
                </c:pt>
                <c:pt idx="202">
                  <c:v>0.22847301951779531</c:v>
                </c:pt>
                <c:pt idx="203">
                  <c:v>0.22847301951779531</c:v>
                </c:pt>
                <c:pt idx="204">
                  <c:v>0.22847301951779531</c:v>
                </c:pt>
                <c:pt idx="205">
                  <c:v>0.22847301951779531</c:v>
                </c:pt>
                <c:pt idx="206">
                  <c:v>0.22847301951779531</c:v>
                </c:pt>
                <c:pt idx="207">
                  <c:v>0.22847301951779531</c:v>
                </c:pt>
                <c:pt idx="208">
                  <c:v>0.22847301951779531</c:v>
                </c:pt>
                <c:pt idx="209">
                  <c:v>0.22847301951779531</c:v>
                </c:pt>
                <c:pt idx="210">
                  <c:v>0.22847301951779531</c:v>
                </c:pt>
                <c:pt idx="211">
                  <c:v>0.22847301951779531</c:v>
                </c:pt>
                <c:pt idx="212">
                  <c:v>0.22847301951779531</c:v>
                </c:pt>
                <c:pt idx="213">
                  <c:v>0.22847301951779531</c:v>
                </c:pt>
                <c:pt idx="214">
                  <c:v>0.22617680826636</c:v>
                </c:pt>
                <c:pt idx="215">
                  <c:v>0.22617680826636</c:v>
                </c:pt>
                <c:pt idx="216">
                  <c:v>0.22617680826636</c:v>
                </c:pt>
                <c:pt idx="217">
                  <c:v>0.22617680826636</c:v>
                </c:pt>
                <c:pt idx="218">
                  <c:v>0.22617680826636</c:v>
                </c:pt>
                <c:pt idx="219">
                  <c:v>0.22617680826636</c:v>
                </c:pt>
                <c:pt idx="220">
                  <c:v>0.22617680826636</c:v>
                </c:pt>
                <c:pt idx="221">
                  <c:v>0.22617680826636</c:v>
                </c:pt>
                <c:pt idx="222">
                  <c:v>0.22617680826636</c:v>
                </c:pt>
                <c:pt idx="223">
                  <c:v>0.22617680826636</c:v>
                </c:pt>
                <c:pt idx="224">
                  <c:v>0.22617680826636</c:v>
                </c:pt>
                <c:pt idx="225">
                  <c:v>0.22617680826636</c:v>
                </c:pt>
                <c:pt idx="226">
                  <c:v>0.22617680826636</c:v>
                </c:pt>
                <c:pt idx="227">
                  <c:v>0.22617680826636</c:v>
                </c:pt>
                <c:pt idx="228">
                  <c:v>0.22617680826636</c:v>
                </c:pt>
                <c:pt idx="229">
                  <c:v>0.22617680826636</c:v>
                </c:pt>
                <c:pt idx="230">
                  <c:v>0.22617680826636</c:v>
                </c:pt>
                <c:pt idx="231">
                  <c:v>0.22617680826636</c:v>
                </c:pt>
                <c:pt idx="232">
                  <c:v>0.22617680826636</c:v>
                </c:pt>
                <c:pt idx="233">
                  <c:v>0.22617680826636</c:v>
                </c:pt>
                <c:pt idx="234">
                  <c:v>0.22617680826636</c:v>
                </c:pt>
                <c:pt idx="235">
                  <c:v>0.22617680826636</c:v>
                </c:pt>
                <c:pt idx="236">
                  <c:v>0.22617680826636</c:v>
                </c:pt>
                <c:pt idx="237">
                  <c:v>0.22617680826636</c:v>
                </c:pt>
                <c:pt idx="238">
                  <c:v>0.22617680826636</c:v>
                </c:pt>
                <c:pt idx="239">
                  <c:v>0.22617680826636</c:v>
                </c:pt>
                <c:pt idx="240">
                  <c:v>0.22617680826636</c:v>
                </c:pt>
                <c:pt idx="241">
                  <c:v>0.22617680826636</c:v>
                </c:pt>
                <c:pt idx="242">
                  <c:v>0.22617680826636</c:v>
                </c:pt>
                <c:pt idx="243">
                  <c:v>0.22617680826636</c:v>
                </c:pt>
                <c:pt idx="244">
                  <c:v>0.22617680826636</c:v>
                </c:pt>
                <c:pt idx="245">
                  <c:v>0.22043628013777217</c:v>
                </c:pt>
                <c:pt idx="246">
                  <c:v>0.22043628013777217</c:v>
                </c:pt>
                <c:pt idx="247">
                  <c:v>0.22043628013777217</c:v>
                </c:pt>
                <c:pt idx="248">
                  <c:v>0.22043628013777217</c:v>
                </c:pt>
                <c:pt idx="249">
                  <c:v>0.22043628013777217</c:v>
                </c:pt>
                <c:pt idx="250">
                  <c:v>0.22043628013777217</c:v>
                </c:pt>
                <c:pt idx="251">
                  <c:v>0.22043628013777217</c:v>
                </c:pt>
                <c:pt idx="252">
                  <c:v>0.22043628013777217</c:v>
                </c:pt>
                <c:pt idx="253">
                  <c:v>0.22043628013777217</c:v>
                </c:pt>
                <c:pt idx="254">
                  <c:v>0.22043628013777217</c:v>
                </c:pt>
                <c:pt idx="255">
                  <c:v>0.22043628013777217</c:v>
                </c:pt>
                <c:pt idx="256">
                  <c:v>0.22043628013777217</c:v>
                </c:pt>
                <c:pt idx="257">
                  <c:v>0.22043628013777217</c:v>
                </c:pt>
                <c:pt idx="258">
                  <c:v>0.22043628013777217</c:v>
                </c:pt>
                <c:pt idx="259">
                  <c:v>0.22043628013777217</c:v>
                </c:pt>
                <c:pt idx="260">
                  <c:v>0.22043628013777217</c:v>
                </c:pt>
                <c:pt idx="261">
                  <c:v>0.22043628013777217</c:v>
                </c:pt>
                <c:pt idx="262">
                  <c:v>0.22043628013777217</c:v>
                </c:pt>
                <c:pt idx="263">
                  <c:v>0.22043628013777217</c:v>
                </c:pt>
                <c:pt idx="264">
                  <c:v>0.22043628013777217</c:v>
                </c:pt>
                <c:pt idx="265">
                  <c:v>0.22043628013777217</c:v>
                </c:pt>
                <c:pt idx="266">
                  <c:v>0.22043628013777217</c:v>
                </c:pt>
                <c:pt idx="267">
                  <c:v>0.22043628013777217</c:v>
                </c:pt>
                <c:pt idx="268">
                  <c:v>0.22043628013777217</c:v>
                </c:pt>
                <c:pt idx="269">
                  <c:v>0.22043628013777217</c:v>
                </c:pt>
                <c:pt idx="270">
                  <c:v>0.22043628013777217</c:v>
                </c:pt>
                <c:pt idx="271">
                  <c:v>0.22043628013777217</c:v>
                </c:pt>
                <c:pt idx="272">
                  <c:v>0.22043628013777217</c:v>
                </c:pt>
                <c:pt idx="273">
                  <c:v>0.22962112514351274</c:v>
                </c:pt>
                <c:pt idx="274">
                  <c:v>0.22962112514351274</c:v>
                </c:pt>
                <c:pt idx="275">
                  <c:v>0.22962112514351274</c:v>
                </c:pt>
                <c:pt idx="276">
                  <c:v>0.22962112514351274</c:v>
                </c:pt>
                <c:pt idx="277">
                  <c:v>0.22962112514351274</c:v>
                </c:pt>
                <c:pt idx="278">
                  <c:v>0.22962112514351274</c:v>
                </c:pt>
                <c:pt idx="279">
                  <c:v>0.22962112514351274</c:v>
                </c:pt>
                <c:pt idx="280">
                  <c:v>0.22962112514351274</c:v>
                </c:pt>
                <c:pt idx="281">
                  <c:v>0.22962112514351274</c:v>
                </c:pt>
                <c:pt idx="282">
                  <c:v>0.22962112514351274</c:v>
                </c:pt>
                <c:pt idx="283">
                  <c:v>0.22962112514351274</c:v>
                </c:pt>
                <c:pt idx="284">
                  <c:v>0.22962112514351274</c:v>
                </c:pt>
                <c:pt idx="285">
                  <c:v>0.22962112514351274</c:v>
                </c:pt>
                <c:pt idx="286">
                  <c:v>0.22962112514351274</c:v>
                </c:pt>
                <c:pt idx="287">
                  <c:v>0.22962112514351274</c:v>
                </c:pt>
                <c:pt idx="288">
                  <c:v>0.22962112514351274</c:v>
                </c:pt>
                <c:pt idx="289">
                  <c:v>0.22962112514351274</c:v>
                </c:pt>
                <c:pt idx="290">
                  <c:v>0.22962112514351274</c:v>
                </c:pt>
                <c:pt idx="291">
                  <c:v>0.22962112514351274</c:v>
                </c:pt>
                <c:pt idx="292">
                  <c:v>0.22962112514351274</c:v>
                </c:pt>
                <c:pt idx="293">
                  <c:v>0.22962112514351274</c:v>
                </c:pt>
                <c:pt idx="294">
                  <c:v>0.22962112514351274</c:v>
                </c:pt>
                <c:pt idx="295">
                  <c:v>0.22962112514351274</c:v>
                </c:pt>
                <c:pt idx="296">
                  <c:v>0.22962112514351274</c:v>
                </c:pt>
                <c:pt idx="297">
                  <c:v>0.22962112514351274</c:v>
                </c:pt>
                <c:pt idx="298">
                  <c:v>0.22962112514351274</c:v>
                </c:pt>
                <c:pt idx="299">
                  <c:v>0.22962112514351274</c:v>
                </c:pt>
                <c:pt idx="300">
                  <c:v>0.22962112514351274</c:v>
                </c:pt>
                <c:pt idx="301">
                  <c:v>0.22962112514351274</c:v>
                </c:pt>
                <c:pt idx="302">
                  <c:v>0.22962112514351274</c:v>
                </c:pt>
                <c:pt idx="303">
                  <c:v>0.22962112514351274</c:v>
                </c:pt>
                <c:pt idx="304">
                  <c:v>0.22847301951779508</c:v>
                </c:pt>
                <c:pt idx="305">
                  <c:v>0.22847301951779508</c:v>
                </c:pt>
                <c:pt idx="306">
                  <c:v>0.22847301951779508</c:v>
                </c:pt>
                <c:pt idx="307">
                  <c:v>0.22847301951779508</c:v>
                </c:pt>
                <c:pt idx="308">
                  <c:v>0.22847301951779508</c:v>
                </c:pt>
                <c:pt idx="309">
                  <c:v>0.22847301951779508</c:v>
                </c:pt>
                <c:pt idx="310">
                  <c:v>0.22847301951779508</c:v>
                </c:pt>
                <c:pt idx="311">
                  <c:v>0.22847301951779508</c:v>
                </c:pt>
                <c:pt idx="312">
                  <c:v>0.22847301951779508</c:v>
                </c:pt>
                <c:pt idx="313">
                  <c:v>0.22847301951779508</c:v>
                </c:pt>
                <c:pt idx="314">
                  <c:v>0.22847301951779508</c:v>
                </c:pt>
                <c:pt idx="315">
                  <c:v>0.22847301951779508</c:v>
                </c:pt>
                <c:pt idx="316">
                  <c:v>0.22847301951779508</c:v>
                </c:pt>
                <c:pt idx="317">
                  <c:v>0.22847301951779508</c:v>
                </c:pt>
                <c:pt idx="318">
                  <c:v>0.22847301951779508</c:v>
                </c:pt>
                <c:pt idx="319">
                  <c:v>0.22847301951779508</c:v>
                </c:pt>
                <c:pt idx="320">
                  <c:v>0.22847301951779508</c:v>
                </c:pt>
                <c:pt idx="321">
                  <c:v>0.22847301951779508</c:v>
                </c:pt>
                <c:pt idx="322">
                  <c:v>0.22847301951779508</c:v>
                </c:pt>
                <c:pt idx="323">
                  <c:v>0.22847301951779508</c:v>
                </c:pt>
                <c:pt idx="324">
                  <c:v>0.22847301951779508</c:v>
                </c:pt>
                <c:pt idx="325">
                  <c:v>0.22847301951779508</c:v>
                </c:pt>
                <c:pt idx="326">
                  <c:v>0.22847301951779508</c:v>
                </c:pt>
                <c:pt idx="327">
                  <c:v>0.22847301951779508</c:v>
                </c:pt>
                <c:pt idx="328">
                  <c:v>0.22847301951779508</c:v>
                </c:pt>
                <c:pt idx="329">
                  <c:v>0.22847301951779508</c:v>
                </c:pt>
                <c:pt idx="330">
                  <c:v>0.22847301951779508</c:v>
                </c:pt>
                <c:pt idx="331">
                  <c:v>0.22847301951779508</c:v>
                </c:pt>
                <c:pt idx="332">
                  <c:v>0.22847301951779508</c:v>
                </c:pt>
                <c:pt idx="333">
                  <c:v>0.22847301951779508</c:v>
                </c:pt>
                <c:pt idx="334">
                  <c:v>0.22847301951779508</c:v>
                </c:pt>
                <c:pt idx="335">
                  <c:v>0.22502870264064234</c:v>
                </c:pt>
                <c:pt idx="336">
                  <c:v>0.22502870264064234</c:v>
                </c:pt>
                <c:pt idx="337">
                  <c:v>0.22502870264064234</c:v>
                </c:pt>
                <c:pt idx="338">
                  <c:v>0.22502870264064234</c:v>
                </c:pt>
                <c:pt idx="339">
                  <c:v>0.22502870264064234</c:v>
                </c:pt>
                <c:pt idx="340">
                  <c:v>0.22502870264064234</c:v>
                </c:pt>
                <c:pt idx="341">
                  <c:v>0.22502870264064234</c:v>
                </c:pt>
                <c:pt idx="342">
                  <c:v>0.22502870264064234</c:v>
                </c:pt>
                <c:pt idx="343">
                  <c:v>0.22502870264064234</c:v>
                </c:pt>
                <c:pt idx="344">
                  <c:v>0.22502870264064234</c:v>
                </c:pt>
                <c:pt idx="345">
                  <c:v>0.22502870264064234</c:v>
                </c:pt>
                <c:pt idx="346">
                  <c:v>0.22502870264064234</c:v>
                </c:pt>
                <c:pt idx="347">
                  <c:v>0.22502870264064234</c:v>
                </c:pt>
                <c:pt idx="348">
                  <c:v>0.22502870264064234</c:v>
                </c:pt>
                <c:pt idx="349">
                  <c:v>0.22502870264064234</c:v>
                </c:pt>
                <c:pt idx="350">
                  <c:v>0.22502870264064234</c:v>
                </c:pt>
                <c:pt idx="351">
                  <c:v>0.22502870264064234</c:v>
                </c:pt>
                <c:pt idx="352">
                  <c:v>0.22502870264064234</c:v>
                </c:pt>
                <c:pt idx="353">
                  <c:v>0.22502870264064234</c:v>
                </c:pt>
                <c:pt idx="354">
                  <c:v>0.22502870264064234</c:v>
                </c:pt>
                <c:pt idx="355">
                  <c:v>0.22502870264064234</c:v>
                </c:pt>
                <c:pt idx="356">
                  <c:v>0.22502870264064234</c:v>
                </c:pt>
                <c:pt idx="357">
                  <c:v>0.22502870264064234</c:v>
                </c:pt>
                <c:pt idx="358">
                  <c:v>0.22502870264064234</c:v>
                </c:pt>
                <c:pt idx="359">
                  <c:v>0.22502870264064234</c:v>
                </c:pt>
                <c:pt idx="360">
                  <c:v>0.22502870264064234</c:v>
                </c:pt>
                <c:pt idx="361">
                  <c:v>0.22502870264064234</c:v>
                </c:pt>
                <c:pt idx="362">
                  <c:v>0.22502870264064234</c:v>
                </c:pt>
                <c:pt idx="363">
                  <c:v>0.22502870264064234</c:v>
                </c:pt>
                <c:pt idx="364">
                  <c:v>0.22502870264064234</c:v>
                </c:pt>
                <c:pt idx="365">
                  <c:v>0.22388059701492469</c:v>
                </c:pt>
                <c:pt idx="366">
                  <c:v>0.22388059701492469</c:v>
                </c:pt>
                <c:pt idx="367">
                  <c:v>0.22388059701492469</c:v>
                </c:pt>
                <c:pt idx="368">
                  <c:v>0.22388059701492469</c:v>
                </c:pt>
                <c:pt idx="369">
                  <c:v>0.22388059701492469</c:v>
                </c:pt>
                <c:pt idx="370">
                  <c:v>0.22388059701492469</c:v>
                </c:pt>
                <c:pt idx="371">
                  <c:v>0.22388059701492469</c:v>
                </c:pt>
                <c:pt idx="372">
                  <c:v>0.22388059701492469</c:v>
                </c:pt>
                <c:pt idx="373">
                  <c:v>0.22388059701492469</c:v>
                </c:pt>
                <c:pt idx="374">
                  <c:v>0.22388059701492469</c:v>
                </c:pt>
                <c:pt idx="375">
                  <c:v>0.22388059701492469</c:v>
                </c:pt>
                <c:pt idx="376">
                  <c:v>0.22388059701492469</c:v>
                </c:pt>
                <c:pt idx="377">
                  <c:v>0.22388059701492469</c:v>
                </c:pt>
                <c:pt idx="378">
                  <c:v>0.22388059701492469</c:v>
                </c:pt>
                <c:pt idx="379">
                  <c:v>0.22388059701492469</c:v>
                </c:pt>
                <c:pt idx="380">
                  <c:v>0.22388059701492469</c:v>
                </c:pt>
                <c:pt idx="381">
                  <c:v>0.22388059701492469</c:v>
                </c:pt>
                <c:pt idx="382">
                  <c:v>0.22388059701492469</c:v>
                </c:pt>
                <c:pt idx="383">
                  <c:v>0.22388059701492469</c:v>
                </c:pt>
                <c:pt idx="384">
                  <c:v>0.22388059701492469</c:v>
                </c:pt>
                <c:pt idx="385">
                  <c:v>0.22388059701492469</c:v>
                </c:pt>
                <c:pt idx="386">
                  <c:v>0.22388059701492469</c:v>
                </c:pt>
                <c:pt idx="387">
                  <c:v>0.22388059701492469</c:v>
                </c:pt>
                <c:pt idx="388">
                  <c:v>0.22388059701492469</c:v>
                </c:pt>
                <c:pt idx="389">
                  <c:v>0.22388059701492469</c:v>
                </c:pt>
                <c:pt idx="390">
                  <c:v>0.22388059701492469</c:v>
                </c:pt>
                <c:pt idx="391">
                  <c:v>0.22388059701492469</c:v>
                </c:pt>
                <c:pt idx="392">
                  <c:v>0.22388059701492469</c:v>
                </c:pt>
                <c:pt idx="393">
                  <c:v>0.22388059701492469</c:v>
                </c:pt>
                <c:pt idx="394">
                  <c:v>0.22388059701492469</c:v>
                </c:pt>
                <c:pt idx="395">
                  <c:v>0.22388059701492469</c:v>
                </c:pt>
                <c:pt idx="396">
                  <c:v>0.22273249138920725</c:v>
                </c:pt>
                <c:pt idx="397">
                  <c:v>0.22273249138920725</c:v>
                </c:pt>
                <c:pt idx="398">
                  <c:v>0.22273249138920725</c:v>
                </c:pt>
                <c:pt idx="399">
                  <c:v>0.22273249138920725</c:v>
                </c:pt>
                <c:pt idx="400">
                  <c:v>0.22273249138920725</c:v>
                </c:pt>
                <c:pt idx="401">
                  <c:v>0.22273249138920725</c:v>
                </c:pt>
                <c:pt idx="402">
                  <c:v>0.22273249138920725</c:v>
                </c:pt>
                <c:pt idx="403">
                  <c:v>0.22273249138920725</c:v>
                </c:pt>
                <c:pt idx="404">
                  <c:v>0.22273249138920725</c:v>
                </c:pt>
                <c:pt idx="405">
                  <c:v>0.22273249138920725</c:v>
                </c:pt>
                <c:pt idx="406">
                  <c:v>0.22273249138920725</c:v>
                </c:pt>
                <c:pt idx="407">
                  <c:v>0.22273249138920725</c:v>
                </c:pt>
                <c:pt idx="408">
                  <c:v>0.22273249138920725</c:v>
                </c:pt>
                <c:pt idx="409">
                  <c:v>0.22273249138920725</c:v>
                </c:pt>
                <c:pt idx="410">
                  <c:v>0.22273249138920725</c:v>
                </c:pt>
                <c:pt idx="411">
                  <c:v>0.22273249138920725</c:v>
                </c:pt>
                <c:pt idx="412">
                  <c:v>0.22273249138920725</c:v>
                </c:pt>
                <c:pt idx="413">
                  <c:v>0.22273249138920725</c:v>
                </c:pt>
                <c:pt idx="414">
                  <c:v>0.22273249138920725</c:v>
                </c:pt>
                <c:pt idx="415">
                  <c:v>0.22273249138920725</c:v>
                </c:pt>
                <c:pt idx="416">
                  <c:v>0.22273249138920725</c:v>
                </c:pt>
                <c:pt idx="417">
                  <c:v>0.22273249138920725</c:v>
                </c:pt>
                <c:pt idx="418">
                  <c:v>0.22273249138920725</c:v>
                </c:pt>
                <c:pt idx="419">
                  <c:v>0.22273249138920725</c:v>
                </c:pt>
                <c:pt idx="420">
                  <c:v>0.22273249138920725</c:v>
                </c:pt>
                <c:pt idx="421">
                  <c:v>0.22273249138920725</c:v>
                </c:pt>
                <c:pt idx="422">
                  <c:v>0.22273249138920725</c:v>
                </c:pt>
                <c:pt idx="423">
                  <c:v>0.22273249138920725</c:v>
                </c:pt>
                <c:pt idx="424">
                  <c:v>0.22273249138920725</c:v>
                </c:pt>
                <c:pt idx="425">
                  <c:v>0.22273249138920725</c:v>
                </c:pt>
                <c:pt idx="426">
                  <c:v>0.21469575200918434</c:v>
                </c:pt>
                <c:pt idx="427">
                  <c:v>0.21469575200918434</c:v>
                </c:pt>
                <c:pt idx="428">
                  <c:v>0.21469575200918434</c:v>
                </c:pt>
                <c:pt idx="429">
                  <c:v>0.21469575200918434</c:v>
                </c:pt>
                <c:pt idx="430">
                  <c:v>0.21469575200918434</c:v>
                </c:pt>
                <c:pt idx="431">
                  <c:v>0.21469575200918434</c:v>
                </c:pt>
                <c:pt idx="432">
                  <c:v>0.21469575200918434</c:v>
                </c:pt>
                <c:pt idx="433">
                  <c:v>0.21469575200918434</c:v>
                </c:pt>
                <c:pt idx="434">
                  <c:v>0.21469575200918434</c:v>
                </c:pt>
                <c:pt idx="435">
                  <c:v>0.21469575200918434</c:v>
                </c:pt>
                <c:pt idx="436">
                  <c:v>0.21469575200918434</c:v>
                </c:pt>
                <c:pt idx="437">
                  <c:v>0.21469575200918434</c:v>
                </c:pt>
                <c:pt idx="438">
                  <c:v>0.21469575200918434</c:v>
                </c:pt>
                <c:pt idx="439">
                  <c:v>0.21469575200918434</c:v>
                </c:pt>
                <c:pt idx="440">
                  <c:v>0.21469575200918434</c:v>
                </c:pt>
                <c:pt idx="441">
                  <c:v>0.21469575200918434</c:v>
                </c:pt>
                <c:pt idx="442">
                  <c:v>0.21469575200918434</c:v>
                </c:pt>
                <c:pt idx="443">
                  <c:v>0.21469575200918434</c:v>
                </c:pt>
                <c:pt idx="444">
                  <c:v>0.21469575200918434</c:v>
                </c:pt>
                <c:pt idx="445">
                  <c:v>0.21469575200918434</c:v>
                </c:pt>
                <c:pt idx="446">
                  <c:v>0.21469575200918434</c:v>
                </c:pt>
                <c:pt idx="447">
                  <c:v>0.21469575200918434</c:v>
                </c:pt>
                <c:pt idx="448">
                  <c:v>0.21469575200918434</c:v>
                </c:pt>
                <c:pt idx="449">
                  <c:v>0.21469575200918434</c:v>
                </c:pt>
                <c:pt idx="450">
                  <c:v>0.21469575200918434</c:v>
                </c:pt>
                <c:pt idx="451">
                  <c:v>0.21469575200918434</c:v>
                </c:pt>
                <c:pt idx="452">
                  <c:v>0.21469575200918434</c:v>
                </c:pt>
                <c:pt idx="453">
                  <c:v>0.21469575200918434</c:v>
                </c:pt>
                <c:pt idx="454">
                  <c:v>0.21469575200918434</c:v>
                </c:pt>
                <c:pt idx="455">
                  <c:v>0.21469575200918434</c:v>
                </c:pt>
                <c:pt idx="456">
                  <c:v>0.21469575200918434</c:v>
                </c:pt>
                <c:pt idx="457">
                  <c:v>0.21469575200918434</c:v>
                </c:pt>
                <c:pt idx="458">
                  <c:v>0.21469575200918434</c:v>
                </c:pt>
                <c:pt idx="459">
                  <c:v>0.21469575200918434</c:v>
                </c:pt>
                <c:pt idx="460">
                  <c:v>0.21469575200918434</c:v>
                </c:pt>
                <c:pt idx="461">
                  <c:v>0.21469575200918434</c:v>
                </c:pt>
                <c:pt idx="462">
                  <c:v>0.21469575200918434</c:v>
                </c:pt>
                <c:pt idx="463">
                  <c:v>0.21469575200918434</c:v>
                </c:pt>
                <c:pt idx="464">
                  <c:v>0.21469575200918434</c:v>
                </c:pt>
                <c:pt idx="465">
                  <c:v>0.21469575200918434</c:v>
                </c:pt>
                <c:pt idx="466">
                  <c:v>0.21469575200918434</c:v>
                </c:pt>
                <c:pt idx="467">
                  <c:v>0.21469575200918434</c:v>
                </c:pt>
                <c:pt idx="468">
                  <c:v>0.21469575200918434</c:v>
                </c:pt>
                <c:pt idx="469">
                  <c:v>0.21469575200918434</c:v>
                </c:pt>
                <c:pt idx="470">
                  <c:v>0.21469575200918434</c:v>
                </c:pt>
                <c:pt idx="471">
                  <c:v>0.21469575200918434</c:v>
                </c:pt>
                <c:pt idx="472">
                  <c:v>0.21469575200918434</c:v>
                </c:pt>
                <c:pt idx="473">
                  <c:v>0.21469575200918434</c:v>
                </c:pt>
                <c:pt idx="474">
                  <c:v>0.21469575200918434</c:v>
                </c:pt>
                <c:pt idx="475">
                  <c:v>0.21469575200918434</c:v>
                </c:pt>
                <c:pt idx="476">
                  <c:v>0.21469575200918434</c:v>
                </c:pt>
                <c:pt idx="477">
                  <c:v>0.21469575200918434</c:v>
                </c:pt>
                <c:pt idx="478">
                  <c:v>0.21469575200918434</c:v>
                </c:pt>
                <c:pt idx="479">
                  <c:v>0.21469575200918434</c:v>
                </c:pt>
                <c:pt idx="480">
                  <c:v>0.21469575200918434</c:v>
                </c:pt>
                <c:pt idx="481">
                  <c:v>0.21469575200918434</c:v>
                </c:pt>
                <c:pt idx="482">
                  <c:v>0.21469575200918434</c:v>
                </c:pt>
                <c:pt idx="483">
                  <c:v>0.21469575200918434</c:v>
                </c:pt>
                <c:pt idx="484">
                  <c:v>0.21469575200918434</c:v>
                </c:pt>
                <c:pt idx="485">
                  <c:v>0.21469575200918434</c:v>
                </c:pt>
                <c:pt idx="486">
                  <c:v>0.21469575200918434</c:v>
                </c:pt>
                <c:pt idx="487">
                  <c:v>0.21469575200918434</c:v>
                </c:pt>
                <c:pt idx="488">
                  <c:v>0.21469575200918434</c:v>
                </c:pt>
                <c:pt idx="489">
                  <c:v>0.21469575200918434</c:v>
                </c:pt>
                <c:pt idx="490">
                  <c:v>0.21469575200918434</c:v>
                </c:pt>
                <c:pt idx="491">
                  <c:v>0.21469575200918434</c:v>
                </c:pt>
                <c:pt idx="492">
                  <c:v>0.21469575200918434</c:v>
                </c:pt>
                <c:pt idx="493">
                  <c:v>0.21469575200918434</c:v>
                </c:pt>
                <c:pt idx="494">
                  <c:v>0.21469575200918434</c:v>
                </c:pt>
                <c:pt idx="495">
                  <c:v>0.21469575200918434</c:v>
                </c:pt>
                <c:pt idx="496">
                  <c:v>0.21469575200918434</c:v>
                </c:pt>
                <c:pt idx="497">
                  <c:v>0.21469575200918434</c:v>
                </c:pt>
                <c:pt idx="498">
                  <c:v>0.21469575200918434</c:v>
                </c:pt>
                <c:pt idx="499">
                  <c:v>0.21469575200918434</c:v>
                </c:pt>
                <c:pt idx="500">
                  <c:v>0.21469575200918434</c:v>
                </c:pt>
                <c:pt idx="501">
                  <c:v>0.21469575200918434</c:v>
                </c:pt>
                <c:pt idx="502">
                  <c:v>0.21469575200918434</c:v>
                </c:pt>
                <c:pt idx="503">
                  <c:v>0.21469575200918434</c:v>
                </c:pt>
                <c:pt idx="504">
                  <c:v>0.21469575200918434</c:v>
                </c:pt>
                <c:pt idx="505">
                  <c:v>0.21469575200918434</c:v>
                </c:pt>
                <c:pt idx="506">
                  <c:v>0.21469575200918434</c:v>
                </c:pt>
                <c:pt idx="507">
                  <c:v>0.21469575200918434</c:v>
                </c:pt>
                <c:pt idx="508">
                  <c:v>0.21469575200918434</c:v>
                </c:pt>
                <c:pt idx="509">
                  <c:v>0.21469575200918434</c:v>
                </c:pt>
                <c:pt idx="510">
                  <c:v>0.21469575200918434</c:v>
                </c:pt>
                <c:pt idx="511">
                  <c:v>0.21469575200918434</c:v>
                </c:pt>
                <c:pt idx="512">
                  <c:v>0.21469575200918434</c:v>
                </c:pt>
                <c:pt idx="513">
                  <c:v>0.21469575200918434</c:v>
                </c:pt>
                <c:pt idx="514">
                  <c:v>0.21469575200918434</c:v>
                </c:pt>
                <c:pt idx="515">
                  <c:v>0.21469575200918434</c:v>
                </c:pt>
                <c:pt idx="516">
                  <c:v>0.21469575200918434</c:v>
                </c:pt>
                <c:pt idx="517">
                  <c:v>0.21469575200918434</c:v>
                </c:pt>
                <c:pt idx="518">
                  <c:v>0.21010332950631416</c:v>
                </c:pt>
                <c:pt idx="519">
                  <c:v>0.21010332950631416</c:v>
                </c:pt>
                <c:pt idx="520">
                  <c:v>0.21010332950631416</c:v>
                </c:pt>
                <c:pt idx="521">
                  <c:v>0.21010332950631416</c:v>
                </c:pt>
                <c:pt idx="522">
                  <c:v>0.21010332950631416</c:v>
                </c:pt>
                <c:pt idx="523">
                  <c:v>0.21010332950631416</c:v>
                </c:pt>
                <c:pt idx="524">
                  <c:v>0.21010332950631416</c:v>
                </c:pt>
                <c:pt idx="525">
                  <c:v>0.21010332950631416</c:v>
                </c:pt>
                <c:pt idx="526">
                  <c:v>0.21010332950631416</c:v>
                </c:pt>
                <c:pt idx="527">
                  <c:v>0.21010332950631416</c:v>
                </c:pt>
                <c:pt idx="528">
                  <c:v>0.21010332950631416</c:v>
                </c:pt>
                <c:pt idx="529">
                  <c:v>0.21010332950631416</c:v>
                </c:pt>
                <c:pt idx="530">
                  <c:v>0.21010332950631416</c:v>
                </c:pt>
                <c:pt idx="531">
                  <c:v>0.21010332950631416</c:v>
                </c:pt>
                <c:pt idx="532">
                  <c:v>0.21010332950631416</c:v>
                </c:pt>
                <c:pt idx="533">
                  <c:v>0.21010332950631416</c:v>
                </c:pt>
                <c:pt idx="534">
                  <c:v>0.21010332950631416</c:v>
                </c:pt>
                <c:pt idx="535">
                  <c:v>0.21010332950631416</c:v>
                </c:pt>
                <c:pt idx="536">
                  <c:v>0.21010332950631416</c:v>
                </c:pt>
                <c:pt idx="537">
                  <c:v>0.21010332950631416</c:v>
                </c:pt>
                <c:pt idx="538">
                  <c:v>0.21010332950631416</c:v>
                </c:pt>
                <c:pt idx="539">
                  <c:v>0.21010332950631416</c:v>
                </c:pt>
                <c:pt idx="540">
                  <c:v>0.21010332950631416</c:v>
                </c:pt>
                <c:pt idx="541">
                  <c:v>0.21010332950631416</c:v>
                </c:pt>
                <c:pt idx="542">
                  <c:v>0.21010332950631416</c:v>
                </c:pt>
                <c:pt idx="543">
                  <c:v>0.21010332950631416</c:v>
                </c:pt>
                <c:pt idx="544">
                  <c:v>0.21010332950631416</c:v>
                </c:pt>
                <c:pt idx="545">
                  <c:v>0.21010332950631416</c:v>
                </c:pt>
                <c:pt idx="546">
                  <c:v>0.21010332950631416</c:v>
                </c:pt>
                <c:pt idx="547">
                  <c:v>0.21010332950631416</c:v>
                </c:pt>
                <c:pt idx="548">
                  <c:v>0.21010332950631416</c:v>
                </c:pt>
                <c:pt idx="549">
                  <c:v>0.20551090700344377</c:v>
                </c:pt>
                <c:pt idx="550">
                  <c:v>0.20551090700344377</c:v>
                </c:pt>
                <c:pt idx="551">
                  <c:v>0.20551090700344377</c:v>
                </c:pt>
                <c:pt idx="552">
                  <c:v>0.20551090700344377</c:v>
                </c:pt>
                <c:pt idx="553">
                  <c:v>0.20551090700344377</c:v>
                </c:pt>
                <c:pt idx="554">
                  <c:v>0.20551090700344377</c:v>
                </c:pt>
                <c:pt idx="555">
                  <c:v>0.20551090700344377</c:v>
                </c:pt>
                <c:pt idx="556">
                  <c:v>0.20551090700344377</c:v>
                </c:pt>
                <c:pt idx="557">
                  <c:v>0.20551090700344377</c:v>
                </c:pt>
                <c:pt idx="558">
                  <c:v>0.20551090700344377</c:v>
                </c:pt>
                <c:pt idx="559">
                  <c:v>0.20551090700344377</c:v>
                </c:pt>
                <c:pt idx="560">
                  <c:v>0.20551090700344377</c:v>
                </c:pt>
                <c:pt idx="561">
                  <c:v>0.20551090700344377</c:v>
                </c:pt>
                <c:pt idx="562">
                  <c:v>0.20551090700344377</c:v>
                </c:pt>
                <c:pt idx="563">
                  <c:v>0.20551090700344377</c:v>
                </c:pt>
                <c:pt idx="564">
                  <c:v>0.20551090700344377</c:v>
                </c:pt>
                <c:pt idx="565">
                  <c:v>0.20551090700344377</c:v>
                </c:pt>
                <c:pt idx="566">
                  <c:v>0.20551090700344377</c:v>
                </c:pt>
                <c:pt idx="567">
                  <c:v>0.20551090700344377</c:v>
                </c:pt>
                <c:pt idx="568">
                  <c:v>0.20551090700344377</c:v>
                </c:pt>
                <c:pt idx="569">
                  <c:v>0.20551090700344377</c:v>
                </c:pt>
                <c:pt idx="570">
                  <c:v>0.20551090700344377</c:v>
                </c:pt>
                <c:pt idx="571">
                  <c:v>0.20551090700344377</c:v>
                </c:pt>
                <c:pt idx="572">
                  <c:v>0.20551090700344377</c:v>
                </c:pt>
                <c:pt idx="573">
                  <c:v>0.20551090700344377</c:v>
                </c:pt>
                <c:pt idx="574">
                  <c:v>0.20551090700344377</c:v>
                </c:pt>
                <c:pt idx="575">
                  <c:v>0.20551090700344377</c:v>
                </c:pt>
                <c:pt idx="576">
                  <c:v>0.20551090700344377</c:v>
                </c:pt>
                <c:pt idx="577">
                  <c:v>0.20551090700344377</c:v>
                </c:pt>
                <c:pt idx="578">
                  <c:v>0.20551090700344377</c:v>
                </c:pt>
                <c:pt idx="579">
                  <c:v>0.20436280137772633</c:v>
                </c:pt>
                <c:pt idx="580">
                  <c:v>0.20436280137772633</c:v>
                </c:pt>
                <c:pt idx="581">
                  <c:v>0.20436280137772633</c:v>
                </c:pt>
                <c:pt idx="582">
                  <c:v>0.20436280137772633</c:v>
                </c:pt>
                <c:pt idx="583">
                  <c:v>0.20436280137772633</c:v>
                </c:pt>
                <c:pt idx="584">
                  <c:v>0.20436280137772633</c:v>
                </c:pt>
                <c:pt idx="585">
                  <c:v>0.20436280137772633</c:v>
                </c:pt>
                <c:pt idx="586">
                  <c:v>0.20436280137772633</c:v>
                </c:pt>
                <c:pt idx="587">
                  <c:v>0.20436280137772633</c:v>
                </c:pt>
                <c:pt idx="588">
                  <c:v>0.20436280137772633</c:v>
                </c:pt>
                <c:pt idx="589">
                  <c:v>0.20436280137772633</c:v>
                </c:pt>
                <c:pt idx="590">
                  <c:v>0.20436280137772633</c:v>
                </c:pt>
                <c:pt idx="591">
                  <c:v>0.20436280137772633</c:v>
                </c:pt>
                <c:pt idx="592">
                  <c:v>0.20436280137772633</c:v>
                </c:pt>
                <c:pt idx="593">
                  <c:v>0.20436280137772633</c:v>
                </c:pt>
                <c:pt idx="594">
                  <c:v>0.20436280137772633</c:v>
                </c:pt>
                <c:pt idx="595">
                  <c:v>0.20436280137772633</c:v>
                </c:pt>
                <c:pt idx="596">
                  <c:v>0.20436280137772633</c:v>
                </c:pt>
                <c:pt idx="597">
                  <c:v>0.20436280137772633</c:v>
                </c:pt>
                <c:pt idx="598">
                  <c:v>0.20436280137772633</c:v>
                </c:pt>
                <c:pt idx="599">
                  <c:v>0.20436280137772633</c:v>
                </c:pt>
                <c:pt idx="600">
                  <c:v>0.20436280137772633</c:v>
                </c:pt>
                <c:pt idx="601">
                  <c:v>0.20436280137772633</c:v>
                </c:pt>
                <c:pt idx="602">
                  <c:v>0.20436280137772633</c:v>
                </c:pt>
                <c:pt idx="603">
                  <c:v>0.20436280137772633</c:v>
                </c:pt>
                <c:pt idx="604">
                  <c:v>0.20436280137772633</c:v>
                </c:pt>
                <c:pt idx="605">
                  <c:v>0.20436280137772633</c:v>
                </c:pt>
                <c:pt idx="606">
                  <c:v>0.20436280137772633</c:v>
                </c:pt>
                <c:pt idx="607">
                  <c:v>0.20436280137772633</c:v>
                </c:pt>
                <c:pt idx="608">
                  <c:v>0.20436280137772633</c:v>
                </c:pt>
                <c:pt idx="609">
                  <c:v>0.20436280137772633</c:v>
                </c:pt>
                <c:pt idx="610">
                  <c:v>0.1986222732491385</c:v>
                </c:pt>
                <c:pt idx="611">
                  <c:v>0.1986222732491385</c:v>
                </c:pt>
                <c:pt idx="612">
                  <c:v>0.1986222732491385</c:v>
                </c:pt>
                <c:pt idx="613">
                  <c:v>0.1986222732491385</c:v>
                </c:pt>
                <c:pt idx="614">
                  <c:v>0.1986222732491385</c:v>
                </c:pt>
                <c:pt idx="615">
                  <c:v>0.1986222732491385</c:v>
                </c:pt>
                <c:pt idx="616">
                  <c:v>0.1986222732491385</c:v>
                </c:pt>
                <c:pt idx="617">
                  <c:v>0.1986222732491385</c:v>
                </c:pt>
                <c:pt idx="618">
                  <c:v>0.1986222732491385</c:v>
                </c:pt>
                <c:pt idx="619">
                  <c:v>0.1986222732491385</c:v>
                </c:pt>
                <c:pt idx="620">
                  <c:v>0.1986222732491385</c:v>
                </c:pt>
                <c:pt idx="621">
                  <c:v>0.1986222732491385</c:v>
                </c:pt>
                <c:pt idx="622">
                  <c:v>0.1986222732491385</c:v>
                </c:pt>
                <c:pt idx="623">
                  <c:v>0.1986222732491385</c:v>
                </c:pt>
                <c:pt idx="624">
                  <c:v>0.1986222732491385</c:v>
                </c:pt>
                <c:pt idx="625">
                  <c:v>0.1986222732491385</c:v>
                </c:pt>
                <c:pt idx="626">
                  <c:v>0.1986222732491385</c:v>
                </c:pt>
                <c:pt idx="627">
                  <c:v>0.1986222732491385</c:v>
                </c:pt>
                <c:pt idx="628">
                  <c:v>0.1986222732491385</c:v>
                </c:pt>
                <c:pt idx="629">
                  <c:v>0.1986222732491385</c:v>
                </c:pt>
                <c:pt idx="630">
                  <c:v>0.1986222732491385</c:v>
                </c:pt>
                <c:pt idx="631">
                  <c:v>0.1986222732491385</c:v>
                </c:pt>
                <c:pt idx="632">
                  <c:v>0.1986222732491385</c:v>
                </c:pt>
                <c:pt idx="633">
                  <c:v>0.1986222732491385</c:v>
                </c:pt>
                <c:pt idx="634">
                  <c:v>0.1986222732491385</c:v>
                </c:pt>
                <c:pt idx="635">
                  <c:v>0.1986222732491385</c:v>
                </c:pt>
                <c:pt idx="636">
                  <c:v>0.1986222732491385</c:v>
                </c:pt>
                <c:pt idx="637">
                  <c:v>0.1986222732491385</c:v>
                </c:pt>
                <c:pt idx="638">
                  <c:v>0.20436280137772633</c:v>
                </c:pt>
                <c:pt idx="639">
                  <c:v>0.20436280137772633</c:v>
                </c:pt>
                <c:pt idx="640">
                  <c:v>0.20436280137772633</c:v>
                </c:pt>
                <c:pt idx="641">
                  <c:v>0.20436280137772633</c:v>
                </c:pt>
                <c:pt idx="642">
                  <c:v>0.20436280137772633</c:v>
                </c:pt>
                <c:pt idx="643">
                  <c:v>0.20436280137772633</c:v>
                </c:pt>
                <c:pt idx="644">
                  <c:v>0.20436280137772633</c:v>
                </c:pt>
                <c:pt idx="645">
                  <c:v>0.20436280137772633</c:v>
                </c:pt>
                <c:pt idx="646">
                  <c:v>0.20436280137772633</c:v>
                </c:pt>
                <c:pt idx="647">
                  <c:v>0.20436280137772633</c:v>
                </c:pt>
                <c:pt idx="648">
                  <c:v>0.20436280137772633</c:v>
                </c:pt>
                <c:pt idx="649">
                  <c:v>0.20436280137772633</c:v>
                </c:pt>
                <c:pt idx="650">
                  <c:v>0.20436280137772633</c:v>
                </c:pt>
                <c:pt idx="651">
                  <c:v>0.20436280137772633</c:v>
                </c:pt>
                <c:pt idx="652">
                  <c:v>0.20436280137772633</c:v>
                </c:pt>
                <c:pt idx="653">
                  <c:v>0.20436280137772633</c:v>
                </c:pt>
                <c:pt idx="654">
                  <c:v>0.20436280137772633</c:v>
                </c:pt>
                <c:pt idx="655">
                  <c:v>0.20436280137772633</c:v>
                </c:pt>
                <c:pt idx="656">
                  <c:v>0.20436280137772633</c:v>
                </c:pt>
                <c:pt idx="657">
                  <c:v>0.20436280137772633</c:v>
                </c:pt>
                <c:pt idx="658">
                  <c:v>0.20436280137772633</c:v>
                </c:pt>
                <c:pt idx="659">
                  <c:v>0.20436280137772633</c:v>
                </c:pt>
                <c:pt idx="660">
                  <c:v>0.20436280137772633</c:v>
                </c:pt>
                <c:pt idx="661">
                  <c:v>0.20436280137772633</c:v>
                </c:pt>
                <c:pt idx="662">
                  <c:v>0.20436280137772633</c:v>
                </c:pt>
                <c:pt idx="663">
                  <c:v>0.20436280137772633</c:v>
                </c:pt>
                <c:pt idx="664">
                  <c:v>0.20436280137772633</c:v>
                </c:pt>
                <c:pt idx="665">
                  <c:v>0.20436280137772633</c:v>
                </c:pt>
                <c:pt idx="666">
                  <c:v>0.20436280137772633</c:v>
                </c:pt>
                <c:pt idx="667">
                  <c:v>0.20436280137772633</c:v>
                </c:pt>
                <c:pt idx="668">
                  <c:v>0.20436280137772633</c:v>
                </c:pt>
                <c:pt idx="669">
                  <c:v>0.20091848450057337</c:v>
                </c:pt>
                <c:pt idx="670">
                  <c:v>0.20091848450057337</c:v>
                </c:pt>
                <c:pt idx="671">
                  <c:v>0.20091848450057337</c:v>
                </c:pt>
                <c:pt idx="672">
                  <c:v>0.20091848450057337</c:v>
                </c:pt>
                <c:pt idx="673">
                  <c:v>0.20091848450057337</c:v>
                </c:pt>
                <c:pt idx="674">
                  <c:v>0.20091848450057337</c:v>
                </c:pt>
                <c:pt idx="675">
                  <c:v>0.20091848450057337</c:v>
                </c:pt>
                <c:pt idx="676">
                  <c:v>0.20091848450057337</c:v>
                </c:pt>
                <c:pt idx="677">
                  <c:v>0.20091848450057337</c:v>
                </c:pt>
                <c:pt idx="678">
                  <c:v>0.20091848450057337</c:v>
                </c:pt>
                <c:pt idx="679">
                  <c:v>0.20091848450057337</c:v>
                </c:pt>
                <c:pt idx="680">
                  <c:v>0.20091848450057337</c:v>
                </c:pt>
                <c:pt idx="681">
                  <c:v>0.20091848450057337</c:v>
                </c:pt>
                <c:pt idx="682">
                  <c:v>0.20091848450057337</c:v>
                </c:pt>
                <c:pt idx="683">
                  <c:v>0.20091848450057337</c:v>
                </c:pt>
                <c:pt idx="684">
                  <c:v>0.20091848450057337</c:v>
                </c:pt>
                <c:pt idx="685">
                  <c:v>0.20091848450057337</c:v>
                </c:pt>
                <c:pt idx="686">
                  <c:v>0.20091848450057337</c:v>
                </c:pt>
                <c:pt idx="687">
                  <c:v>0.20091848450057337</c:v>
                </c:pt>
                <c:pt idx="688">
                  <c:v>0.20091848450057337</c:v>
                </c:pt>
                <c:pt idx="689">
                  <c:v>0.20091848450057337</c:v>
                </c:pt>
                <c:pt idx="690">
                  <c:v>0.20091848450057337</c:v>
                </c:pt>
                <c:pt idx="691">
                  <c:v>0.20091848450057337</c:v>
                </c:pt>
                <c:pt idx="692">
                  <c:v>0.20091848450057337</c:v>
                </c:pt>
                <c:pt idx="693">
                  <c:v>0.20091848450057337</c:v>
                </c:pt>
                <c:pt idx="694">
                  <c:v>0.20091848450057337</c:v>
                </c:pt>
                <c:pt idx="695">
                  <c:v>0.20091848450057337</c:v>
                </c:pt>
                <c:pt idx="696">
                  <c:v>0.20091848450057337</c:v>
                </c:pt>
                <c:pt idx="697">
                  <c:v>0.20091848450057337</c:v>
                </c:pt>
                <c:pt idx="698">
                  <c:v>0.20091848450057337</c:v>
                </c:pt>
                <c:pt idx="699">
                  <c:v>0.20091848450057337</c:v>
                </c:pt>
                <c:pt idx="700">
                  <c:v>0.19632606199770319</c:v>
                </c:pt>
                <c:pt idx="701">
                  <c:v>0.19632606199770319</c:v>
                </c:pt>
                <c:pt idx="702">
                  <c:v>0.19632606199770319</c:v>
                </c:pt>
                <c:pt idx="703">
                  <c:v>0.19632606199770319</c:v>
                </c:pt>
                <c:pt idx="704">
                  <c:v>0.19632606199770319</c:v>
                </c:pt>
                <c:pt idx="705">
                  <c:v>0.19632606199770319</c:v>
                </c:pt>
                <c:pt idx="706">
                  <c:v>0.19632606199770319</c:v>
                </c:pt>
                <c:pt idx="707">
                  <c:v>0.19632606199770319</c:v>
                </c:pt>
                <c:pt idx="708">
                  <c:v>0.19632606199770319</c:v>
                </c:pt>
                <c:pt idx="709">
                  <c:v>0.19632606199770319</c:v>
                </c:pt>
                <c:pt idx="710">
                  <c:v>0.19632606199770319</c:v>
                </c:pt>
                <c:pt idx="711">
                  <c:v>0.19632606199770319</c:v>
                </c:pt>
                <c:pt idx="712">
                  <c:v>0.19632606199770319</c:v>
                </c:pt>
                <c:pt idx="713">
                  <c:v>0.19632606199770319</c:v>
                </c:pt>
                <c:pt idx="714">
                  <c:v>0.19632606199770319</c:v>
                </c:pt>
                <c:pt idx="715">
                  <c:v>0.19632606199770319</c:v>
                </c:pt>
                <c:pt idx="716">
                  <c:v>0.19632606199770319</c:v>
                </c:pt>
                <c:pt idx="717">
                  <c:v>0.19632606199770319</c:v>
                </c:pt>
                <c:pt idx="718">
                  <c:v>0.19632606199770319</c:v>
                </c:pt>
                <c:pt idx="719">
                  <c:v>0.19632606199770319</c:v>
                </c:pt>
                <c:pt idx="720">
                  <c:v>0.19632606199770319</c:v>
                </c:pt>
                <c:pt idx="721">
                  <c:v>0.19632606199770319</c:v>
                </c:pt>
                <c:pt idx="722">
                  <c:v>0.19632606199770319</c:v>
                </c:pt>
                <c:pt idx="723">
                  <c:v>0.19632606199770319</c:v>
                </c:pt>
                <c:pt idx="724">
                  <c:v>0.19632606199770319</c:v>
                </c:pt>
                <c:pt idx="725">
                  <c:v>0.19632606199770319</c:v>
                </c:pt>
                <c:pt idx="726">
                  <c:v>0.19632606199770319</c:v>
                </c:pt>
                <c:pt idx="727">
                  <c:v>0.19632606199770319</c:v>
                </c:pt>
                <c:pt idx="728">
                  <c:v>0.19632606199770319</c:v>
                </c:pt>
                <c:pt idx="729">
                  <c:v>0.19632606199770319</c:v>
                </c:pt>
                <c:pt idx="730">
                  <c:v>0.19517795637198554</c:v>
                </c:pt>
                <c:pt idx="731">
                  <c:v>0.19517795637198554</c:v>
                </c:pt>
                <c:pt idx="732">
                  <c:v>0.19517795637198554</c:v>
                </c:pt>
                <c:pt idx="733">
                  <c:v>0.19517795637198554</c:v>
                </c:pt>
                <c:pt idx="734">
                  <c:v>0.19517795637198554</c:v>
                </c:pt>
                <c:pt idx="735">
                  <c:v>0.19517795637198554</c:v>
                </c:pt>
                <c:pt idx="736">
                  <c:v>0.19517795637198554</c:v>
                </c:pt>
                <c:pt idx="737">
                  <c:v>0.19517795637198554</c:v>
                </c:pt>
                <c:pt idx="738">
                  <c:v>0.19517795637198554</c:v>
                </c:pt>
                <c:pt idx="739">
                  <c:v>0.19517795637198554</c:v>
                </c:pt>
                <c:pt idx="740">
                  <c:v>0.19517795637198554</c:v>
                </c:pt>
                <c:pt idx="741">
                  <c:v>0.19517795637198554</c:v>
                </c:pt>
                <c:pt idx="742">
                  <c:v>0.19517795637198554</c:v>
                </c:pt>
                <c:pt idx="743">
                  <c:v>0.19517795637198554</c:v>
                </c:pt>
                <c:pt idx="744">
                  <c:v>0.19517795637198554</c:v>
                </c:pt>
                <c:pt idx="745">
                  <c:v>0.19517795637198554</c:v>
                </c:pt>
                <c:pt idx="746">
                  <c:v>0.19517795637198554</c:v>
                </c:pt>
                <c:pt idx="747">
                  <c:v>0.19517795637198554</c:v>
                </c:pt>
                <c:pt idx="748">
                  <c:v>0.19517795637198554</c:v>
                </c:pt>
                <c:pt idx="749">
                  <c:v>0.19517795637198554</c:v>
                </c:pt>
                <c:pt idx="750">
                  <c:v>0.19517795637198554</c:v>
                </c:pt>
                <c:pt idx="751">
                  <c:v>0.19517795637198554</c:v>
                </c:pt>
                <c:pt idx="752">
                  <c:v>0.19517795637198554</c:v>
                </c:pt>
                <c:pt idx="753">
                  <c:v>0.19517795637198554</c:v>
                </c:pt>
                <c:pt idx="754">
                  <c:v>0.19517795637198554</c:v>
                </c:pt>
                <c:pt idx="755">
                  <c:v>0.19517795637198554</c:v>
                </c:pt>
                <c:pt idx="756">
                  <c:v>0.19517795637198554</c:v>
                </c:pt>
                <c:pt idx="757">
                  <c:v>0.19517795637198554</c:v>
                </c:pt>
                <c:pt idx="758">
                  <c:v>0.19517795637198554</c:v>
                </c:pt>
                <c:pt idx="759">
                  <c:v>0.19517795637198554</c:v>
                </c:pt>
                <c:pt idx="760">
                  <c:v>0.19517795637198554</c:v>
                </c:pt>
                <c:pt idx="761">
                  <c:v>0.19173363949483302</c:v>
                </c:pt>
                <c:pt idx="762">
                  <c:v>0.19173363949483302</c:v>
                </c:pt>
                <c:pt idx="763">
                  <c:v>0.19173363949483302</c:v>
                </c:pt>
                <c:pt idx="764">
                  <c:v>0.19173363949483302</c:v>
                </c:pt>
                <c:pt idx="765">
                  <c:v>0.19173363949483302</c:v>
                </c:pt>
                <c:pt idx="766">
                  <c:v>0.19173363949483302</c:v>
                </c:pt>
                <c:pt idx="767">
                  <c:v>0.19173363949483302</c:v>
                </c:pt>
                <c:pt idx="768">
                  <c:v>0.19173363949483302</c:v>
                </c:pt>
                <c:pt idx="769">
                  <c:v>0.19173363949483302</c:v>
                </c:pt>
                <c:pt idx="770">
                  <c:v>0.19173363949483302</c:v>
                </c:pt>
                <c:pt idx="771">
                  <c:v>0.19173363949483302</c:v>
                </c:pt>
                <c:pt idx="772">
                  <c:v>0.19173363949483302</c:v>
                </c:pt>
                <c:pt idx="773">
                  <c:v>0.19173363949483302</c:v>
                </c:pt>
                <c:pt idx="774">
                  <c:v>0.19173363949483302</c:v>
                </c:pt>
                <c:pt idx="775">
                  <c:v>0.19173363949483302</c:v>
                </c:pt>
                <c:pt idx="776">
                  <c:v>0.19173363949483302</c:v>
                </c:pt>
                <c:pt idx="777">
                  <c:v>0.19173363949483302</c:v>
                </c:pt>
                <c:pt idx="778">
                  <c:v>0.19173363949483302</c:v>
                </c:pt>
                <c:pt idx="779">
                  <c:v>0.19173363949483302</c:v>
                </c:pt>
                <c:pt idx="780">
                  <c:v>0.19173363949483302</c:v>
                </c:pt>
                <c:pt idx="781">
                  <c:v>0.19173363949483302</c:v>
                </c:pt>
                <c:pt idx="782">
                  <c:v>0.19173363949483302</c:v>
                </c:pt>
                <c:pt idx="783">
                  <c:v>0.19173363949483302</c:v>
                </c:pt>
                <c:pt idx="784">
                  <c:v>0.19173363949483302</c:v>
                </c:pt>
                <c:pt idx="785">
                  <c:v>0.19173363949483302</c:v>
                </c:pt>
                <c:pt idx="786">
                  <c:v>0.19173363949483302</c:v>
                </c:pt>
                <c:pt idx="787">
                  <c:v>0.19173363949483302</c:v>
                </c:pt>
                <c:pt idx="788">
                  <c:v>0.19173363949483302</c:v>
                </c:pt>
                <c:pt idx="789">
                  <c:v>0.19173363949483302</c:v>
                </c:pt>
                <c:pt idx="790">
                  <c:v>0.19173363949483302</c:v>
                </c:pt>
                <c:pt idx="791">
                  <c:v>0.18484500574052753</c:v>
                </c:pt>
                <c:pt idx="792">
                  <c:v>0.18484500574052753</c:v>
                </c:pt>
                <c:pt idx="793">
                  <c:v>0.18484500574052753</c:v>
                </c:pt>
                <c:pt idx="794">
                  <c:v>0.18484500574052753</c:v>
                </c:pt>
                <c:pt idx="795">
                  <c:v>0.18484500574052753</c:v>
                </c:pt>
                <c:pt idx="796">
                  <c:v>0.18484500574052753</c:v>
                </c:pt>
                <c:pt idx="797">
                  <c:v>0.18484500574052753</c:v>
                </c:pt>
                <c:pt idx="798">
                  <c:v>0.18484500574052753</c:v>
                </c:pt>
                <c:pt idx="799">
                  <c:v>0.18484500574052753</c:v>
                </c:pt>
                <c:pt idx="800">
                  <c:v>0.18484500574052753</c:v>
                </c:pt>
                <c:pt idx="801">
                  <c:v>0.18484500574052753</c:v>
                </c:pt>
                <c:pt idx="802">
                  <c:v>0.18484500574052753</c:v>
                </c:pt>
                <c:pt idx="803">
                  <c:v>0.18484500574052753</c:v>
                </c:pt>
                <c:pt idx="804">
                  <c:v>0.18484500574052753</c:v>
                </c:pt>
                <c:pt idx="805">
                  <c:v>0.18484500574052753</c:v>
                </c:pt>
                <c:pt idx="806">
                  <c:v>0.18484500574052753</c:v>
                </c:pt>
                <c:pt idx="807">
                  <c:v>0.18484500574052753</c:v>
                </c:pt>
                <c:pt idx="808">
                  <c:v>0.18484500574052753</c:v>
                </c:pt>
                <c:pt idx="809">
                  <c:v>0.18484500574052753</c:v>
                </c:pt>
                <c:pt idx="810">
                  <c:v>0.18484500574052753</c:v>
                </c:pt>
                <c:pt idx="811">
                  <c:v>0.18484500574052753</c:v>
                </c:pt>
                <c:pt idx="812">
                  <c:v>0.18484500574052753</c:v>
                </c:pt>
                <c:pt idx="813">
                  <c:v>0.18484500574052753</c:v>
                </c:pt>
                <c:pt idx="814">
                  <c:v>0.18484500574052753</c:v>
                </c:pt>
                <c:pt idx="815">
                  <c:v>0.18484500574052753</c:v>
                </c:pt>
                <c:pt idx="816">
                  <c:v>0.18484500574052753</c:v>
                </c:pt>
                <c:pt idx="817">
                  <c:v>0.18484500574052753</c:v>
                </c:pt>
                <c:pt idx="818">
                  <c:v>0.18484500574052753</c:v>
                </c:pt>
                <c:pt idx="819">
                  <c:v>0.18484500574052753</c:v>
                </c:pt>
                <c:pt idx="820">
                  <c:v>0.18484500574052753</c:v>
                </c:pt>
                <c:pt idx="821">
                  <c:v>0.18484500574052753</c:v>
                </c:pt>
                <c:pt idx="822">
                  <c:v>0.18599311136624497</c:v>
                </c:pt>
                <c:pt idx="823">
                  <c:v>0.18599311136624497</c:v>
                </c:pt>
                <c:pt idx="824">
                  <c:v>0.18599311136624497</c:v>
                </c:pt>
                <c:pt idx="825">
                  <c:v>0.18599311136624497</c:v>
                </c:pt>
                <c:pt idx="826">
                  <c:v>0.18599311136624497</c:v>
                </c:pt>
                <c:pt idx="827">
                  <c:v>0.18599311136624497</c:v>
                </c:pt>
                <c:pt idx="828">
                  <c:v>0.18599311136624497</c:v>
                </c:pt>
                <c:pt idx="829">
                  <c:v>0.18599311136624497</c:v>
                </c:pt>
                <c:pt idx="830">
                  <c:v>0.18599311136624497</c:v>
                </c:pt>
                <c:pt idx="831">
                  <c:v>0.18599311136624497</c:v>
                </c:pt>
                <c:pt idx="832">
                  <c:v>0.18599311136624497</c:v>
                </c:pt>
                <c:pt idx="833">
                  <c:v>0.18599311136624497</c:v>
                </c:pt>
                <c:pt idx="834">
                  <c:v>0.18599311136624497</c:v>
                </c:pt>
                <c:pt idx="835">
                  <c:v>0.18599311136624497</c:v>
                </c:pt>
                <c:pt idx="836">
                  <c:v>0.18599311136624497</c:v>
                </c:pt>
                <c:pt idx="837">
                  <c:v>0.18599311136624497</c:v>
                </c:pt>
                <c:pt idx="838">
                  <c:v>0.18599311136624497</c:v>
                </c:pt>
                <c:pt idx="839">
                  <c:v>0.18599311136624497</c:v>
                </c:pt>
                <c:pt idx="840">
                  <c:v>0.18599311136624497</c:v>
                </c:pt>
                <c:pt idx="841">
                  <c:v>0.18599311136624497</c:v>
                </c:pt>
                <c:pt idx="842">
                  <c:v>0.18599311136624497</c:v>
                </c:pt>
                <c:pt idx="843">
                  <c:v>0.18599311136624497</c:v>
                </c:pt>
                <c:pt idx="844">
                  <c:v>0.18599311136624497</c:v>
                </c:pt>
                <c:pt idx="845">
                  <c:v>0.18599311136624497</c:v>
                </c:pt>
                <c:pt idx="846">
                  <c:v>0.18599311136624497</c:v>
                </c:pt>
                <c:pt idx="847">
                  <c:v>0.18599311136624497</c:v>
                </c:pt>
                <c:pt idx="848">
                  <c:v>0.18599311136624497</c:v>
                </c:pt>
                <c:pt idx="849">
                  <c:v>0.18599311136624497</c:v>
                </c:pt>
                <c:pt idx="850">
                  <c:v>0.18599311136624497</c:v>
                </c:pt>
                <c:pt idx="851">
                  <c:v>0.18599311136624497</c:v>
                </c:pt>
                <c:pt idx="852">
                  <c:v>0.18599311136624497</c:v>
                </c:pt>
                <c:pt idx="853">
                  <c:v>0.18599311136624497</c:v>
                </c:pt>
                <c:pt idx="854">
                  <c:v>0.18599311136624497</c:v>
                </c:pt>
                <c:pt idx="855">
                  <c:v>0.18599311136624497</c:v>
                </c:pt>
                <c:pt idx="856">
                  <c:v>0.18599311136624497</c:v>
                </c:pt>
                <c:pt idx="857">
                  <c:v>0.18599311136624497</c:v>
                </c:pt>
                <c:pt idx="858">
                  <c:v>0.18599311136624497</c:v>
                </c:pt>
                <c:pt idx="859">
                  <c:v>0.18599311136624497</c:v>
                </c:pt>
                <c:pt idx="860">
                  <c:v>0.18599311136624497</c:v>
                </c:pt>
                <c:pt idx="861">
                  <c:v>0.18599311136624497</c:v>
                </c:pt>
                <c:pt idx="862">
                  <c:v>0.18599311136624497</c:v>
                </c:pt>
                <c:pt idx="863">
                  <c:v>0.18599311136624497</c:v>
                </c:pt>
                <c:pt idx="864">
                  <c:v>0.18599311136624497</c:v>
                </c:pt>
                <c:pt idx="865">
                  <c:v>0.18599311136624497</c:v>
                </c:pt>
                <c:pt idx="866">
                  <c:v>0.18599311136624497</c:v>
                </c:pt>
                <c:pt idx="867">
                  <c:v>0.18599311136624497</c:v>
                </c:pt>
                <c:pt idx="868">
                  <c:v>0.18599311136624497</c:v>
                </c:pt>
                <c:pt idx="869">
                  <c:v>0.18599311136624497</c:v>
                </c:pt>
                <c:pt idx="870">
                  <c:v>0.18599311136624497</c:v>
                </c:pt>
                <c:pt idx="871">
                  <c:v>0.18599311136624497</c:v>
                </c:pt>
                <c:pt idx="872">
                  <c:v>0.18599311136624497</c:v>
                </c:pt>
                <c:pt idx="873">
                  <c:v>0.18599311136624497</c:v>
                </c:pt>
                <c:pt idx="874">
                  <c:v>0.18599311136624497</c:v>
                </c:pt>
                <c:pt idx="875">
                  <c:v>0.18599311136624497</c:v>
                </c:pt>
                <c:pt idx="876">
                  <c:v>0.18599311136624497</c:v>
                </c:pt>
                <c:pt idx="877">
                  <c:v>0.18599311136624497</c:v>
                </c:pt>
                <c:pt idx="878">
                  <c:v>0.18599311136624497</c:v>
                </c:pt>
                <c:pt idx="879">
                  <c:v>0.18599311136624497</c:v>
                </c:pt>
                <c:pt idx="880">
                  <c:v>0.18599311136624497</c:v>
                </c:pt>
                <c:pt idx="881">
                  <c:v>0.18599311136624497</c:v>
                </c:pt>
                <c:pt idx="882">
                  <c:v>0.18599311136624497</c:v>
                </c:pt>
                <c:pt idx="883">
                  <c:v>0.18140068886337479</c:v>
                </c:pt>
                <c:pt idx="884">
                  <c:v>0.18140068886337479</c:v>
                </c:pt>
                <c:pt idx="885">
                  <c:v>0.18140068886337479</c:v>
                </c:pt>
                <c:pt idx="886">
                  <c:v>0.18140068886337479</c:v>
                </c:pt>
                <c:pt idx="887">
                  <c:v>0.18140068886337479</c:v>
                </c:pt>
                <c:pt idx="888">
                  <c:v>0.18140068886337479</c:v>
                </c:pt>
                <c:pt idx="889">
                  <c:v>0.18140068886337479</c:v>
                </c:pt>
                <c:pt idx="890">
                  <c:v>0.18140068886337479</c:v>
                </c:pt>
                <c:pt idx="891">
                  <c:v>0.18140068886337479</c:v>
                </c:pt>
                <c:pt idx="892">
                  <c:v>0.18140068886337479</c:v>
                </c:pt>
                <c:pt idx="893">
                  <c:v>0.18140068886337479</c:v>
                </c:pt>
                <c:pt idx="894">
                  <c:v>0.18140068886337479</c:v>
                </c:pt>
                <c:pt idx="895">
                  <c:v>0.18140068886337479</c:v>
                </c:pt>
                <c:pt idx="896">
                  <c:v>0.18140068886337479</c:v>
                </c:pt>
                <c:pt idx="897">
                  <c:v>0.18140068886337479</c:v>
                </c:pt>
                <c:pt idx="898">
                  <c:v>0.18140068886337479</c:v>
                </c:pt>
                <c:pt idx="899">
                  <c:v>0.18140068886337479</c:v>
                </c:pt>
                <c:pt idx="900">
                  <c:v>0.18140068886337479</c:v>
                </c:pt>
                <c:pt idx="901">
                  <c:v>0.18140068886337479</c:v>
                </c:pt>
                <c:pt idx="902">
                  <c:v>0.18140068886337479</c:v>
                </c:pt>
                <c:pt idx="903">
                  <c:v>0.18140068886337479</c:v>
                </c:pt>
                <c:pt idx="904">
                  <c:v>0.18140068886337479</c:v>
                </c:pt>
                <c:pt idx="905">
                  <c:v>0.18140068886337479</c:v>
                </c:pt>
                <c:pt idx="906">
                  <c:v>0.18140068886337479</c:v>
                </c:pt>
                <c:pt idx="907">
                  <c:v>0.18140068886337479</c:v>
                </c:pt>
                <c:pt idx="908">
                  <c:v>0.18140068886337479</c:v>
                </c:pt>
                <c:pt idx="909">
                  <c:v>0.18140068886337479</c:v>
                </c:pt>
                <c:pt idx="910">
                  <c:v>0.18140068886337479</c:v>
                </c:pt>
                <c:pt idx="911">
                  <c:v>0.18140068886337479</c:v>
                </c:pt>
                <c:pt idx="912">
                  <c:v>0.18140068886337479</c:v>
                </c:pt>
                <c:pt idx="913">
                  <c:v>0.18140068886337479</c:v>
                </c:pt>
                <c:pt idx="914">
                  <c:v>0.17680826636050462</c:v>
                </c:pt>
                <c:pt idx="915">
                  <c:v>0.17680826636050462</c:v>
                </c:pt>
                <c:pt idx="916">
                  <c:v>0.17680826636050462</c:v>
                </c:pt>
                <c:pt idx="917">
                  <c:v>0.17680826636050462</c:v>
                </c:pt>
                <c:pt idx="918">
                  <c:v>0.17680826636050462</c:v>
                </c:pt>
                <c:pt idx="919">
                  <c:v>0.17680826636050462</c:v>
                </c:pt>
                <c:pt idx="920">
                  <c:v>0.17680826636050462</c:v>
                </c:pt>
                <c:pt idx="921">
                  <c:v>0.17680826636050462</c:v>
                </c:pt>
                <c:pt idx="922">
                  <c:v>0.17680826636050462</c:v>
                </c:pt>
                <c:pt idx="923">
                  <c:v>0.17680826636050462</c:v>
                </c:pt>
                <c:pt idx="924">
                  <c:v>0.17680826636050462</c:v>
                </c:pt>
                <c:pt idx="925">
                  <c:v>0.17680826636050462</c:v>
                </c:pt>
                <c:pt idx="926">
                  <c:v>0.17680826636050462</c:v>
                </c:pt>
                <c:pt idx="927">
                  <c:v>0.17680826636050462</c:v>
                </c:pt>
                <c:pt idx="928">
                  <c:v>0.17680826636050462</c:v>
                </c:pt>
                <c:pt idx="929">
                  <c:v>0.17680826636050462</c:v>
                </c:pt>
                <c:pt idx="930">
                  <c:v>0.17680826636050462</c:v>
                </c:pt>
                <c:pt idx="931">
                  <c:v>0.17680826636050462</c:v>
                </c:pt>
                <c:pt idx="932">
                  <c:v>0.17680826636050462</c:v>
                </c:pt>
                <c:pt idx="933">
                  <c:v>0.17680826636050462</c:v>
                </c:pt>
                <c:pt idx="934">
                  <c:v>0.17680826636050462</c:v>
                </c:pt>
                <c:pt idx="935">
                  <c:v>0.17680826636050462</c:v>
                </c:pt>
                <c:pt idx="936">
                  <c:v>0.17680826636050462</c:v>
                </c:pt>
                <c:pt idx="937">
                  <c:v>0.17680826636050462</c:v>
                </c:pt>
                <c:pt idx="938">
                  <c:v>0.17680826636050462</c:v>
                </c:pt>
                <c:pt idx="939">
                  <c:v>0.17680826636050462</c:v>
                </c:pt>
                <c:pt idx="940">
                  <c:v>0.17680826636050462</c:v>
                </c:pt>
                <c:pt idx="941">
                  <c:v>0.17680826636050462</c:v>
                </c:pt>
                <c:pt idx="942">
                  <c:v>0.17680826636050462</c:v>
                </c:pt>
                <c:pt idx="943">
                  <c:v>0.17680826636050462</c:v>
                </c:pt>
                <c:pt idx="944">
                  <c:v>0.17221584385763422</c:v>
                </c:pt>
                <c:pt idx="945">
                  <c:v>0.17221584385763422</c:v>
                </c:pt>
                <c:pt idx="946">
                  <c:v>0.17221584385763422</c:v>
                </c:pt>
                <c:pt idx="947">
                  <c:v>0.17221584385763422</c:v>
                </c:pt>
                <c:pt idx="948">
                  <c:v>0.17221584385763422</c:v>
                </c:pt>
                <c:pt idx="949">
                  <c:v>0.17221584385763422</c:v>
                </c:pt>
                <c:pt idx="950">
                  <c:v>0.17221584385763422</c:v>
                </c:pt>
                <c:pt idx="951">
                  <c:v>0.17221584385763422</c:v>
                </c:pt>
                <c:pt idx="952">
                  <c:v>0.17221584385763422</c:v>
                </c:pt>
                <c:pt idx="953">
                  <c:v>0.17221584385763422</c:v>
                </c:pt>
                <c:pt idx="954">
                  <c:v>0.17221584385763422</c:v>
                </c:pt>
                <c:pt idx="955">
                  <c:v>0.17221584385763422</c:v>
                </c:pt>
                <c:pt idx="956">
                  <c:v>0.17221584385763422</c:v>
                </c:pt>
                <c:pt idx="957">
                  <c:v>0.17221584385763422</c:v>
                </c:pt>
                <c:pt idx="958">
                  <c:v>0.17221584385763422</c:v>
                </c:pt>
                <c:pt idx="959">
                  <c:v>0.17221584385763422</c:v>
                </c:pt>
                <c:pt idx="960">
                  <c:v>0.17221584385763422</c:v>
                </c:pt>
                <c:pt idx="961">
                  <c:v>0.17221584385763422</c:v>
                </c:pt>
                <c:pt idx="962">
                  <c:v>0.17221584385763422</c:v>
                </c:pt>
                <c:pt idx="963">
                  <c:v>0.17221584385763422</c:v>
                </c:pt>
                <c:pt idx="964">
                  <c:v>0.17221584385763422</c:v>
                </c:pt>
                <c:pt idx="965">
                  <c:v>0.17221584385763422</c:v>
                </c:pt>
                <c:pt idx="966">
                  <c:v>0.17221584385763422</c:v>
                </c:pt>
                <c:pt idx="967">
                  <c:v>0.17221584385763422</c:v>
                </c:pt>
                <c:pt idx="968">
                  <c:v>0.17221584385763422</c:v>
                </c:pt>
                <c:pt idx="969">
                  <c:v>0.17221584385763422</c:v>
                </c:pt>
                <c:pt idx="970">
                  <c:v>0.17221584385763422</c:v>
                </c:pt>
                <c:pt idx="971">
                  <c:v>0.17221584385763422</c:v>
                </c:pt>
                <c:pt idx="972">
                  <c:v>0.17221584385763422</c:v>
                </c:pt>
                <c:pt idx="973">
                  <c:v>0.17221584385763422</c:v>
                </c:pt>
                <c:pt idx="974">
                  <c:v>0.17221584385763422</c:v>
                </c:pt>
                <c:pt idx="975">
                  <c:v>0.1641791044776113</c:v>
                </c:pt>
                <c:pt idx="976">
                  <c:v>0.1641791044776113</c:v>
                </c:pt>
                <c:pt idx="977">
                  <c:v>0.1641791044776113</c:v>
                </c:pt>
                <c:pt idx="978">
                  <c:v>0.1641791044776113</c:v>
                </c:pt>
                <c:pt idx="979">
                  <c:v>0.1641791044776113</c:v>
                </c:pt>
                <c:pt idx="980">
                  <c:v>0.1641791044776113</c:v>
                </c:pt>
                <c:pt idx="981">
                  <c:v>0.1641791044776113</c:v>
                </c:pt>
                <c:pt idx="982">
                  <c:v>0.1641791044776113</c:v>
                </c:pt>
                <c:pt idx="983">
                  <c:v>0.1641791044776113</c:v>
                </c:pt>
                <c:pt idx="984">
                  <c:v>0.1641791044776113</c:v>
                </c:pt>
                <c:pt idx="985">
                  <c:v>0.1641791044776113</c:v>
                </c:pt>
                <c:pt idx="986">
                  <c:v>0.1641791044776113</c:v>
                </c:pt>
                <c:pt idx="987">
                  <c:v>0.1641791044776113</c:v>
                </c:pt>
                <c:pt idx="988">
                  <c:v>0.1641791044776113</c:v>
                </c:pt>
                <c:pt idx="989">
                  <c:v>0.1641791044776113</c:v>
                </c:pt>
                <c:pt idx="990">
                  <c:v>0.1641791044776113</c:v>
                </c:pt>
                <c:pt idx="991">
                  <c:v>0.1641791044776113</c:v>
                </c:pt>
                <c:pt idx="992">
                  <c:v>0.1641791044776113</c:v>
                </c:pt>
                <c:pt idx="993">
                  <c:v>0.1641791044776113</c:v>
                </c:pt>
                <c:pt idx="994">
                  <c:v>0.1641791044776113</c:v>
                </c:pt>
                <c:pt idx="995">
                  <c:v>0.1641791044776113</c:v>
                </c:pt>
                <c:pt idx="996">
                  <c:v>0.1641791044776113</c:v>
                </c:pt>
                <c:pt idx="997">
                  <c:v>0.1641791044776113</c:v>
                </c:pt>
                <c:pt idx="998">
                  <c:v>0.1641791044776113</c:v>
                </c:pt>
                <c:pt idx="999">
                  <c:v>0.1641791044776113</c:v>
                </c:pt>
                <c:pt idx="1000">
                  <c:v>0.1641791044776113</c:v>
                </c:pt>
                <c:pt idx="1001">
                  <c:v>0.1641791044776113</c:v>
                </c:pt>
                <c:pt idx="1002">
                  <c:v>0.1641791044776113</c:v>
                </c:pt>
                <c:pt idx="1003">
                  <c:v>0.16991963260619913</c:v>
                </c:pt>
                <c:pt idx="1004">
                  <c:v>0.16991963260619913</c:v>
                </c:pt>
                <c:pt idx="1005">
                  <c:v>0.16991963260619913</c:v>
                </c:pt>
                <c:pt idx="1006">
                  <c:v>0.16991963260619913</c:v>
                </c:pt>
                <c:pt idx="1007">
                  <c:v>0.16991963260619913</c:v>
                </c:pt>
                <c:pt idx="1008">
                  <c:v>0.16991963260619913</c:v>
                </c:pt>
                <c:pt idx="1009">
                  <c:v>0.16991963260619913</c:v>
                </c:pt>
                <c:pt idx="1010">
                  <c:v>0.16991963260619913</c:v>
                </c:pt>
                <c:pt idx="1011">
                  <c:v>0.16991963260619913</c:v>
                </c:pt>
                <c:pt idx="1012">
                  <c:v>0.16991963260619913</c:v>
                </c:pt>
                <c:pt idx="1013">
                  <c:v>0.16991963260619913</c:v>
                </c:pt>
                <c:pt idx="1014">
                  <c:v>0.16991963260619913</c:v>
                </c:pt>
                <c:pt idx="1015">
                  <c:v>0.16991963260619913</c:v>
                </c:pt>
                <c:pt idx="1016">
                  <c:v>0.16991963260619913</c:v>
                </c:pt>
                <c:pt idx="1017">
                  <c:v>0.16991963260619913</c:v>
                </c:pt>
                <c:pt idx="1018">
                  <c:v>0.16991963260619913</c:v>
                </c:pt>
                <c:pt idx="1019">
                  <c:v>0.16991963260619913</c:v>
                </c:pt>
                <c:pt idx="1020">
                  <c:v>0.16991963260619913</c:v>
                </c:pt>
                <c:pt idx="1021">
                  <c:v>0.16991963260619913</c:v>
                </c:pt>
                <c:pt idx="1022">
                  <c:v>0.16991963260619913</c:v>
                </c:pt>
                <c:pt idx="1023">
                  <c:v>0.16991963260619913</c:v>
                </c:pt>
                <c:pt idx="1024">
                  <c:v>0.16991963260619913</c:v>
                </c:pt>
                <c:pt idx="1025">
                  <c:v>0.16991963260619913</c:v>
                </c:pt>
                <c:pt idx="1026">
                  <c:v>0.16991963260619913</c:v>
                </c:pt>
                <c:pt idx="1027">
                  <c:v>0.16991963260619913</c:v>
                </c:pt>
                <c:pt idx="1028">
                  <c:v>0.16991963260619913</c:v>
                </c:pt>
                <c:pt idx="1029">
                  <c:v>0.16991963260619913</c:v>
                </c:pt>
                <c:pt idx="1030">
                  <c:v>0.16991963260619913</c:v>
                </c:pt>
                <c:pt idx="1031">
                  <c:v>0.16991963260619913</c:v>
                </c:pt>
                <c:pt idx="1032">
                  <c:v>0.16991963260619913</c:v>
                </c:pt>
                <c:pt idx="1033">
                  <c:v>0.16991963260619913</c:v>
                </c:pt>
                <c:pt idx="1034">
                  <c:v>0.1641791044776113</c:v>
                </c:pt>
                <c:pt idx="1035">
                  <c:v>0.1641791044776113</c:v>
                </c:pt>
                <c:pt idx="1036">
                  <c:v>0.1641791044776113</c:v>
                </c:pt>
                <c:pt idx="1037">
                  <c:v>0.1641791044776113</c:v>
                </c:pt>
                <c:pt idx="1038">
                  <c:v>0.1641791044776113</c:v>
                </c:pt>
                <c:pt idx="1039">
                  <c:v>0.1641791044776113</c:v>
                </c:pt>
                <c:pt idx="1040">
                  <c:v>0.1641791044776113</c:v>
                </c:pt>
                <c:pt idx="1041">
                  <c:v>0.1641791044776113</c:v>
                </c:pt>
                <c:pt idx="1042">
                  <c:v>0.1641791044776113</c:v>
                </c:pt>
                <c:pt idx="1043">
                  <c:v>0.1641791044776113</c:v>
                </c:pt>
                <c:pt idx="1044">
                  <c:v>0.1641791044776113</c:v>
                </c:pt>
                <c:pt idx="1045">
                  <c:v>0.1641791044776113</c:v>
                </c:pt>
                <c:pt idx="1046">
                  <c:v>0.1641791044776113</c:v>
                </c:pt>
                <c:pt idx="1047">
                  <c:v>0.1641791044776113</c:v>
                </c:pt>
                <c:pt idx="1048">
                  <c:v>0.1641791044776113</c:v>
                </c:pt>
                <c:pt idx="1049">
                  <c:v>0.1641791044776113</c:v>
                </c:pt>
                <c:pt idx="1050">
                  <c:v>0.1641791044776113</c:v>
                </c:pt>
                <c:pt idx="1051">
                  <c:v>0.1641791044776113</c:v>
                </c:pt>
                <c:pt idx="1052">
                  <c:v>0.1641791044776113</c:v>
                </c:pt>
                <c:pt idx="1053">
                  <c:v>0.1641791044776113</c:v>
                </c:pt>
                <c:pt idx="1054">
                  <c:v>0.1641791044776113</c:v>
                </c:pt>
                <c:pt idx="1055">
                  <c:v>0.1641791044776113</c:v>
                </c:pt>
                <c:pt idx="1056">
                  <c:v>0.1641791044776113</c:v>
                </c:pt>
                <c:pt idx="1057">
                  <c:v>0.1641791044776113</c:v>
                </c:pt>
                <c:pt idx="1058">
                  <c:v>0.1641791044776113</c:v>
                </c:pt>
                <c:pt idx="1059">
                  <c:v>0.1641791044776113</c:v>
                </c:pt>
                <c:pt idx="1060">
                  <c:v>0.1641791044776113</c:v>
                </c:pt>
                <c:pt idx="1061">
                  <c:v>0.1641791044776113</c:v>
                </c:pt>
                <c:pt idx="1062">
                  <c:v>0.1641791044776113</c:v>
                </c:pt>
                <c:pt idx="1063">
                  <c:v>0.1641791044776113</c:v>
                </c:pt>
                <c:pt idx="1064">
                  <c:v>0.1641791044776113</c:v>
                </c:pt>
                <c:pt idx="1065">
                  <c:v>0.16188289322617622</c:v>
                </c:pt>
                <c:pt idx="1066">
                  <c:v>0.16188289322617622</c:v>
                </c:pt>
                <c:pt idx="1067">
                  <c:v>0.16188289322617622</c:v>
                </c:pt>
                <c:pt idx="1068">
                  <c:v>0.16188289322617622</c:v>
                </c:pt>
                <c:pt idx="1069">
                  <c:v>0.16188289322617622</c:v>
                </c:pt>
                <c:pt idx="1070">
                  <c:v>0.16188289322617622</c:v>
                </c:pt>
                <c:pt idx="1071">
                  <c:v>0.16188289322617622</c:v>
                </c:pt>
                <c:pt idx="1072">
                  <c:v>0.16188289322617622</c:v>
                </c:pt>
                <c:pt idx="1073">
                  <c:v>0.16188289322617622</c:v>
                </c:pt>
                <c:pt idx="1074">
                  <c:v>0.16188289322617622</c:v>
                </c:pt>
                <c:pt idx="1075">
                  <c:v>0.16188289322617622</c:v>
                </c:pt>
                <c:pt idx="1076">
                  <c:v>0.16188289322617622</c:v>
                </c:pt>
                <c:pt idx="1077">
                  <c:v>0.16188289322617622</c:v>
                </c:pt>
                <c:pt idx="1078">
                  <c:v>0.16188289322617622</c:v>
                </c:pt>
                <c:pt idx="1079">
                  <c:v>0.16188289322617622</c:v>
                </c:pt>
                <c:pt idx="1080">
                  <c:v>0.16188289322617622</c:v>
                </c:pt>
                <c:pt idx="1081">
                  <c:v>0.16188289322617622</c:v>
                </c:pt>
                <c:pt idx="1082">
                  <c:v>0.16188289322617622</c:v>
                </c:pt>
                <c:pt idx="1083">
                  <c:v>0.16188289322617622</c:v>
                </c:pt>
                <c:pt idx="1084">
                  <c:v>0.16188289322617622</c:v>
                </c:pt>
                <c:pt idx="1085">
                  <c:v>0.16188289322617622</c:v>
                </c:pt>
                <c:pt idx="1086">
                  <c:v>0.16188289322617622</c:v>
                </c:pt>
                <c:pt idx="1087">
                  <c:v>0.16188289322617622</c:v>
                </c:pt>
                <c:pt idx="1088">
                  <c:v>0.16188289322617622</c:v>
                </c:pt>
                <c:pt idx="1089">
                  <c:v>0.16188289322617622</c:v>
                </c:pt>
                <c:pt idx="1090">
                  <c:v>0.16188289322617622</c:v>
                </c:pt>
                <c:pt idx="1091">
                  <c:v>0.16188289322617622</c:v>
                </c:pt>
                <c:pt idx="1092">
                  <c:v>0.16188289322617622</c:v>
                </c:pt>
                <c:pt idx="1093">
                  <c:v>0.16188289322617622</c:v>
                </c:pt>
                <c:pt idx="1094">
                  <c:v>0.16188289322617622</c:v>
                </c:pt>
                <c:pt idx="1095">
                  <c:v>0.16073478760045856</c:v>
                </c:pt>
                <c:pt idx="1096">
                  <c:v>0.16073478760045856</c:v>
                </c:pt>
                <c:pt idx="1097">
                  <c:v>0.16073478760045856</c:v>
                </c:pt>
                <c:pt idx="1098">
                  <c:v>0.16073478760045856</c:v>
                </c:pt>
                <c:pt idx="1099">
                  <c:v>0.16073478760045856</c:v>
                </c:pt>
                <c:pt idx="1100">
                  <c:v>0.16073478760045856</c:v>
                </c:pt>
                <c:pt idx="1101">
                  <c:v>0.16073478760045856</c:v>
                </c:pt>
                <c:pt idx="1102">
                  <c:v>0.16073478760045856</c:v>
                </c:pt>
                <c:pt idx="1103">
                  <c:v>0.16073478760045856</c:v>
                </c:pt>
                <c:pt idx="1104">
                  <c:v>0.16073478760045856</c:v>
                </c:pt>
                <c:pt idx="1105">
                  <c:v>0.16073478760045856</c:v>
                </c:pt>
                <c:pt idx="1106">
                  <c:v>0.16073478760045856</c:v>
                </c:pt>
                <c:pt idx="1107">
                  <c:v>0.16073478760045856</c:v>
                </c:pt>
                <c:pt idx="1108">
                  <c:v>0.16073478760045856</c:v>
                </c:pt>
                <c:pt idx="1109">
                  <c:v>0.16073478760045856</c:v>
                </c:pt>
                <c:pt idx="1110">
                  <c:v>0.16073478760045856</c:v>
                </c:pt>
                <c:pt idx="1111">
                  <c:v>0.16073478760045856</c:v>
                </c:pt>
                <c:pt idx="1112">
                  <c:v>0.16073478760045856</c:v>
                </c:pt>
                <c:pt idx="1113">
                  <c:v>0.16073478760045856</c:v>
                </c:pt>
                <c:pt idx="1114">
                  <c:v>0.16073478760045856</c:v>
                </c:pt>
                <c:pt idx="1115">
                  <c:v>0.16073478760045856</c:v>
                </c:pt>
                <c:pt idx="1116">
                  <c:v>0.16073478760045856</c:v>
                </c:pt>
                <c:pt idx="1117">
                  <c:v>0.16073478760045856</c:v>
                </c:pt>
                <c:pt idx="1118">
                  <c:v>0.16073478760045856</c:v>
                </c:pt>
                <c:pt idx="1119">
                  <c:v>0.16073478760045856</c:v>
                </c:pt>
                <c:pt idx="1120">
                  <c:v>0.16073478760045856</c:v>
                </c:pt>
                <c:pt idx="1121">
                  <c:v>0.16073478760045856</c:v>
                </c:pt>
                <c:pt idx="1122">
                  <c:v>0.16073478760045856</c:v>
                </c:pt>
                <c:pt idx="1123">
                  <c:v>0.16073478760045856</c:v>
                </c:pt>
                <c:pt idx="1124">
                  <c:v>0.16073478760045856</c:v>
                </c:pt>
                <c:pt idx="1125">
                  <c:v>0.16073478760045856</c:v>
                </c:pt>
                <c:pt idx="1126">
                  <c:v>0.1584385763490237</c:v>
                </c:pt>
                <c:pt idx="1127">
                  <c:v>0.1584385763490237</c:v>
                </c:pt>
                <c:pt idx="1128">
                  <c:v>0.1584385763490237</c:v>
                </c:pt>
                <c:pt idx="1129">
                  <c:v>0.1584385763490237</c:v>
                </c:pt>
                <c:pt idx="1130">
                  <c:v>0.1584385763490237</c:v>
                </c:pt>
                <c:pt idx="1131">
                  <c:v>0.1584385763490237</c:v>
                </c:pt>
                <c:pt idx="1132">
                  <c:v>0.1584385763490237</c:v>
                </c:pt>
                <c:pt idx="1133">
                  <c:v>0.1584385763490237</c:v>
                </c:pt>
                <c:pt idx="1134">
                  <c:v>0.1584385763490237</c:v>
                </c:pt>
                <c:pt idx="1135">
                  <c:v>0.1584385763490237</c:v>
                </c:pt>
                <c:pt idx="1136">
                  <c:v>0.1584385763490237</c:v>
                </c:pt>
                <c:pt idx="1137">
                  <c:v>0.1584385763490237</c:v>
                </c:pt>
                <c:pt idx="1138">
                  <c:v>0.1584385763490237</c:v>
                </c:pt>
                <c:pt idx="1139">
                  <c:v>0.1584385763490237</c:v>
                </c:pt>
                <c:pt idx="1140">
                  <c:v>0.1584385763490237</c:v>
                </c:pt>
                <c:pt idx="1141">
                  <c:v>0.1584385763490237</c:v>
                </c:pt>
                <c:pt idx="1142">
                  <c:v>0.1584385763490237</c:v>
                </c:pt>
                <c:pt idx="1143">
                  <c:v>0.1584385763490237</c:v>
                </c:pt>
                <c:pt idx="1144">
                  <c:v>0.1584385763490237</c:v>
                </c:pt>
                <c:pt idx="1145">
                  <c:v>0.1584385763490237</c:v>
                </c:pt>
                <c:pt idx="1146">
                  <c:v>0.1584385763490237</c:v>
                </c:pt>
                <c:pt idx="1147">
                  <c:v>0.1584385763490237</c:v>
                </c:pt>
                <c:pt idx="1148">
                  <c:v>0.1584385763490237</c:v>
                </c:pt>
                <c:pt idx="1149">
                  <c:v>0.1584385763490237</c:v>
                </c:pt>
                <c:pt idx="1150">
                  <c:v>0.1584385763490237</c:v>
                </c:pt>
                <c:pt idx="1151">
                  <c:v>0.1584385763490237</c:v>
                </c:pt>
                <c:pt idx="1152">
                  <c:v>0.1584385763490237</c:v>
                </c:pt>
                <c:pt idx="1153">
                  <c:v>0.1584385763490237</c:v>
                </c:pt>
                <c:pt idx="1154">
                  <c:v>0.1584385763490237</c:v>
                </c:pt>
                <c:pt idx="1155">
                  <c:v>0.1584385763490237</c:v>
                </c:pt>
                <c:pt idx="1156">
                  <c:v>0.15499425947187095</c:v>
                </c:pt>
                <c:pt idx="1157">
                  <c:v>0.15499425947187095</c:v>
                </c:pt>
                <c:pt idx="1158">
                  <c:v>0.15499425947187095</c:v>
                </c:pt>
                <c:pt idx="1159">
                  <c:v>0.15499425947187095</c:v>
                </c:pt>
                <c:pt idx="1160">
                  <c:v>0.15499425947187095</c:v>
                </c:pt>
                <c:pt idx="1161">
                  <c:v>0.15499425947187095</c:v>
                </c:pt>
                <c:pt idx="1162">
                  <c:v>0.15499425947187095</c:v>
                </c:pt>
                <c:pt idx="1163">
                  <c:v>0.15499425947187095</c:v>
                </c:pt>
                <c:pt idx="1164">
                  <c:v>0.15499425947187095</c:v>
                </c:pt>
                <c:pt idx="1165">
                  <c:v>0.15499425947187095</c:v>
                </c:pt>
                <c:pt idx="1166">
                  <c:v>0.15499425947187095</c:v>
                </c:pt>
                <c:pt idx="1167">
                  <c:v>0.15499425947187095</c:v>
                </c:pt>
                <c:pt idx="1168">
                  <c:v>0.15499425947187095</c:v>
                </c:pt>
                <c:pt idx="1169">
                  <c:v>0.15499425947187095</c:v>
                </c:pt>
                <c:pt idx="1170">
                  <c:v>0.15499425947187095</c:v>
                </c:pt>
                <c:pt idx="1171">
                  <c:v>0.15499425947187095</c:v>
                </c:pt>
                <c:pt idx="1172">
                  <c:v>0.15499425947187095</c:v>
                </c:pt>
                <c:pt idx="1173">
                  <c:v>0.15499425947187095</c:v>
                </c:pt>
                <c:pt idx="1174">
                  <c:v>0.15499425947187095</c:v>
                </c:pt>
                <c:pt idx="1175">
                  <c:v>0.15499425947187095</c:v>
                </c:pt>
                <c:pt idx="1176">
                  <c:v>0.15499425947187095</c:v>
                </c:pt>
                <c:pt idx="1177">
                  <c:v>0.15499425947187095</c:v>
                </c:pt>
                <c:pt idx="1178">
                  <c:v>0.15499425947187095</c:v>
                </c:pt>
                <c:pt idx="1179">
                  <c:v>0.15499425947187095</c:v>
                </c:pt>
                <c:pt idx="1180">
                  <c:v>0.15499425947187095</c:v>
                </c:pt>
                <c:pt idx="1181">
                  <c:v>0.15499425947187095</c:v>
                </c:pt>
                <c:pt idx="1182">
                  <c:v>0.15499425947187095</c:v>
                </c:pt>
                <c:pt idx="1183">
                  <c:v>0.15499425947187095</c:v>
                </c:pt>
                <c:pt idx="1184">
                  <c:v>0.15499425947187095</c:v>
                </c:pt>
                <c:pt idx="1185">
                  <c:v>0.15499425947187095</c:v>
                </c:pt>
                <c:pt idx="1186">
                  <c:v>0.15499425947187095</c:v>
                </c:pt>
                <c:pt idx="1187">
                  <c:v>0.15499425947187095</c:v>
                </c:pt>
                <c:pt idx="1188">
                  <c:v>0.15499425947187095</c:v>
                </c:pt>
                <c:pt idx="1189">
                  <c:v>0.15499425947187095</c:v>
                </c:pt>
                <c:pt idx="1190">
                  <c:v>0.15499425947187095</c:v>
                </c:pt>
                <c:pt idx="1191">
                  <c:v>0.15499425947187095</c:v>
                </c:pt>
                <c:pt idx="1192">
                  <c:v>0.15499425947187095</c:v>
                </c:pt>
                <c:pt idx="1193">
                  <c:v>0.15499425947187095</c:v>
                </c:pt>
                <c:pt idx="1194">
                  <c:v>0.15499425947187095</c:v>
                </c:pt>
                <c:pt idx="1195">
                  <c:v>0.15499425947187095</c:v>
                </c:pt>
                <c:pt idx="1196">
                  <c:v>0.15499425947187095</c:v>
                </c:pt>
                <c:pt idx="1197">
                  <c:v>0.15499425947187095</c:v>
                </c:pt>
                <c:pt idx="1198">
                  <c:v>0.15499425947187095</c:v>
                </c:pt>
                <c:pt idx="1199">
                  <c:v>0.15499425947187095</c:v>
                </c:pt>
                <c:pt idx="1200">
                  <c:v>0.15499425947187095</c:v>
                </c:pt>
                <c:pt idx="1201">
                  <c:v>0.15499425947187095</c:v>
                </c:pt>
                <c:pt idx="1202">
                  <c:v>0.15499425947187095</c:v>
                </c:pt>
                <c:pt idx="1203">
                  <c:v>0.15499425947187095</c:v>
                </c:pt>
                <c:pt idx="1204">
                  <c:v>0.15499425947187095</c:v>
                </c:pt>
                <c:pt idx="1205">
                  <c:v>0.15499425947187095</c:v>
                </c:pt>
                <c:pt idx="1206">
                  <c:v>0.15499425947187095</c:v>
                </c:pt>
                <c:pt idx="1207">
                  <c:v>0.15499425947187095</c:v>
                </c:pt>
                <c:pt idx="1208">
                  <c:v>0.15499425947187095</c:v>
                </c:pt>
                <c:pt idx="1209">
                  <c:v>0.15499425947187095</c:v>
                </c:pt>
                <c:pt idx="1210">
                  <c:v>0.15499425947187095</c:v>
                </c:pt>
                <c:pt idx="1211">
                  <c:v>0.15499425947187095</c:v>
                </c:pt>
                <c:pt idx="1212">
                  <c:v>0.15499425947187095</c:v>
                </c:pt>
                <c:pt idx="1213">
                  <c:v>0.15499425947187095</c:v>
                </c:pt>
                <c:pt idx="1214">
                  <c:v>0.15499425947187095</c:v>
                </c:pt>
                <c:pt idx="1215">
                  <c:v>0.15499425947187095</c:v>
                </c:pt>
                <c:pt idx="1216">
                  <c:v>0.15499425947187095</c:v>
                </c:pt>
                <c:pt idx="1217">
                  <c:v>0.15499425947187095</c:v>
                </c:pt>
                <c:pt idx="1218">
                  <c:v>0.15269804822043609</c:v>
                </c:pt>
                <c:pt idx="1219">
                  <c:v>0.15269804822043609</c:v>
                </c:pt>
                <c:pt idx="1220">
                  <c:v>0.15269804822043609</c:v>
                </c:pt>
                <c:pt idx="1221">
                  <c:v>0.15269804822043609</c:v>
                </c:pt>
                <c:pt idx="1222">
                  <c:v>0.15269804822043609</c:v>
                </c:pt>
                <c:pt idx="1223">
                  <c:v>0.15269804822043609</c:v>
                </c:pt>
                <c:pt idx="1224">
                  <c:v>0.15269804822043609</c:v>
                </c:pt>
                <c:pt idx="1225">
                  <c:v>0.15269804822043609</c:v>
                </c:pt>
                <c:pt idx="1226">
                  <c:v>0.15269804822043609</c:v>
                </c:pt>
                <c:pt idx="1227">
                  <c:v>0.15269804822043609</c:v>
                </c:pt>
                <c:pt idx="1228">
                  <c:v>0.15269804822043609</c:v>
                </c:pt>
                <c:pt idx="1229">
                  <c:v>0.15269804822043609</c:v>
                </c:pt>
                <c:pt idx="1230">
                  <c:v>0.15269804822043609</c:v>
                </c:pt>
                <c:pt idx="1231">
                  <c:v>0.15269804822043609</c:v>
                </c:pt>
                <c:pt idx="1232">
                  <c:v>0.15269804822043609</c:v>
                </c:pt>
                <c:pt idx="1233">
                  <c:v>0.15269804822043609</c:v>
                </c:pt>
                <c:pt idx="1234">
                  <c:v>0.15269804822043609</c:v>
                </c:pt>
                <c:pt idx="1235">
                  <c:v>0.15269804822043609</c:v>
                </c:pt>
                <c:pt idx="1236">
                  <c:v>0.15269804822043609</c:v>
                </c:pt>
                <c:pt idx="1237">
                  <c:v>0.15269804822043609</c:v>
                </c:pt>
                <c:pt idx="1238">
                  <c:v>0.15269804822043609</c:v>
                </c:pt>
                <c:pt idx="1239">
                  <c:v>0.15269804822043609</c:v>
                </c:pt>
                <c:pt idx="1240">
                  <c:v>0.15269804822043609</c:v>
                </c:pt>
                <c:pt idx="1241">
                  <c:v>0.15269804822043609</c:v>
                </c:pt>
                <c:pt idx="1242">
                  <c:v>0.15269804822043609</c:v>
                </c:pt>
                <c:pt idx="1243">
                  <c:v>0.15269804822043609</c:v>
                </c:pt>
                <c:pt idx="1244">
                  <c:v>0.15269804822043609</c:v>
                </c:pt>
                <c:pt idx="1245">
                  <c:v>0.15269804822043609</c:v>
                </c:pt>
                <c:pt idx="1246">
                  <c:v>0.15269804822043609</c:v>
                </c:pt>
                <c:pt idx="1247">
                  <c:v>0.15269804822043609</c:v>
                </c:pt>
                <c:pt idx="1248">
                  <c:v>0.150401836969001</c:v>
                </c:pt>
                <c:pt idx="1249">
                  <c:v>0.150401836969001</c:v>
                </c:pt>
                <c:pt idx="1250">
                  <c:v>0.150401836969001</c:v>
                </c:pt>
                <c:pt idx="1251">
                  <c:v>0.150401836969001</c:v>
                </c:pt>
                <c:pt idx="1252">
                  <c:v>0.150401836969001</c:v>
                </c:pt>
                <c:pt idx="1253">
                  <c:v>0.150401836969001</c:v>
                </c:pt>
                <c:pt idx="1254">
                  <c:v>0.150401836969001</c:v>
                </c:pt>
                <c:pt idx="1255">
                  <c:v>0.150401836969001</c:v>
                </c:pt>
                <c:pt idx="1256">
                  <c:v>0.150401836969001</c:v>
                </c:pt>
                <c:pt idx="1257">
                  <c:v>0.150401836969001</c:v>
                </c:pt>
                <c:pt idx="1258">
                  <c:v>0.150401836969001</c:v>
                </c:pt>
                <c:pt idx="1259">
                  <c:v>0.150401836969001</c:v>
                </c:pt>
                <c:pt idx="1260">
                  <c:v>0.150401836969001</c:v>
                </c:pt>
                <c:pt idx="1261">
                  <c:v>0.150401836969001</c:v>
                </c:pt>
                <c:pt idx="1262">
                  <c:v>0.150401836969001</c:v>
                </c:pt>
                <c:pt idx="1263">
                  <c:v>0.150401836969001</c:v>
                </c:pt>
                <c:pt idx="1264">
                  <c:v>0.150401836969001</c:v>
                </c:pt>
                <c:pt idx="1265">
                  <c:v>0.150401836969001</c:v>
                </c:pt>
                <c:pt idx="1266">
                  <c:v>0.150401836969001</c:v>
                </c:pt>
                <c:pt idx="1267">
                  <c:v>0.150401836969001</c:v>
                </c:pt>
                <c:pt idx="1268">
                  <c:v>0.150401836969001</c:v>
                </c:pt>
                <c:pt idx="1269">
                  <c:v>0.150401836969001</c:v>
                </c:pt>
                <c:pt idx="1270">
                  <c:v>0.150401836969001</c:v>
                </c:pt>
                <c:pt idx="1271">
                  <c:v>0.150401836969001</c:v>
                </c:pt>
                <c:pt idx="1272">
                  <c:v>0.150401836969001</c:v>
                </c:pt>
                <c:pt idx="1273">
                  <c:v>0.150401836969001</c:v>
                </c:pt>
                <c:pt idx="1274">
                  <c:v>0.150401836969001</c:v>
                </c:pt>
                <c:pt idx="1275">
                  <c:v>0.150401836969001</c:v>
                </c:pt>
                <c:pt idx="1276">
                  <c:v>0.150401836969001</c:v>
                </c:pt>
                <c:pt idx="1277">
                  <c:v>0.150401836969001</c:v>
                </c:pt>
                <c:pt idx="1278">
                  <c:v>0.150401836969001</c:v>
                </c:pt>
                <c:pt idx="1279">
                  <c:v>0.150401836969001</c:v>
                </c:pt>
                <c:pt idx="1280">
                  <c:v>0.150401836969001</c:v>
                </c:pt>
                <c:pt idx="1281">
                  <c:v>0.150401836969001</c:v>
                </c:pt>
                <c:pt idx="1282">
                  <c:v>0.150401836969001</c:v>
                </c:pt>
                <c:pt idx="1283">
                  <c:v>0.150401836969001</c:v>
                </c:pt>
                <c:pt idx="1284">
                  <c:v>0.150401836969001</c:v>
                </c:pt>
                <c:pt idx="1285">
                  <c:v>0.150401836969001</c:v>
                </c:pt>
                <c:pt idx="1286">
                  <c:v>0.150401836969001</c:v>
                </c:pt>
                <c:pt idx="1287">
                  <c:v>0.150401836969001</c:v>
                </c:pt>
                <c:pt idx="1288">
                  <c:v>0.150401836969001</c:v>
                </c:pt>
                <c:pt idx="1289">
                  <c:v>0.150401836969001</c:v>
                </c:pt>
                <c:pt idx="1290">
                  <c:v>0.150401836969001</c:v>
                </c:pt>
                <c:pt idx="1291">
                  <c:v>0.150401836969001</c:v>
                </c:pt>
                <c:pt idx="1292">
                  <c:v>0.150401836969001</c:v>
                </c:pt>
                <c:pt idx="1293">
                  <c:v>0.150401836969001</c:v>
                </c:pt>
                <c:pt idx="1294">
                  <c:v>0.150401836969001</c:v>
                </c:pt>
                <c:pt idx="1295">
                  <c:v>0.150401836969001</c:v>
                </c:pt>
                <c:pt idx="1296">
                  <c:v>0.150401836969001</c:v>
                </c:pt>
                <c:pt idx="1297">
                  <c:v>0.150401836969001</c:v>
                </c:pt>
                <c:pt idx="1298">
                  <c:v>0.150401836969001</c:v>
                </c:pt>
                <c:pt idx="1299">
                  <c:v>0.150401836969001</c:v>
                </c:pt>
                <c:pt idx="1300">
                  <c:v>0.150401836969001</c:v>
                </c:pt>
                <c:pt idx="1301">
                  <c:v>0.150401836969001</c:v>
                </c:pt>
                <c:pt idx="1302">
                  <c:v>0.150401836969001</c:v>
                </c:pt>
                <c:pt idx="1303">
                  <c:v>0.150401836969001</c:v>
                </c:pt>
                <c:pt idx="1304">
                  <c:v>0.150401836969001</c:v>
                </c:pt>
                <c:pt idx="1305">
                  <c:v>0.150401836969001</c:v>
                </c:pt>
                <c:pt idx="1306">
                  <c:v>0.150401836969001</c:v>
                </c:pt>
                <c:pt idx="1307">
                  <c:v>0.150401836969001</c:v>
                </c:pt>
                <c:pt idx="1308">
                  <c:v>0.150401836969001</c:v>
                </c:pt>
                <c:pt idx="1309">
                  <c:v>0.14580941446613083</c:v>
                </c:pt>
                <c:pt idx="1310">
                  <c:v>0.14580941446613083</c:v>
                </c:pt>
                <c:pt idx="1311">
                  <c:v>0.14580941446613083</c:v>
                </c:pt>
                <c:pt idx="1312">
                  <c:v>0.14580941446613083</c:v>
                </c:pt>
                <c:pt idx="1313">
                  <c:v>0.14580941446613083</c:v>
                </c:pt>
                <c:pt idx="1314">
                  <c:v>0.14580941446613083</c:v>
                </c:pt>
                <c:pt idx="1315">
                  <c:v>0.14580941446613083</c:v>
                </c:pt>
                <c:pt idx="1316">
                  <c:v>0.14580941446613083</c:v>
                </c:pt>
                <c:pt idx="1317">
                  <c:v>0.14580941446613083</c:v>
                </c:pt>
                <c:pt idx="1318">
                  <c:v>0.14580941446613083</c:v>
                </c:pt>
                <c:pt idx="1319">
                  <c:v>0.14580941446613083</c:v>
                </c:pt>
                <c:pt idx="1320">
                  <c:v>0.14580941446613083</c:v>
                </c:pt>
                <c:pt idx="1321">
                  <c:v>0.14580941446613083</c:v>
                </c:pt>
                <c:pt idx="1322">
                  <c:v>0.14580941446613083</c:v>
                </c:pt>
                <c:pt idx="1323">
                  <c:v>0.14580941446613083</c:v>
                </c:pt>
                <c:pt idx="1324">
                  <c:v>0.14580941446613083</c:v>
                </c:pt>
                <c:pt idx="1325">
                  <c:v>0.14580941446613083</c:v>
                </c:pt>
                <c:pt idx="1326">
                  <c:v>0.14580941446613083</c:v>
                </c:pt>
                <c:pt idx="1327">
                  <c:v>0.14580941446613083</c:v>
                </c:pt>
                <c:pt idx="1328">
                  <c:v>0.14580941446613083</c:v>
                </c:pt>
                <c:pt idx="1329">
                  <c:v>0.14580941446613083</c:v>
                </c:pt>
                <c:pt idx="1330">
                  <c:v>0.14580941446613083</c:v>
                </c:pt>
                <c:pt idx="1331">
                  <c:v>0.14580941446613083</c:v>
                </c:pt>
                <c:pt idx="1332">
                  <c:v>0.14580941446613083</c:v>
                </c:pt>
                <c:pt idx="1333">
                  <c:v>0.14580941446613083</c:v>
                </c:pt>
                <c:pt idx="1334">
                  <c:v>0.14580941446613083</c:v>
                </c:pt>
                <c:pt idx="1335">
                  <c:v>0.14580941446613083</c:v>
                </c:pt>
                <c:pt idx="1336">
                  <c:v>0.14580941446613083</c:v>
                </c:pt>
                <c:pt idx="1337">
                  <c:v>0.14580941446613083</c:v>
                </c:pt>
                <c:pt idx="1338">
                  <c:v>0.14580941446613083</c:v>
                </c:pt>
                <c:pt idx="1339">
                  <c:v>0.14580941446613083</c:v>
                </c:pt>
                <c:pt idx="1340">
                  <c:v>0.14236509758897808</c:v>
                </c:pt>
                <c:pt idx="1341">
                  <c:v>0.14236509758897808</c:v>
                </c:pt>
                <c:pt idx="1342">
                  <c:v>0.14236509758897808</c:v>
                </c:pt>
                <c:pt idx="1343">
                  <c:v>0.14236509758897808</c:v>
                </c:pt>
                <c:pt idx="1344">
                  <c:v>0.14236509758897808</c:v>
                </c:pt>
                <c:pt idx="1345">
                  <c:v>0.14236509758897808</c:v>
                </c:pt>
                <c:pt idx="1346">
                  <c:v>0.14236509758897808</c:v>
                </c:pt>
                <c:pt idx="1347">
                  <c:v>0.14236509758897808</c:v>
                </c:pt>
                <c:pt idx="1348">
                  <c:v>0.14236509758897808</c:v>
                </c:pt>
                <c:pt idx="1349">
                  <c:v>0.14236509758897808</c:v>
                </c:pt>
                <c:pt idx="1350">
                  <c:v>0.14236509758897808</c:v>
                </c:pt>
                <c:pt idx="1351">
                  <c:v>0.14236509758897808</c:v>
                </c:pt>
                <c:pt idx="1352">
                  <c:v>0.14236509758897808</c:v>
                </c:pt>
                <c:pt idx="1353">
                  <c:v>0.14236509758897808</c:v>
                </c:pt>
                <c:pt idx="1354">
                  <c:v>0.14236509758897808</c:v>
                </c:pt>
                <c:pt idx="1355">
                  <c:v>0.14236509758897808</c:v>
                </c:pt>
                <c:pt idx="1356">
                  <c:v>0.14236509758897808</c:v>
                </c:pt>
                <c:pt idx="1357">
                  <c:v>0.14236509758897808</c:v>
                </c:pt>
                <c:pt idx="1358">
                  <c:v>0.14236509758897808</c:v>
                </c:pt>
                <c:pt idx="1359">
                  <c:v>0.14236509758897808</c:v>
                </c:pt>
                <c:pt idx="1360">
                  <c:v>0.14236509758897808</c:v>
                </c:pt>
                <c:pt idx="1361">
                  <c:v>0.14236509758897808</c:v>
                </c:pt>
                <c:pt idx="1362">
                  <c:v>0.14236509758897808</c:v>
                </c:pt>
                <c:pt idx="1363">
                  <c:v>0.14236509758897808</c:v>
                </c:pt>
                <c:pt idx="1364">
                  <c:v>0.14236509758897808</c:v>
                </c:pt>
                <c:pt idx="1365">
                  <c:v>0.14236509758897808</c:v>
                </c:pt>
                <c:pt idx="1366">
                  <c:v>0.14236509758897808</c:v>
                </c:pt>
                <c:pt idx="1367">
                  <c:v>0.14236509758897808</c:v>
                </c:pt>
                <c:pt idx="1368">
                  <c:v>0.14236509758897808</c:v>
                </c:pt>
                <c:pt idx="1369">
                  <c:v>0.15154994259471843</c:v>
                </c:pt>
                <c:pt idx="1370">
                  <c:v>0.15154994259471843</c:v>
                </c:pt>
                <c:pt idx="1371">
                  <c:v>0.15154994259471843</c:v>
                </c:pt>
                <c:pt idx="1372">
                  <c:v>0.15154994259471843</c:v>
                </c:pt>
                <c:pt idx="1373">
                  <c:v>0.15154994259471843</c:v>
                </c:pt>
                <c:pt idx="1374">
                  <c:v>0.15154994259471843</c:v>
                </c:pt>
                <c:pt idx="1375">
                  <c:v>0.15154994259471843</c:v>
                </c:pt>
                <c:pt idx="1376">
                  <c:v>0.15154994259471843</c:v>
                </c:pt>
                <c:pt idx="1377">
                  <c:v>0.15154994259471843</c:v>
                </c:pt>
                <c:pt idx="1378">
                  <c:v>0.15154994259471843</c:v>
                </c:pt>
                <c:pt idx="1379">
                  <c:v>0.15154994259471843</c:v>
                </c:pt>
                <c:pt idx="1380">
                  <c:v>0.15154994259471843</c:v>
                </c:pt>
                <c:pt idx="1381">
                  <c:v>0.15154994259471843</c:v>
                </c:pt>
                <c:pt idx="1382">
                  <c:v>0.15154994259471843</c:v>
                </c:pt>
                <c:pt idx="1383">
                  <c:v>0.15154994259471843</c:v>
                </c:pt>
                <c:pt idx="1384">
                  <c:v>0.15154994259471843</c:v>
                </c:pt>
                <c:pt idx="1385">
                  <c:v>0.15154994259471843</c:v>
                </c:pt>
                <c:pt idx="1386">
                  <c:v>0.15154994259471843</c:v>
                </c:pt>
                <c:pt idx="1387">
                  <c:v>0.15154994259471843</c:v>
                </c:pt>
                <c:pt idx="1388">
                  <c:v>0.15154994259471843</c:v>
                </c:pt>
                <c:pt idx="1389">
                  <c:v>0.15154994259471843</c:v>
                </c:pt>
                <c:pt idx="1390">
                  <c:v>0.15154994259471843</c:v>
                </c:pt>
                <c:pt idx="1391">
                  <c:v>0.15154994259471843</c:v>
                </c:pt>
                <c:pt idx="1392">
                  <c:v>0.15154994259471843</c:v>
                </c:pt>
                <c:pt idx="1393">
                  <c:v>0.15154994259471843</c:v>
                </c:pt>
                <c:pt idx="1394">
                  <c:v>0.15154994259471843</c:v>
                </c:pt>
                <c:pt idx="1395">
                  <c:v>0.15154994259471843</c:v>
                </c:pt>
                <c:pt idx="1396">
                  <c:v>0.15154994259471843</c:v>
                </c:pt>
                <c:pt idx="1397">
                  <c:v>0.15154994259471843</c:v>
                </c:pt>
                <c:pt idx="1398">
                  <c:v>0.15154994259471843</c:v>
                </c:pt>
                <c:pt idx="1399">
                  <c:v>0.15154994259471843</c:v>
                </c:pt>
                <c:pt idx="1400">
                  <c:v>0.15154994259471843</c:v>
                </c:pt>
                <c:pt idx="1401">
                  <c:v>0.15154994259471843</c:v>
                </c:pt>
                <c:pt idx="1402">
                  <c:v>0.15154994259471843</c:v>
                </c:pt>
                <c:pt idx="1403">
                  <c:v>0.15154994259471843</c:v>
                </c:pt>
                <c:pt idx="1404">
                  <c:v>0.15154994259471843</c:v>
                </c:pt>
                <c:pt idx="1405">
                  <c:v>0.15154994259471843</c:v>
                </c:pt>
                <c:pt idx="1406">
                  <c:v>0.15154994259471843</c:v>
                </c:pt>
                <c:pt idx="1407">
                  <c:v>0.15154994259471843</c:v>
                </c:pt>
                <c:pt idx="1408">
                  <c:v>0.15154994259471843</c:v>
                </c:pt>
                <c:pt idx="1409">
                  <c:v>0.15154994259471843</c:v>
                </c:pt>
                <c:pt idx="1410">
                  <c:v>0.15154994259471843</c:v>
                </c:pt>
                <c:pt idx="1411">
                  <c:v>0.15154994259471843</c:v>
                </c:pt>
                <c:pt idx="1412">
                  <c:v>0.15154994259471843</c:v>
                </c:pt>
                <c:pt idx="1413">
                  <c:v>0.15154994259471843</c:v>
                </c:pt>
                <c:pt idx="1414">
                  <c:v>0.15154994259471843</c:v>
                </c:pt>
                <c:pt idx="1415">
                  <c:v>0.15154994259471843</c:v>
                </c:pt>
                <c:pt idx="1416">
                  <c:v>0.15154994259471843</c:v>
                </c:pt>
                <c:pt idx="1417">
                  <c:v>0.15154994259471843</c:v>
                </c:pt>
                <c:pt idx="1418">
                  <c:v>0.15154994259471843</c:v>
                </c:pt>
                <c:pt idx="1419">
                  <c:v>0.15154994259471843</c:v>
                </c:pt>
                <c:pt idx="1420">
                  <c:v>0.15154994259471843</c:v>
                </c:pt>
                <c:pt idx="1421">
                  <c:v>0.15154994259471843</c:v>
                </c:pt>
                <c:pt idx="1422">
                  <c:v>0.15154994259471843</c:v>
                </c:pt>
                <c:pt idx="1423">
                  <c:v>0.15154994259471843</c:v>
                </c:pt>
                <c:pt idx="1424">
                  <c:v>0.15154994259471843</c:v>
                </c:pt>
                <c:pt idx="1425">
                  <c:v>0.15154994259471843</c:v>
                </c:pt>
                <c:pt idx="1426">
                  <c:v>0.15154994259471843</c:v>
                </c:pt>
                <c:pt idx="1427">
                  <c:v>0.15154994259471843</c:v>
                </c:pt>
                <c:pt idx="1428">
                  <c:v>0.15154994259471843</c:v>
                </c:pt>
                <c:pt idx="1429">
                  <c:v>0.15154994259471843</c:v>
                </c:pt>
                <c:pt idx="1430">
                  <c:v>0.15154994259471843</c:v>
                </c:pt>
                <c:pt idx="1431">
                  <c:v>0.15154994259471843</c:v>
                </c:pt>
                <c:pt idx="1432">
                  <c:v>0.15154994259471843</c:v>
                </c:pt>
                <c:pt idx="1433">
                  <c:v>0.15154994259471843</c:v>
                </c:pt>
                <c:pt idx="1434">
                  <c:v>0.15154994259471843</c:v>
                </c:pt>
                <c:pt idx="1435">
                  <c:v>0.15154994259471843</c:v>
                </c:pt>
                <c:pt idx="1436">
                  <c:v>0.15154994259471843</c:v>
                </c:pt>
                <c:pt idx="1437">
                  <c:v>0.15154994259471843</c:v>
                </c:pt>
                <c:pt idx="1438">
                  <c:v>0.15154994259471843</c:v>
                </c:pt>
                <c:pt idx="1439">
                  <c:v>0.15154994259471843</c:v>
                </c:pt>
                <c:pt idx="1440">
                  <c:v>0.15154994259471843</c:v>
                </c:pt>
                <c:pt idx="1441">
                  <c:v>0.15154994259471843</c:v>
                </c:pt>
                <c:pt idx="1442">
                  <c:v>0.15154994259471843</c:v>
                </c:pt>
                <c:pt idx="1443">
                  <c:v>0.15154994259471843</c:v>
                </c:pt>
                <c:pt idx="1444">
                  <c:v>0.15154994259471843</c:v>
                </c:pt>
                <c:pt idx="1445">
                  <c:v>0.15154994259471843</c:v>
                </c:pt>
                <c:pt idx="1446">
                  <c:v>0.15154994259471843</c:v>
                </c:pt>
                <c:pt idx="1447">
                  <c:v>0.15154994259471843</c:v>
                </c:pt>
                <c:pt idx="1448">
                  <c:v>0.15154994259471843</c:v>
                </c:pt>
                <c:pt idx="1449">
                  <c:v>0.15154994259471843</c:v>
                </c:pt>
                <c:pt idx="1450">
                  <c:v>0.15154994259471843</c:v>
                </c:pt>
                <c:pt idx="1451">
                  <c:v>0.15154994259471843</c:v>
                </c:pt>
                <c:pt idx="1452">
                  <c:v>0.15154994259471843</c:v>
                </c:pt>
                <c:pt idx="1453">
                  <c:v>0.15154994259471843</c:v>
                </c:pt>
                <c:pt idx="1454">
                  <c:v>0.15154994259471843</c:v>
                </c:pt>
                <c:pt idx="1455">
                  <c:v>0.15154994259471843</c:v>
                </c:pt>
                <c:pt idx="1456">
                  <c:v>0.15154994259471843</c:v>
                </c:pt>
                <c:pt idx="1457">
                  <c:v>0.15154994259471843</c:v>
                </c:pt>
                <c:pt idx="1458">
                  <c:v>0.15154994259471843</c:v>
                </c:pt>
                <c:pt idx="1459">
                  <c:v>0.15154994259471843</c:v>
                </c:pt>
                <c:pt idx="1460">
                  <c:v>0.15154994259471843</c:v>
                </c:pt>
                <c:pt idx="1461">
                  <c:v>0.150401836969001</c:v>
                </c:pt>
                <c:pt idx="1462">
                  <c:v>0.150401836969001</c:v>
                </c:pt>
                <c:pt idx="1463">
                  <c:v>0.150401836969001</c:v>
                </c:pt>
                <c:pt idx="1464">
                  <c:v>0.150401836969001</c:v>
                </c:pt>
                <c:pt idx="1465">
                  <c:v>0.150401836969001</c:v>
                </c:pt>
                <c:pt idx="1466">
                  <c:v>0.150401836969001</c:v>
                </c:pt>
                <c:pt idx="1467">
                  <c:v>0.150401836969001</c:v>
                </c:pt>
                <c:pt idx="1468">
                  <c:v>0.150401836969001</c:v>
                </c:pt>
                <c:pt idx="1469">
                  <c:v>0.150401836969001</c:v>
                </c:pt>
                <c:pt idx="1470">
                  <c:v>0.150401836969001</c:v>
                </c:pt>
                <c:pt idx="1471">
                  <c:v>0.150401836969001</c:v>
                </c:pt>
                <c:pt idx="1472">
                  <c:v>0.150401836969001</c:v>
                </c:pt>
                <c:pt idx="1473">
                  <c:v>0.150401836969001</c:v>
                </c:pt>
                <c:pt idx="1474">
                  <c:v>0.150401836969001</c:v>
                </c:pt>
                <c:pt idx="1475">
                  <c:v>0.150401836969001</c:v>
                </c:pt>
                <c:pt idx="1476">
                  <c:v>0.150401836969001</c:v>
                </c:pt>
                <c:pt idx="1477">
                  <c:v>0.150401836969001</c:v>
                </c:pt>
                <c:pt idx="1478">
                  <c:v>0.150401836969001</c:v>
                </c:pt>
                <c:pt idx="1479">
                  <c:v>0.150401836969001</c:v>
                </c:pt>
                <c:pt idx="1480">
                  <c:v>0.150401836969001</c:v>
                </c:pt>
                <c:pt idx="1481">
                  <c:v>0.150401836969001</c:v>
                </c:pt>
                <c:pt idx="1482">
                  <c:v>0.150401836969001</c:v>
                </c:pt>
                <c:pt idx="1483">
                  <c:v>0.150401836969001</c:v>
                </c:pt>
                <c:pt idx="1484">
                  <c:v>0.150401836969001</c:v>
                </c:pt>
                <c:pt idx="1485">
                  <c:v>0.150401836969001</c:v>
                </c:pt>
                <c:pt idx="1486">
                  <c:v>0.150401836969001</c:v>
                </c:pt>
                <c:pt idx="1487">
                  <c:v>0.150401836969001</c:v>
                </c:pt>
                <c:pt idx="1488">
                  <c:v>0.150401836969001</c:v>
                </c:pt>
                <c:pt idx="1489">
                  <c:v>0.150401836969001</c:v>
                </c:pt>
                <c:pt idx="1490">
                  <c:v>0.150401836969001</c:v>
                </c:pt>
                <c:pt idx="1491">
                  <c:v>0.150401836969001</c:v>
                </c:pt>
                <c:pt idx="1492">
                  <c:v>0.15154994259471866</c:v>
                </c:pt>
                <c:pt idx="1493">
                  <c:v>0.15154994259471866</c:v>
                </c:pt>
                <c:pt idx="1494">
                  <c:v>0.15154994259471866</c:v>
                </c:pt>
                <c:pt idx="1495">
                  <c:v>0.15154994259471866</c:v>
                </c:pt>
                <c:pt idx="1496">
                  <c:v>0.15154994259471866</c:v>
                </c:pt>
                <c:pt idx="1497">
                  <c:v>0.15154994259471866</c:v>
                </c:pt>
                <c:pt idx="1498">
                  <c:v>0.15154994259471866</c:v>
                </c:pt>
                <c:pt idx="1499">
                  <c:v>0.15154994259471866</c:v>
                </c:pt>
                <c:pt idx="1500">
                  <c:v>0.15154994259471866</c:v>
                </c:pt>
                <c:pt idx="1501">
                  <c:v>0.15154994259471866</c:v>
                </c:pt>
                <c:pt idx="1502">
                  <c:v>0.15154994259471866</c:v>
                </c:pt>
                <c:pt idx="1503">
                  <c:v>0.15154994259471866</c:v>
                </c:pt>
                <c:pt idx="1504">
                  <c:v>0.15154994259471866</c:v>
                </c:pt>
                <c:pt idx="1505">
                  <c:v>0.15154994259471866</c:v>
                </c:pt>
                <c:pt idx="1506">
                  <c:v>0.15154994259471866</c:v>
                </c:pt>
                <c:pt idx="1507">
                  <c:v>0.15154994259471866</c:v>
                </c:pt>
                <c:pt idx="1508">
                  <c:v>0.15154994259471866</c:v>
                </c:pt>
                <c:pt idx="1509">
                  <c:v>0.15154994259471866</c:v>
                </c:pt>
                <c:pt idx="1510">
                  <c:v>0.15154994259471866</c:v>
                </c:pt>
                <c:pt idx="1511">
                  <c:v>0.15154994259471866</c:v>
                </c:pt>
                <c:pt idx="1512">
                  <c:v>0.15154994259471866</c:v>
                </c:pt>
                <c:pt idx="1513">
                  <c:v>0.15154994259471866</c:v>
                </c:pt>
                <c:pt idx="1514">
                  <c:v>0.15154994259471866</c:v>
                </c:pt>
                <c:pt idx="1515">
                  <c:v>0.15154994259471866</c:v>
                </c:pt>
                <c:pt idx="1516">
                  <c:v>0.15154994259471866</c:v>
                </c:pt>
                <c:pt idx="1517">
                  <c:v>0.15154994259471866</c:v>
                </c:pt>
                <c:pt idx="1518">
                  <c:v>0.15154994259471866</c:v>
                </c:pt>
                <c:pt idx="1519">
                  <c:v>0.15154994259471866</c:v>
                </c:pt>
                <c:pt idx="1520">
                  <c:v>0.15154994259471866</c:v>
                </c:pt>
                <c:pt idx="1521">
                  <c:v>0.15154994259471866</c:v>
                </c:pt>
                <c:pt idx="1522">
                  <c:v>0.14810562571756614</c:v>
                </c:pt>
                <c:pt idx="1523">
                  <c:v>0.14810562571756614</c:v>
                </c:pt>
                <c:pt idx="1524">
                  <c:v>0.14810562571756614</c:v>
                </c:pt>
                <c:pt idx="1525">
                  <c:v>0.14810562571756614</c:v>
                </c:pt>
                <c:pt idx="1526">
                  <c:v>0.14810562571756614</c:v>
                </c:pt>
                <c:pt idx="1527">
                  <c:v>0.14810562571756614</c:v>
                </c:pt>
                <c:pt idx="1528">
                  <c:v>0.14810562571756614</c:v>
                </c:pt>
                <c:pt idx="1529">
                  <c:v>0.14810562571756614</c:v>
                </c:pt>
                <c:pt idx="1530">
                  <c:v>0.14810562571756614</c:v>
                </c:pt>
                <c:pt idx="1531">
                  <c:v>0.14810562571756614</c:v>
                </c:pt>
                <c:pt idx="1532">
                  <c:v>0.14810562571756614</c:v>
                </c:pt>
                <c:pt idx="1533">
                  <c:v>0.14810562571756614</c:v>
                </c:pt>
                <c:pt idx="1534">
                  <c:v>0.14810562571756614</c:v>
                </c:pt>
                <c:pt idx="1535">
                  <c:v>0.14810562571756614</c:v>
                </c:pt>
                <c:pt idx="1536">
                  <c:v>0.14810562571756614</c:v>
                </c:pt>
                <c:pt idx="1537">
                  <c:v>0.14810562571756614</c:v>
                </c:pt>
                <c:pt idx="1538">
                  <c:v>0.14810562571756614</c:v>
                </c:pt>
                <c:pt idx="1539">
                  <c:v>0.14810562571756614</c:v>
                </c:pt>
                <c:pt idx="1540">
                  <c:v>0.14810562571756614</c:v>
                </c:pt>
                <c:pt idx="1541">
                  <c:v>0.14810562571756614</c:v>
                </c:pt>
                <c:pt idx="1542">
                  <c:v>0.14810562571756614</c:v>
                </c:pt>
                <c:pt idx="1543">
                  <c:v>0.14810562571756614</c:v>
                </c:pt>
                <c:pt idx="1544">
                  <c:v>0.14810562571756614</c:v>
                </c:pt>
                <c:pt idx="1545">
                  <c:v>0.14810562571756614</c:v>
                </c:pt>
                <c:pt idx="1546">
                  <c:v>0.14810562571756614</c:v>
                </c:pt>
                <c:pt idx="1547">
                  <c:v>0.14810562571756614</c:v>
                </c:pt>
                <c:pt idx="1548">
                  <c:v>0.14810562571756614</c:v>
                </c:pt>
                <c:pt idx="1549">
                  <c:v>0.14810562571756614</c:v>
                </c:pt>
                <c:pt idx="1550">
                  <c:v>0.14810562571756614</c:v>
                </c:pt>
                <c:pt idx="1551">
                  <c:v>0.14810562571756614</c:v>
                </c:pt>
                <c:pt idx="1552">
                  <c:v>0.14810562571756614</c:v>
                </c:pt>
                <c:pt idx="1553">
                  <c:v>0.15040183696900122</c:v>
                </c:pt>
                <c:pt idx="1554">
                  <c:v>0.15040183696900122</c:v>
                </c:pt>
                <c:pt idx="1555">
                  <c:v>0.15040183696900122</c:v>
                </c:pt>
                <c:pt idx="1556">
                  <c:v>0.15040183696900122</c:v>
                </c:pt>
                <c:pt idx="1557">
                  <c:v>0.15040183696900122</c:v>
                </c:pt>
                <c:pt idx="1558">
                  <c:v>0.15040183696900122</c:v>
                </c:pt>
                <c:pt idx="1559">
                  <c:v>0.15040183696900122</c:v>
                </c:pt>
                <c:pt idx="1560">
                  <c:v>0.15040183696900122</c:v>
                </c:pt>
                <c:pt idx="1561">
                  <c:v>0.15040183696900122</c:v>
                </c:pt>
                <c:pt idx="1562">
                  <c:v>0.15040183696900122</c:v>
                </c:pt>
                <c:pt idx="1563">
                  <c:v>0.15040183696900122</c:v>
                </c:pt>
                <c:pt idx="1564">
                  <c:v>0.15040183696900122</c:v>
                </c:pt>
                <c:pt idx="1565">
                  <c:v>0.15040183696900122</c:v>
                </c:pt>
                <c:pt idx="1566">
                  <c:v>0.15040183696900122</c:v>
                </c:pt>
                <c:pt idx="1567">
                  <c:v>0.15040183696900122</c:v>
                </c:pt>
                <c:pt idx="1568">
                  <c:v>0.15040183696900122</c:v>
                </c:pt>
                <c:pt idx="1569">
                  <c:v>0.15040183696900122</c:v>
                </c:pt>
                <c:pt idx="1570">
                  <c:v>0.15040183696900122</c:v>
                </c:pt>
                <c:pt idx="1571">
                  <c:v>0.15040183696900122</c:v>
                </c:pt>
                <c:pt idx="1572">
                  <c:v>0.15040183696900122</c:v>
                </c:pt>
                <c:pt idx="1573">
                  <c:v>0.15040183696900122</c:v>
                </c:pt>
                <c:pt idx="1574">
                  <c:v>0.15040183696900122</c:v>
                </c:pt>
                <c:pt idx="1575">
                  <c:v>0.15040183696900122</c:v>
                </c:pt>
                <c:pt idx="1576">
                  <c:v>0.15040183696900122</c:v>
                </c:pt>
                <c:pt idx="1577">
                  <c:v>0.15040183696900122</c:v>
                </c:pt>
                <c:pt idx="1578">
                  <c:v>0.15040183696900122</c:v>
                </c:pt>
                <c:pt idx="1579">
                  <c:v>0.15040183696900122</c:v>
                </c:pt>
                <c:pt idx="1580">
                  <c:v>0.15040183696900122</c:v>
                </c:pt>
                <c:pt idx="1581">
                  <c:v>0.15040183696900122</c:v>
                </c:pt>
                <c:pt idx="1582">
                  <c:v>0.15040183696900122</c:v>
                </c:pt>
                <c:pt idx="1583">
                  <c:v>0.15040183696900122</c:v>
                </c:pt>
                <c:pt idx="1584">
                  <c:v>0.14925373134328357</c:v>
                </c:pt>
                <c:pt idx="1585">
                  <c:v>0.14925373134328357</c:v>
                </c:pt>
                <c:pt idx="1586">
                  <c:v>0.14925373134328357</c:v>
                </c:pt>
                <c:pt idx="1587">
                  <c:v>0.14925373134328357</c:v>
                </c:pt>
                <c:pt idx="1588">
                  <c:v>0.14925373134328357</c:v>
                </c:pt>
                <c:pt idx="1589">
                  <c:v>0.14925373134328357</c:v>
                </c:pt>
                <c:pt idx="1590">
                  <c:v>0.14925373134328357</c:v>
                </c:pt>
                <c:pt idx="1591">
                  <c:v>0.14925373134328357</c:v>
                </c:pt>
                <c:pt idx="1592">
                  <c:v>0.14925373134328357</c:v>
                </c:pt>
                <c:pt idx="1593">
                  <c:v>0.14925373134328357</c:v>
                </c:pt>
                <c:pt idx="1594">
                  <c:v>0.14925373134328357</c:v>
                </c:pt>
                <c:pt idx="1595">
                  <c:v>0.14925373134328357</c:v>
                </c:pt>
                <c:pt idx="1596">
                  <c:v>0.14925373134328357</c:v>
                </c:pt>
                <c:pt idx="1597">
                  <c:v>0.14925373134328357</c:v>
                </c:pt>
                <c:pt idx="1598">
                  <c:v>0.14925373134328357</c:v>
                </c:pt>
                <c:pt idx="1599">
                  <c:v>0.14925373134328357</c:v>
                </c:pt>
                <c:pt idx="1600">
                  <c:v>0.14925373134328357</c:v>
                </c:pt>
                <c:pt idx="1601">
                  <c:v>0.14925373134328357</c:v>
                </c:pt>
                <c:pt idx="1602">
                  <c:v>0.14925373134328357</c:v>
                </c:pt>
                <c:pt idx="1603">
                  <c:v>0.14925373134328357</c:v>
                </c:pt>
                <c:pt idx="1604">
                  <c:v>0.14925373134328357</c:v>
                </c:pt>
                <c:pt idx="1605">
                  <c:v>0.14925373134328357</c:v>
                </c:pt>
                <c:pt idx="1606">
                  <c:v>0.14925373134328357</c:v>
                </c:pt>
                <c:pt idx="1607">
                  <c:v>0.14925373134328357</c:v>
                </c:pt>
                <c:pt idx="1608">
                  <c:v>0.14925373134328357</c:v>
                </c:pt>
                <c:pt idx="1609">
                  <c:v>0.14925373134328357</c:v>
                </c:pt>
                <c:pt idx="1610">
                  <c:v>0.14925373134328357</c:v>
                </c:pt>
                <c:pt idx="1611">
                  <c:v>0.14925373134328357</c:v>
                </c:pt>
                <c:pt idx="1612">
                  <c:v>0.14925373134328357</c:v>
                </c:pt>
                <c:pt idx="1613">
                  <c:v>0.14925373134328357</c:v>
                </c:pt>
                <c:pt idx="1614">
                  <c:v>0.14695752009184848</c:v>
                </c:pt>
                <c:pt idx="1615">
                  <c:v>0.14695752009184848</c:v>
                </c:pt>
                <c:pt idx="1616">
                  <c:v>0.14695752009184848</c:v>
                </c:pt>
                <c:pt idx="1617">
                  <c:v>0.14695752009184848</c:v>
                </c:pt>
                <c:pt idx="1618">
                  <c:v>0.14695752009184848</c:v>
                </c:pt>
                <c:pt idx="1619">
                  <c:v>0.14695752009184848</c:v>
                </c:pt>
                <c:pt idx="1620">
                  <c:v>0.14695752009184848</c:v>
                </c:pt>
                <c:pt idx="1621">
                  <c:v>0.14695752009184848</c:v>
                </c:pt>
                <c:pt idx="1622">
                  <c:v>0.14695752009184848</c:v>
                </c:pt>
                <c:pt idx="1623">
                  <c:v>0.14695752009184848</c:v>
                </c:pt>
                <c:pt idx="1624">
                  <c:v>0.14695752009184848</c:v>
                </c:pt>
                <c:pt idx="1625">
                  <c:v>0.14695752009184848</c:v>
                </c:pt>
                <c:pt idx="1626">
                  <c:v>0.14695752009184848</c:v>
                </c:pt>
                <c:pt idx="1627">
                  <c:v>0.14695752009184848</c:v>
                </c:pt>
                <c:pt idx="1628">
                  <c:v>0.14695752009184848</c:v>
                </c:pt>
                <c:pt idx="1629">
                  <c:v>0.14695752009184848</c:v>
                </c:pt>
                <c:pt idx="1630">
                  <c:v>0.14695752009184848</c:v>
                </c:pt>
                <c:pt idx="1631">
                  <c:v>0.14695752009184848</c:v>
                </c:pt>
                <c:pt idx="1632">
                  <c:v>0.14695752009184848</c:v>
                </c:pt>
                <c:pt idx="1633">
                  <c:v>0.14695752009184848</c:v>
                </c:pt>
                <c:pt idx="1634">
                  <c:v>0.14695752009184848</c:v>
                </c:pt>
                <c:pt idx="1635">
                  <c:v>0.14695752009184848</c:v>
                </c:pt>
                <c:pt idx="1636">
                  <c:v>0.14695752009184848</c:v>
                </c:pt>
                <c:pt idx="1637">
                  <c:v>0.14695752009184848</c:v>
                </c:pt>
                <c:pt idx="1638">
                  <c:v>0.14695752009184848</c:v>
                </c:pt>
                <c:pt idx="1639">
                  <c:v>0.14695752009184848</c:v>
                </c:pt>
                <c:pt idx="1640">
                  <c:v>0.14695752009184848</c:v>
                </c:pt>
                <c:pt idx="1641">
                  <c:v>0.14695752009184848</c:v>
                </c:pt>
                <c:pt idx="1642">
                  <c:v>0.14695752009184848</c:v>
                </c:pt>
                <c:pt idx="1643">
                  <c:v>0.14695752009184848</c:v>
                </c:pt>
                <c:pt idx="1644">
                  <c:v>0.14695752009184848</c:v>
                </c:pt>
                <c:pt idx="1645">
                  <c:v>0.14466130884041317</c:v>
                </c:pt>
                <c:pt idx="1646">
                  <c:v>0.14466130884041317</c:v>
                </c:pt>
                <c:pt idx="1647">
                  <c:v>0.14466130884041317</c:v>
                </c:pt>
                <c:pt idx="1648">
                  <c:v>0.14466130884041317</c:v>
                </c:pt>
                <c:pt idx="1649">
                  <c:v>0.14466130884041317</c:v>
                </c:pt>
                <c:pt idx="1650">
                  <c:v>0.14466130884041317</c:v>
                </c:pt>
                <c:pt idx="1651">
                  <c:v>0.14466130884041317</c:v>
                </c:pt>
                <c:pt idx="1652">
                  <c:v>0.14466130884041317</c:v>
                </c:pt>
                <c:pt idx="1653">
                  <c:v>0.14466130884041317</c:v>
                </c:pt>
                <c:pt idx="1654">
                  <c:v>0.14466130884041317</c:v>
                </c:pt>
                <c:pt idx="1655">
                  <c:v>0.14466130884041317</c:v>
                </c:pt>
                <c:pt idx="1656">
                  <c:v>0.14466130884041317</c:v>
                </c:pt>
                <c:pt idx="1657">
                  <c:v>0.14466130884041317</c:v>
                </c:pt>
                <c:pt idx="1658">
                  <c:v>0.14466130884041317</c:v>
                </c:pt>
                <c:pt idx="1659">
                  <c:v>0.14466130884041317</c:v>
                </c:pt>
                <c:pt idx="1660">
                  <c:v>0.14466130884041317</c:v>
                </c:pt>
                <c:pt idx="1661">
                  <c:v>0.14466130884041317</c:v>
                </c:pt>
                <c:pt idx="1662">
                  <c:v>0.14466130884041317</c:v>
                </c:pt>
                <c:pt idx="1663">
                  <c:v>0.14466130884041317</c:v>
                </c:pt>
                <c:pt idx="1664">
                  <c:v>0.14466130884041317</c:v>
                </c:pt>
                <c:pt idx="1665">
                  <c:v>0.14466130884041317</c:v>
                </c:pt>
                <c:pt idx="1666">
                  <c:v>0.14466130884041317</c:v>
                </c:pt>
                <c:pt idx="1667">
                  <c:v>0.14466130884041317</c:v>
                </c:pt>
                <c:pt idx="1668">
                  <c:v>0.14466130884041317</c:v>
                </c:pt>
                <c:pt idx="1669">
                  <c:v>0.14466130884041317</c:v>
                </c:pt>
                <c:pt idx="1670">
                  <c:v>0.14466130884041317</c:v>
                </c:pt>
                <c:pt idx="1671">
                  <c:v>0.14466130884041317</c:v>
                </c:pt>
                <c:pt idx="1672">
                  <c:v>0.14466130884041317</c:v>
                </c:pt>
                <c:pt idx="1673">
                  <c:v>0.14466130884041317</c:v>
                </c:pt>
                <c:pt idx="1674">
                  <c:v>0.14466130884041317</c:v>
                </c:pt>
                <c:pt idx="1675">
                  <c:v>0.14236509758897808</c:v>
                </c:pt>
                <c:pt idx="1676">
                  <c:v>0.14236509758897808</c:v>
                </c:pt>
                <c:pt idx="1677">
                  <c:v>0.14236509758897808</c:v>
                </c:pt>
                <c:pt idx="1678">
                  <c:v>0.14236509758897808</c:v>
                </c:pt>
                <c:pt idx="1679">
                  <c:v>0.14236509758897808</c:v>
                </c:pt>
                <c:pt idx="1680">
                  <c:v>0.14236509758897808</c:v>
                </c:pt>
                <c:pt idx="1681">
                  <c:v>0.14236509758897808</c:v>
                </c:pt>
                <c:pt idx="1682">
                  <c:v>0.14236509758897808</c:v>
                </c:pt>
                <c:pt idx="1683">
                  <c:v>0.14236509758897808</c:v>
                </c:pt>
                <c:pt idx="1684">
                  <c:v>0.14236509758897808</c:v>
                </c:pt>
                <c:pt idx="1685">
                  <c:v>0.14236509758897808</c:v>
                </c:pt>
                <c:pt idx="1686">
                  <c:v>0.14236509758897808</c:v>
                </c:pt>
                <c:pt idx="1687">
                  <c:v>0.14236509758897808</c:v>
                </c:pt>
                <c:pt idx="1688">
                  <c:v>0.14236509758897808</c:v>
                </c:pt>
                <c:pt idx="1689">
                  <c:v>0.14236509758897808</c:v>
                </c:pt>
                <c:pt idx="1690">
                  <c:v>0.14236509758897808</c:v>
                </c:pt>
                <c:pt idx="1691">
                  <c:v>0.14236509758897808</c:v>
                </c:pt>
                <c:pt idx="1692">
                  <c:v>0.14236509758897808</c:v>
                </c:pt>
                <c:pt idx="1693">
                  <c:v>0.14236509758897808</c:v>
                </c:pt>
                <c:pt idx="1694">
                  <c:v>0.14236509758897808</c:v>
                </c:pt>
                <c:pt idx="1695">
                  <c:v>0.14236509758897808</c:v>
                </c:pt>
                <c:pt idx="1696">
                  <c:v>0.14236509758897808</c:v>
                </c:pt>
                <c:pt idx="1697">
                  <c:v>0.14236509758897808</c:v>
                </c:pt>
                <c:pt idx="1698">
                  <c:v>0.14236509758897808</c:v>
                </c:pt>
                <c:pt idx="1699">
                  <c:v>0.14236509758897808</c:v>
                </c:pt>
                <c:pt idx="1700">
                  <c:v>0.14236509758897808</c:v>
                </c:pt>
                <c:pt idx="1701">
                  <c:v>0.14236509758897808</c:v>
                </c:pt>
                <c:pt idx="1702">
                  <c:v>0.14236509758897808</c:v>
                </c:pt>
                <c:pt idx="1703">
                  <c:v>0.14236509758897808</c:v>
                </c:pt>
                <c:pt idx="1704">
                  <c:v>0.14236509758897808</c:v>
                </c:pt>
                <c:pt idx="1705">
                  <c:v>0.14236509758897808</c:v>
                </c:pt>
                <c:pt idx="1706">
                  <c:v>0.140068886337543</c:v>
                </c:pt>
                <c:pt idx="1707">
                  <c:v>0.140068886337543</c:v>
                </c:pt>
                <c:pt idx="1708">
                  <c:v>0.140068886337543</c:v>
                </c:pt>
                <c:pt idx="1709">
                  <c:v>0.140068886337543</c:v>
                </c:pt>
                <c:pt idx="1710">
                  <c:v>0.140068886337543</c:v>
                </c:pt>
                <c:pt idx="1711">
                  <c:v>0.140068886337543</c:v>
                </c:pt>
                <c:pt idx="1712">
                  <c:v>0.140068886337543</c:v>
                </c:pt>
                <c:pt idx="1713">
                  <c:v>0.140068886337543</c:v>
                </c:pt>
                <c:pt idx="1714">
                  <c:v>0.140068886337543</c:v>
                </c:pt>
                <c:pt idx="1715">
                  <c:v>0.140068886337543</c:v>
                </c:pt>
                <c:pt idx="1716">
                  <c:v>0.140068886337543</c:v>
                </c:pt>
                <c:pt idx="1717">
                  <c:v>0.140068886337543</c:v>
                </c:pt>
                <c:pt idx="1718">
                  <c:v>0.140068886337543</c:v>
                </c:pt>
                <c:pt idx="1719">
                  <c:v>0.140068886337543</c:v>
                </c:pt>
                <c:pt idx="1720">
                  <c:v>0.140068886337543</c:v>
                </c:pt>
                <c:pt idx="1721">
                  <c:v>0.140068886337543</c:v>
                </c:pt>
                <c:pt idx="1722">
                  <c:v>0.140068886337543</c:v>
                </c:pt>
                <c:pt idx="1723">
                  <c:v>0.140068886337543</c:v>
                </c:pt>
                <c:pt idx="1724">
                  <c:v>0.140068886337543</c:v>
                </c:pt>
                <c:pt idx="1725">
                  <c:v>0.140068886337543</c:v>
                </c:pt>
                <c:pt idx="1726">
                  <c:v>0.140068886337543</c:v>
                </c:pt>
                <c:pt idx="1727">
                  <c:v>0.140068886337543</c:v>
                </c:pt>
                <c:pt idx="1728">
                  <c:v>0.140068886337543</c:v>
                </c:pt>
                <c:pt idx="1729">
                  <c:v>0.140068886337543</c:v>
                </c:pt>
                <c:pt idx="1730">
                  <c:v>0.140068886337543</c:v>
                </c:pt>
                <c:pt idx="1731">
                  <c:v>0.140068886337543</c:v>
                </c:pt>
                <c:pt idx="1732">
                  <c:v>0.140068886337543</c:v>
                </c:pt>
                <c:pt idx="1733">
                  <c:v>0.140068886337543</c:v>
                </c:pt>
                <c:pt idx="1734">
                  <c:v>0.14925373134328357</c:v>
                </c:pt>
                <c:pt idx="1735">
                  <c:v>0.14925373134328357</c:v>
                </c:pt>
                <c:pt idx="1736">
                  <c:v>0.14925373134328357</c:v>
                </c:pt>
                <c:pt idx="1737">
                  <c:v>0.14925373134328357</c:v>
                </c:pt>
                <c:pt idx="1738">
                  <c:v>0.14925373134328357</c:v>
                </c:pt>
                <c:pt idx="1739">
                  <c:v>0.14925373134328357</c:v>
                </c:pt>
                <c:pt idx="1740">
                  <c:v>0.14925373134328357</c:v>
                </c:pt>
                <c:pt idx="1741">
                  <c:v>0.14925373134328357</c:v>
                </c:pt>
                <c:pt idx="1742">
                  <c:v>0.14925373134328357</c:v>
                </c:pt>
                <c:pt idx="1743">
                  <c:v>0.14925373134328357</c:v>
                </c:pt>
                <c:pt idx="1744">
                  <c:v>0.14925373134328357</c:v>
                </c:pt>
                <c:pt idx="1745">
                  <c:v>0.14925373134328357</c:v>
                </c:pt>
                <c:pt idx="1746">
                  <c:v>0.14925373134328357</c:v>
                </c:pt>
                <c:pt idx="1747">
                  <c:v>0.14925373134328357</c:v>
                </c:pt>
                <c:pt idx="1748">
                  <c:v>0.14925373134328357</c:v>
                </c:pt>
                <c:pt idx="1749">
                  <c:v>0.14925373134328357</c:v>
                </c:pt>
                <c:pt idx="1750">
                  <c:v>0.14925373134328357</c:v>
                </c:pt>
                <c:pt idx="1751">
                  <c:v>0.14925373134328357</c:v>
                </c:pt>
                <c:pt idx="1752">
                  <c:v>0.14925373134328357</c:v>
                </c:pt>
                <c:pt idx="1753">
                  <c:v>0.14925373134328357</c:v>
                </c:pt>
                <c:pt idx="1754">
                  <c:v>0.14925373134328357</c:v>
                </c:pt>
                <c:pt idx="1755">
                  <c:v>0.14925373134328357</c:v>
                </c:pt>
                <c:pt idx="1756">
                  <c:v>0.14925373134328357</c:v>
                </c:pt>
                <c:pt idx="1757">
                  <c:v>0.14925373134328357</c:v>
                </c:pt>
                <c:pt idx="1758">
                  <c:v>0.14925373134328357</c:v>
                </c:pt>
                <c:pt idx="1759">
                  <c:v>0.14925373134328357</c:v>
                </c:pt>
                <c:pt idx="1760">
                  <c:v>0.14925373134328357</c:v>
                </c:pt>
                <c:pt idx="1761">
                  <c:v>0.14925373134328357</c:v>
                </c:pt>
                <c:pt idx="1762">
                  <c:v>0.14925373134328357</c:v>
                </c:pt>
                <c:pt idx="1763">
                  <c:v>0.14925373134328357</c:v>
                </c:pt>
                <c:pt idx="1764">
                  <c:v>0.14925373134328357</c:v>
                </c:pt>
                <c:pt idx="1765">
                  <c:v>0.14925373134328357</c:v>
                </c:pt>
                <c:pt idx="1766">
                  <c:v>0.14925373134328357</c:v>
                </c:pt>
                <c:pt idx="1767">
                  <c:v>0.14925373134328357</c:v>
                </c:pt>
                <c:pt idx="1768">
                  <c:v>0.14925373134328357</c:v>
                </c:pt>
                <c:pt idx="1769">
                  <c:v>0.14925373134328357</c:v>
                </c:pt>
                <c:pt idx="1770">
                  <c:v>0.14925373134328357</c:v>
                </c:pt>
                <c:pt idx="1771">
                  <c:v>0.14925373134328357</c:v>
                </c:pt>
                <c:pt idx="1772">
                  <c:v>0.14925373134328357</c:v>
                </c:pt>
                <c:pt idx="1773">
                  <c:v>0.14925373134328357</c:v>
                </c:pt>
                <c:pt idx="1774">
                  <c:v>0.14925373134328357</c:v>
                </c:pt>
                <c:pt idx="1775">
                  <c:v>0.14925373134328357</c:v>
                </c:pt>
                <c:pt idx="1776">
                  <c:v>0.14925373134328357</c:v>
                </c:pt>
                <c:pt idx="1777">
                  <c:v>0.14925373134328357</c:v>
                </c:pt>
                <c:pt idx="1778">
                  <c:v>0.14925373134328357</c:v>
                </c:pt>
                <c:pt idx="1779">
                  <c:v>0.14925373134328357</c:v>
                </c:pt>
                <c:pt idx="1780">
                  <c:v>0.14925373134328357</c:v>
                </c:pt>
                <c:pt idx="1781">
                  <c:v>0.14925373134328357</c:v>
                </c:pt>
                <c:pt idx="1782">
                  <c:v>0.14925373134328357</c:v>
                </c:pt>
                <c:pt idx="1783">
                  <c:v>0.14925373134328357</c:v>
                </c:pt>
                <c:pt idx="1784">
                  <c:v>0.14925373134328357</c:v>
                </c:pt>
                <c:pt idx="1785">
                  <c:v>0.14925373134328357</c:v>
                </c:pt>
                <c:pt idx="1786">
                  <c:v>0.14925373134328357</c:v>
                </c:pt>
                <c:pt idx="1787">
                  <c:v>0.14925373134328357</c:v>
                </c:pt>
                <c:pt idx="1788">
                  <c:v>0.14925373134328357</c:v>
                </c:pt>
                <c:pt idx="1789">
                  <c:v>0.14925373134328357</c:v>
                </c:pt>
                <c:pt idx="1790">
                  <c:v>0.14925373134328357</c:v>
                </c:pt>
                <c:pt idx="1791">
                  <c:v>0.14925373134328357</c:v>
                </c:pt>
                <c:pt idx="1792">
                  <c:v>0.14925373134328357</c:v>
                </c:pt>
                <c:pt idx="1793">
                  <c:v>0.14925373134328357</c:v>
                </c:pt>
                <c:pt idx="1794">
                  <c:v>0.14925373134328357</c:v>
                </c:pt>
                <c:pt idx="1795">
                  <c:v>0.14925373134328357</c:v>
                </c:pt>
                <c:pt idx="1796">
                  <c:v>0.15269804822043631</c:v>
                </c:pt>
                <c:pt idx="1797">
                  <c:v>0.15269804822043631</c:v>
                </c:pt>
                <c:pt idx="1798">
                  <c:v>0.15269804822043631</c:v>
                </c:pt>
                <c:pt idx="1799">
                  <c:v>0.15269804822043631</c:v>
                </c:pt>
                <c:pt idx="1800">
                  <c:v>0.15269804822043631</c:v>
                </c:pt>
                <c:pt idx="1801">
                  <c:v>0.15269804822043631</c:v>
                </c:pt>
                <c:pt idx="1802">
                  <c:v>0.15269804822043631</c:v>
                </c:pt>
                <c:pt idx="1803">
                  <c:v>0.15269804822043631</c:v>
                </c:pt>
                <c:pt idx="1804">
                  <c:v>0.15269804822043631</c:v>
                </c:pt>
                <c:pt idx="1805">
                  <c:v>0.15269804822043631</c:v>
                </c:pt>
                <c:pt idx="1806">
                  <c:v>0.15269804822043631</c:v>
                </c:pt>
                <c:pt idx="1807">
                  <c:v>0.15269804822043631</c:v>
                </c:pt>
                <c:pt idx="1808">
                  <c:v>0.15269804822043631</c:v>
                </c:pt>
                <c:pt idx="1809">
                  <c:v>0.15269804822043631</c:v>
                </c:pt>
                <c:pt idx="1810">
                  <c:v>0.15269804822043631</c:v>
                </c:pt>
                <c:pt idx="1811">
                  <c:v>0.15269804822043631</c:v>
                </c:pt>
                <c:pt idx="1812">
                  <c:v>0.15269804822043631</c:v>
                </c:pt>
                <c:pt idx="1813">
                  <c:v>0.15269804822043631</c:v>
                </c:pt>
                <c:pt idx="1814">
                  <c:v>0.15269804822043631</c:v>
                </c:pt>
                <c:pt idx="1815">
                  <c:v>0.15269804822043631</c:v>
                </c:pt>
                <c:pt idx="1816">
                  <c:v>0.15269804822043631</c:v>
                </c:pt>
                <c:pt idx="1817">
                  <c:v>0.15269804822043631</c:v>
                </c:pt>
                <c:pt idx="1818">
                  <c:v>0.15269804822043631</c:v>
                </c:pt>
                <c:pt idx="1819">
                  <c:v>0.15269804822043631</c:v>
                </c:pt>
                <c:pt idx="1820">
                  <c:v>0.15269804822043631</c:v>
                </c:pt>
                <c:pt idx="1821">
                  <c:v>0.15269804822043631</c:v>
                </c:pt>
                <c:pt idx="1822">
                  <c:v>0.15269804822043631</c:v>
                </c:pt>
                <c:pt idx="1823">
                  <c:v>0.15269804822043631</c:v>
                </c:pt>
                <c:pt idx="1824">
                  <c:v>0.15269804822043631</c:v>
                </c:pt>
                <c:pt idx="1825">
                  <c:v>0.15269804822043631</c:v>
                </c:pt>
                <c:pt idx="1826">
                  <c:v>0.15154994259471866</c:v>
                </c:pt>
                <c:pt idx="1827">
                  <c:v>0.15154994259471866</c:v>
                </c:pt>
                <c:pt idx="1828">
                  <c:v>0.15154994259471866</c:v>
                </c:pt>
                <c:pt idx="1829">
                  <c:v>0.15154994259471866</c:v>
                </c:pt>
                <c:pt idx="1830">
                  <c:v>0.15154994259471866</c:v>
                </c:pt>
                <c:pt idx="1831">
                  <c:v>0.15154994259471866</c:v>
                </c:pt>
                <c:pt idx="1832">
                  <c:v>0.15154994259471866</c:v>
                </c:pt>
                <c:pt idx="1833">
                  <c:v>0.15154994259471866</c:v>
                </c:pt>
                <c:pt idx="1834">
                  <c:v>0.15154994259471866</c:v>
                </c:pt>
                <c:pt idx="1835">
                  <c:v>0.15154994259471866</c:v>
                </c:pt>
                <c:pt idx="1836">
                  <c:v>0.15154994259471866</c:v>
                </c:pt>
                <c:pt idx="1837">
                  <c:v>0.15154994259471866</c:v>
                </c:pt>
                <c:pt idx="1838">
                  <c:v>0.15154994259471866</c:v>
                </c:pt>
                <c:pt idx="1839">
                  <c:v>0.15154994259471866</c:v>
                </c:pt>
                <c:pt idx="1840">
                  <c:v>0.15154994259471866</c:v>
                </c:pt>
                <c:pt idx="1841">
                  <c:v>0.15154994259471866</c:v>
                </c:pt>
                <c:pt idx="1842">
                  <c:v>0.15154994259471866</c:v>
                </c:pt>
                <c:pt idx="1843">
                  <c:v>0.15154994259471866</c:v>
                </c:pt>
                <c:pt idx="1844">
                  <c:v>0.15154994259471866</c:v>
                </c:pt>
                <c:pt idx="1845">
                  <c:v>0.15154994259471866</c:v>
                </c:pt>
                <c:pt idx="1846">
                  <c:v>0.15154994259471866</c:v>
                </c:pt>
                <c:pt idx="1847">
                  <c:v>0.15154994259471866</c:v>
                </c:pt>
                <c:pt idx="1848">
                  <c:v>0.15154994259471866</c:v>
                </c:pt>
                <c:pt idx="1849">
                  <c:v>0.15154994259471866</c:v>
                </c:pt>
                <c:pt idx="1850">
                  <c:v>0.15154994259471866</c:v>
                </c:pt>
                <c:pt idx="1851">
                  <c:v>0.15154994259471866</c:v>
                </c:pt>
                <c:pt idx="1852">
                  <c:v>0.15154994259471866</c:v>
                </c:pt>
                <c:pt idx="1853">
                  <c:v>0.15154994259471866</c:v>
                </c:pt>
                <c:pt idx="1854">
                  <c:v>0.15154994259471866</c:v>
                </c:pt>
                <c:pt idx="1855">
                  <c:v>0.15154994259471866</c:v>
                </c:pt>
                <c:pt idx="1856">
                  <c:v>0.15154994259471866</c:v>
                </c:pt>
                <c:pt idx="1857">
                  <c:v>0.15040183696900122</c:v>
                </c:pt>
                <c:pt idx="1858">
                  <c:v>0.15040183696900122</c:v>
                </c:pt>
                <c:pt idx="1859">
                  <c:v>0.15040183696900122</c:v>
                </c:pt>
                <c:pt idx="1860">
                  <c:v>0.15040183696900122</c:v>
                </c:pt>
                <c:pt idx="1861">
                  <c:v>0.15040183696900122</c:v>
                </c:pt>
                <c:pt idx="1862">
                  <c:v>0.15040183696900122</c:v>
                </c:pt>
                <c:pt idx="1863">
                  <c:v>0.15040183696900122</c:v>
                </c:pt>
                <c:pt idx="1864">
                  <c:v>0.15040183696900122</c:v>
                </c:pt>
                <c:pt idx="1865">
                  <c:v>0.15040183696900122</c:v>
                </c:pt>
                <c:pt idx="1866">
                  <c:v>0.15040183696900122</c:v>
                </c:pt>
                <c:pt idx="1867">
                  <c:v>0.15040183696900122</c:v>
                </c:pt>
                <c:pt idx="1868">
                  <c:v>0.15040183696900122</c:v>
                </c:pt>
                <c:pt idx="1869">
                  <c:v>0.15040183696900122</c:v>
                </c:pt>
                <c:pt idx="1870">
                  <c:v>0.15040183696900122</c:v>
                </c:pt>
                <c:pt idx="1871">
                  <c:v>0.15040183696900122</c:v>
                </c:pt>
                <c:pt idx="1872">
                  <c:v>0.15040183696900122</c:v>
                </c:pt>
                <c:pt idx="1873">
                  <c:v>0.15040183696900122</c:v>
                </c:pt>
                <c:pt idx="1874">
                  <c:v>0.15040183696900122</c:v>
                </c:pt>
                <c:pt idx="1875">
                  <c:v>0.15040183696900122</c:v>
                </c:pt>
                <c:pt idx="1876">
                  <c:v>0.15040183696900122</c:v>
                </c:pt>
                <c:pt idx="1877">
                  <c:v>0.15040183696900122</c:v>
                </c:pt>
                <c:pt idx="1878">
                  <c:v>0.15040183696900122</c:v>
                </c:pt>
                <c:pt idx="1879">
                  <c:v>0.15040183696900122</c:v>
                </c:pt>
                <c:pt idx="1880">
                  <c:v>0.15040183696900122</c:v>
                </c:pt>
                <c:pt idx="1881">
                  <c:v>0.15040183696900122</c:v>
                </c:pt>
                <c:pt idx="1882">
                  <c:v>0.15040183696900122</c:v>
                </c:pt>
                <c:pt idx="1883">
                  <c:v>0.15040183696900122</c:v>
                </c:pt>
                <c:pt idx="1884">
                  <c:v>0.15040183696900122</c:v>
                </c:pt>
                <c:pt idx="1885">
                  <c:v>0.15040183696900122</c:v>
                </c:pt>
                <c:pt idx="1886">
                  <c:v>0.15040183696900122</c:v>
                </c:pt>
                <c:pt idx="1887">
                  <c:v>0.14695752009184848</c:v>
                </c:pt>
                <c:pt idx="1888">
                  <c:v>0.14695752009184848</c:v>
                </c:pt>
                <c:pt idx="1889">
                  <c:v>0.14695752009184848</c:v>
                </c:pt>
                <c:pt idx="1890">
                  <c:v>0.14695752009184848</c:v>
                </c:pt>
                <c:pt idx="1891">
                  <c:v>0.14695752009184848</c:v>
                </c:pt>
                <c:pt idx="1892">
                  <c:v>0.14695752009184848</c:v>
                </c:pt>
                <c:pt idx="1893">
                  <c:v>0.14695752009184848</c:v>
                </c:pt>
                <c:pt idx="1894">
                  <c:v>0.14695752009184848</c:v>
                </c:pt>
                <c:pt idx="1895">
                  <c:v>0.14695752009184848</c:v>
                </c:pt>
                <c:pt idx="1896">
                  <c:v>0.14695752009184848</c:v>
                </c:pt>
                <c:pt idx="1897">
                  <c:v>0.14695752009184848</c:v>
                </c:pt>
                <c:pt idx="1898">
                  <c:v>0.14695752009184848</c:v>
                </c:pt>
                <c:pt idx="1899">
                  <c:v>0.14695752009184848</c:v>
                </c:pt>
                <c:pt idx="1900">
                  <c:v>0.14695752009184848</c:v>
                </c:pt>
                <c:pt idx="1901">
                  <c:v>0.14695752009184848</c:v>
                </c:pt>
                <c:pt idx="1902">
                  <c:v>0.14695752009184848</c:v>
                </c:pt>
                <c:pt idx="1903">
                  <c:v>0.14695752009184848</c:v>
                </c:pt>
                <c:pt idx="1904">
                  <c:v>0.14695752009184848</c:v>
                </c:pt>
                <c:pt idx="1905">
                  <c:v>0.14695752009184848</c:v>
                </c:pt>
                <c:pt idx="1906">
                  <c:v>0.14695752009184848</c:v>
                </c:pt>
                <c:pt idx="1907">
                  <c:v>0.14695752009184848</c:v>
                </c:pt>
                <c:pt idx="1908">
                  <c:v>0.14695752009184848</c:v>
                </c:pt>
                <c:pt idx="1909">
                  <c:v>0.14695752009184848</c:v>
                </c:pt>
                <c:pt idx="1910">
                  <c:v>0.14695752009184848</c:v>
                </c:pt>
                <c:pt idx="1911">
                  <c:v>0.14695752009184848</c:v>
                </c:pt>
                <c:pt idx="1912">
                  <c:v>0.14695752009184848</c:v>
                </c:pt>
                <c:pt idx="1913">
                  <c:v>0.14695752009184848</c:v>
                </c:pt>
                <c:pt idx="1914">
                  <c:v>0.14695752009184848</c:v>
                </c:pt>
                <c:pt idx="1915">
                  <c:v>0.14695752009184848</c:v>
                </c:pt>
                <c:pt idx="1916">
                  <c:v>0.14695752009184848</c:v>
                </c:pt>
                <c:pt idx="1917">
                  <c:v>0.14695752009184848</c:v>
                </c:pt>
                <c:pt idx="1918">
                  <c:v>0.15040183696900122</c:v>
                </c:pt>
                <c:pt idx="1919">
                  <c:v>0.15040183696900122</c:v>
                </c:pt>
                <c:pt idx="1920">
                  <c:v>0.15040183696900122</c:v>
                </c:pt>
                <c:pt idx="1921">
                  <c:v>0.15040183696900122</c:v>
                </c:pt>
                <c:pt idx="1922">
                  <c:v>0.15040183696900122</c:v>
                </c:pt>
                <c:pt idx="1923">
                  <c:v>0.15040183696900122</c:v>
                </c:pt>
                <c:pt idx="1924">
                  <c:v>0.15040183696900122</c:v>
                </c:pt>
                <c:pt idx="1925">
                  <c:v>0.15040183696900122</c:v>
                </c:pt>
                <c:pt idx="1926">
                  <c:v>0.15040183696900122</c:v>
                </c:pt>
                <c:pt idx="1927">
                  <c:v>0.15040183696900122</c:v>
                </c:pt>
                <c:pt idx="1928">
                  <c:v>0.15040183696900122</c:v>
                </c:pt>
                <c:pt idx="1929">
                  <c:v>0.15040183696900122</c:v>
                </c:pt>
                <c:pt idx="1930">
                  <c:v>0.15040183696900122</c:v>
                </c:pt>
                <c:pt idx="1931">
                  <c:v>0.15040183696900122</c:v>
                </c:pt>
                <c:pt idx="1932">
                  <c:v>0.15040183696900122</c:v>
                </c:pt>
                <c:pt idx="1933">
                  <c:v>0.15040183696900122</c:v>
                </c:pt>
                <c:pt idx="1934">
                  <c:v>0.15040183696900122</c:v>
                </c:pt>
                <c:pt idx="1935">
                  <c:v>0.15040183696900122</c:v>
                </c:pt>
                <c:pt idx="1936">
                  <c:v>0.15040183696900122</c:v>
                </c:pt>
                <c:pt idx="1937">
                  <c:v>0.15040183696900122</c:v>
                </c:pt>
                <c:pt idx="1938">
                  <c:v>0.15040183696900122</c:v>
                </c:pt>
                <c:pt idx="1939">
                  <c:v>0.15040183696900122</c:v>
                </c:pt>
                <c:pt idx="1940">
                  <c:v>0.15040183696900122</c:v>
                </c:pt>
                <c:pt idx="1941">
                  <c:v>0.15040183696900122</c:v>
                </c:pt>
                <c:pt idx="1942">
                  <c:v>0.15040183696900122</c:v>
                </c:pt>
                <c:pt idx="1943">
                  <c:v>0.15040183696900122</c:v>
                </c:pt>
                <c:pt idx="1944">
                  <c:v>0.15040183696900122</c:v>
                </c:pt>
                <c:pt idx="1945">
                  <c:v>0.15040183696900122</c:v>
                </c:pt>
                <c:pt idx="1946">
                  <c:v>0.15040183696900122</c:v>
                </c:pt>
                <c:pt idx="1947">
                  <c:v>0.15040183696900122</c:v>
                </c:pt>
                <c:pt idx="1948">
                  <c:v>0.15040183696900122</c:v>
                </c:pt>
                <c:pt idx="1949">
                  <c:v>0.14810562571756614</c:v>
                </c:pt>
                <c:pt idx="1950">
                  <c:v>0.14810562571756614</c:v>
                </c:pt>
                <c:pt idx="1951">
                  <c:v>0.14810562571756614</c:v>
                </c:pt>
                <c:pt idx="1952">
                  <c:v>0.14810562571756614</c:v>
                </c:pt>
                <c:pt idx="1953">
                  <c:v>0.14810562571756614</c:v>
                </c:pt>
                <c:pt idx="1954">
                  <c:v>0.14810562571756614</c:v>
                </c:pt>
                <c:pt idx="1955">
                  <c:v>0.14810562571756614</c:v>
                </c:pt>
                <c:pt idx="1956">
                  <c:v>0.14810562571756614</c:v>
                </c:pt>
                <c:pt idx="1957">
                  <c:v>0.14810562571756614</c:v>
                </c:pt>
                <c:pt idx="1958">
                  <c:v>0.14810562571756614</c:v>
                </c:pt>
                <c:pt idx="1959">
                  <c:v>0.14810562571756614</c:v>
                </c:pt>
                <c:pt idx="1960">
                  <c:v>0.14810562571756614</c:v>
                </c:pt>
                <c:pt idx="1961">
                  <c:v>0.14810562571756614</c:v>
                </c:pt>
                <c:pt idx="1962">
                  <c:v>0.14810562571756614</c:v>
                </c:pt>
                <c:pt idx="1963">
                  <c:v>0.14810562571756614</c:v>
                </c:pt>
                <c:pt idx="1964">
                  <c:v>0.14810562571756614</c:v>
                </c:pt>
                <c:pt idx="1965">
                  <c:v>0.14810562571756614</c:v>
                </c:pt>
                <c:pt idx="1966">
                  <c:v>0.14810562571756614</c:v>
                </c:pt>
                <c:pt idx="1967">
                  <c:v>0.14810562571756614</c:v>
                </c:pt>
                <c:pt idx="1968">
                  <c:v>0.14810562571756614</c:v>
                </c:pt>
                <c:pt idx="1969">
                  <c:v>0.14810562571756614</c:v>
                </c:pt>
                <c:pt idx="1970">
                  <c:v>0.14810562571756614</c:v>
                </c:pt>
                <c:pt idx="1971">
                  <c:v>0.14810562571756614</c:v>
                </c:pt>
                <c:pt idx="1972">
                  <c:v>0.14810562571756614</c:v>
                </c:pt>
                <c:pt idx="1973">
                  <c:v>0.14810562571756614</c:v>
                </c:pt>
                <c:pt idx="1974">
                  <c:v>0.14810562571756614</c:v>
                </c:pt>
                <c:pt idx="1975">
                  <c:v>0.14810562571756614</c:v>
                </c:pt>
                <c:pt idx="1976">
                  <c:v>0.14810562571756614</c:v>
                </c:pt>
                <c:pt idx="1977">
                  <c:v>0.14810562571756614</c:v>
                </c:pt>
                <c:pt idx="1978">
                  <c:v>0.14810562571756614</c:v>
                </c:pt>
                <c:pt idx="1979">
                  <c:v>0.14925373134328357</c:v>
                </c:pt>
                <c:pt idx="1980">
                  <c:v>0.14925373134328357</c:v>
                </c:pt>
                <c:pt idx="1981">
                  <c:v>0.14925373134328357</c:v>
                </c:pt>
                <c:pt idx="1982">
                  <c:v>0.14925373134328357</c:v>
                </c:pt>
                <c:pt idx="1983">
                  <c:v>0.14925373134328357</c:v>
                </c:pt>
                <c:pt idx="1984">
                  <c:v>0.14925373134328357</c:v>
                </c:pt>
                <c:pt idx="1985">
                  <c:v>0.14925373134328357</c:v>
                </c:pt>
                <c:pt idx="1986">
                  <c:v>0.14925373134328357</c:v>
                </c:pt>
                <c:pt idx="1987">
                  <c:v>0.14925373134328357</c:v>
                </c:pt>
                <c:pt idx="1988">
                  <c:v>0.14925373134328357</c:v>
                </c:pt>
                <c:pt idx="1989">
                  <c:v>0.14925373134328357</c:v>
                </c:pt>
                <c:pt idx="1990">
                  <c:v>0.14925373134328357</c:v>
                </c:pt>
                <c:pt idx="1991">
                  <c:v>0.14925373134328357</c:v>
                </c:pt>
                <c:pt idx="1992">
                  <c:v>0.14925373134328357</c:v>
                </c:pt>
                <c:pt idx="1993">
                  <c:v>0.14925373134328357</c:v>
                </c:pt>
                <c:pt idx="1994">
                  <c:v>0.14925373134328357</c:v>
                </c:pt>
                <c:pt idx="1995">
                  <c:v>0.14925373134328357</c:v>
                </c:pt>
                <c:pt idx="1996">
                  <c:v>0.14925373134328357</c:v>
                </c:pt>
                <c:pt idx="1997">
                  <c:v>0.14925373134328357</c:v>
                </c:pt>
                <c:pt idx="1998">
                  <c:v>0.14925373134328357</c:v>
                </c:pt>
                <c:pt idx="1999">
                  <c:v>0.14925373134328357</c:v>
                </c:pt>
                <c:pt idx="2000">
                  <c:v>0.14925373134328357</c:v>
                </c:pt>
                <c:pt idx="2001">
                  <c:v>0.14925373134328357</c:v>
                </c:pt>
                <c:pt idx="2002">
                  <c:v>0.14925373134328357</c:v>
                </c:pt>
                <c:pt idx="2003">
                  <c:v>0.14925373134328357</c:v>
                </c:pt>
                <c:pt idx="2004">
                  <c:v>0.14925373134328357</c:v>
                </c:pt>
                <c:pt idx="2005">
                  <c:v>0.14925373134328357</c:v>
                </c:pt>
                <c:pt idx="2006">
                  <c:v>0.14925373134328357</c:v>
                </c:pt>
                <c:pt idx="2007">
                  <c:v>0.14925373134328357</c:v>
                </c:pt>
                <c:pt idx="2008">
                  <c:v>0.14925373134328357</c:v>
                </c:pt>
                <c:pt idx="2009">
                  <c:v>0.14925373134328357</c:v>
                </c:pt>
                <c:pt idx="2010">
                  <c:v>0.14466130884041339</c:v>
                </c:pt>
                <c:pt idx="2011">
                  <c:v>0.14466130884041339</c:v>
                </c:pt>
                <c:pt idx="2012">
                  <c:v>0.14466130884041339</c:v>
                </c:pt>
                <c:pt idx="2013">
                  <c:v>0.14466130884041339</c:v>
                </c:pt>
                <c:pt idx="2014">
                  <c:v>0.14466130884041339</c:v>
                </c:pt>
                <c:pt idx="2015">
                  <c:v>0.14466130884041339</c:v>
                </c:pt>
                <c:pt idx="2016">
                  <c:v>0.14466130884041339</c:v>
                </c:pt>
                <c:pt idx="2017">
                  <c:v>0.14466130884041339</c:v>
                </c:pt>
                <c:pt idx="2018">
                  <c:v>0.14466130884041339</c:v>
                </c:pt>
                <c:pt idx="2019">
                  <c:v>0.14466130884041339</c:v>
                </c:pt>
                <c:pt idx="2020">
                  <c:v>0.14466130884041339</c:v>
                </c:pt>
                <c:pt idx="2021">
                  <c:v>0.14466130884041339</c:v>
                </c:pt>
                <c:pt idx="2022">
                  <c:v>0.14466130884041339</c:v>
                </c:pt>
                <c:pt idx="2023">
                  <c:v>0.14466130884041339</c:v>
                </c:pt>
                <c:pt idx="2024">
                  <c:v>0.14466130884041339</c:v>
                </c:pt>
                <c:pt idx="2025">
                  <c:v>0.14466130884041339</c:v>
                </c:pt>
                <c:pt idx="2026">
                  <c:v>0.14466130884041339</c:v>
                </c:pt>
                <c:pt idx="2027">
                  <c:v>0.14466130884041339</c:v>
                </c:pt>
                <c:pt idx="2028">
                  <c:v>0.14466130884041339</c:v>
                </c:pt>
                <c:pt idx="2029">
                  <c:v>0.14466130884041339</c:v>
                </c:pt>
                <c:pt idx="2030">
                  <c:v>0.14466130884041339</c:v>
                </c:pt>
                <c:pt idx="2031">
                  <c:v>0.14466130884041339</c:v>
                </c:pt>
                <c:pt idx="2032">
                  <c:v>0.14466130884041339</c:v>
                </c:pt>
                <c:pt idx="2033">
                  <c:v>0.14466130884041339</c:v>
                </c:pt>
                <c:pt idx="2034">
                  <c:v>0.14466130884041339</c:v>
                </c:pt>
                <c:pt idx="2035">
                  <c:v>0.14466130884041339</c:v>
                </c:pt>
                <c:pt idx="2036">
                  <c:v>0.14466130884041339</c:v>
                </c:pt>
                <c:pt idx="2037">
                  <c:v>0.14466130884041339</c:v>
                </c:pt>
                <c:pt idx="2038">
                  <c:v>0.14466130884041339</c:v>
                </c:pt>
                <c:pt idx="2039">
                  <c:v>0.14466130884041339</c:v>
                </c:pt>
                <c:pt idx="2040">
                  <c:v>0.14236509758897831</c:v>
                </c:pt>
                <c:pt idx="2041">
                  <c:v>0.14236509758897831</c:v>
                </c:pt>
                <c:pt idx="2042">
                  <c:v>0.14236509758897831</c:v>
                </c:pt>
                <c:pt idx="2043">
                  <c:v>0.14236509758897831</c:v>
                </c:pt>
                <c:pt idx="2044">
                  <c:v>0.14236509758897831</c:v>
                </c:pt>
                <c:pt idx="2045">
                  <c:v>0.14236509758897831</c:v>
                </c:pt>
                <c:pt idx="2046">
                  <c:v>0.14236509758897831</c:v>
                </c:pt>
                <c:pt idx="2047">
                  <c:v>0.14236509758897831</c:v>
                </c:pt>
                <c:pt idx="2048">
                  <c:v>0.14236509758897831</c:v>
                </c:pt>
                <c:pt idx="2049">
                  <c:v>0.14236509758897831</c:v>
                </c:pt>
                <c:pt idx="2050">
                  <c:v>0.14236509758897831</c:v>
                </c:pt>
                <c:pt idx="2051">
                  <c:v>0.14236509758897831</c:v>
                </c:pt>
                <c:pt idx="2052">
                  <c:v>0.14236509758897831</c:v>
                </c:pt>
                <c:pt idx="2053">
                  <c:v>0.14236509758897831</c:v>
                </c:pt>
                <c:pt idx="2054">
                  <c:v>0.14236509758897831</c:v>
                </c:pt>
                <c:pt idx="2055">
                  <c:v>0.14236509758897831</c:v>
                </c:pt>
                <c:pt idx="2056">
                  <c:v>0.14236509758897831</c:v>
                </c:pt>
                <c:pt idx="2057">
                  <c:v>0.14236509758897831</c:v>
                </c:pt>
                <c:pt idx="2058">
                  <c:v>0.14236509758897831</c:v>
                </c:pt>
                <c:pt idx="2059">
                  <c:v>0.14236509758897831</c:v>
                </c:pt>
                <c:pt idx="2060">
                  <c:v>0.14236509758897831</c:v>
                </c:pt>
                <c:pt idx="2061">
                  <c:v>0.14236509758897831</c:v>
                </c:pt>
                <c:pt idx="2062">
                  <c:v>0.14236509758897831</c:v>
                </c:pt>
                <c:pt idx="2063">
                  <c:v>0.14236509758897831</c:v>
                </c:pt>
                <c:pt idx="2064">
                  <c:v>0.14236509758897831</c:v>
                </c:pt>
                <c:pt idx="2065">
                  <c:v>0.14236509758897831</c:v>
                </c:pt>
                <c:pt idx="2066">
                  <c:v>0.14236509758897831</c:v>
                </c:pt>
                <c:pt idx="2067">
                  <c:v>0.14236509758897831</c:v>
                </c:pt>
                <c:pt idx="2068">
                  <c:v>0.14236509758897831</c:v>
                </c:pt>
                <c:pt idx="2069">
                  <c:v>0.14236509758897831</c:v>
                </c:pt>
                <c:pt idx="2070">
                  <c:v>0.14236509758897831</c:v>
                </c:pt>
                <c:pt idx="2071">
                  <c:v>0.13662456946039048</c:v>
                </c:pt>
                <c:pt idx="2072">
                  <c:v>0.13662456946039048</c:v>
                </c:pt>
                <c:pt idx="2073">
                  <c:v>0.13662456946039048</c:v>
                </c:pt>
                <c:pt idx="2074">
                  <c:v>0.13662456946039048</c:v>
                </c:pt>
                <c:pt idx="2075">
                  <c:v>0.13662456946039048</c:v>
                </c:pt>
                <c:pt idx="2076">
                  <c:v>0.13662456946039048</c:v>
                </c:pt>
                <c:pt idx="2077">
                  <c:v>0.13662456946039048</c:v>
                </c:pt>
                <c:pt idx="2078">
                  <c:v>0.13662456946039048</c:v>
                </c:pt>
                <c:pt idx="2079">
                  <c:v>0.13662456946039048</c:v>
                </c:pt>
                <c:pt idx="2080">
                  <c:v>0.13662456946039048</c:v>
                </c:pt>
                <c:pt idx="2081">
                  <c:v>0.13662456946039048</c:v>
                </c:pt>
                <c:pt idx="2082">
                  <c:v>0.13662456946039048</c:v>
                </c:pt>
                <c:pt idx="2083">
                  <c:v>0.13662456946039048</c:v>
                </c:pt>
                <c:pt idx="2084">
                  <c:v>0.13662456946039048</c:v>
                </c:pt>
                <c:pt idx="2085">
                  <c:v>0.13662456946039048</c:v>
                </c:pt>
                <c:pt idx="2086">
                  <c:v>0.13662456946039048</c:v>
                </c:pt>
                <c:pt idx="2087">
                  <c:v>0.13662456946039048</c:v>
                </c:pt>
                <c:pt idx="2088">
                  <c:v>0.13662456946039048</c:v>
                </c:pt>
                <c:pt idx="2089">
                  <c:v>0.13662456946039048</c:v>
                </c:pt>
                <c:pt idx="2090">
                  <c:v>0.13662456946039048</c:v>
                </c:pt>
                <c:pt idx="2091">
                  <c:v>0.13662456946039048</c:v>
                </c:pt>
                <c:pt idx="2092">
                  <c:v>0.13662456946039048</c:v>
                </c:pt>
                <c:pt idx="2093">
                  <c:v>0.13662456946039048</c:v>
                </c:pt>
                <c:pt idx="2094">
                  <c:v>0.13662456946039048</c:v>
                </c:pt>
                <c:pt idx="2095">
                  <c:v>0.13662456946039048</c:v>
                </c:pt>
                <c:pt idx="2096">
                  <c:v>0.13662456946039048</c:v>
                </c:pt>
                <c:pt idx="2097">
                  <c:v>0.13662456946039048</c:v>
                </c:pt>
                <c:pt idx="2098">
                  <c:v>0.13662456946039048</c:v>
                </c:pt>
                <c:pt idx="2099">
                  <c:v>0.14351320321469574</c:v>
                </c:pt>
                <c:pt idx="2100">
                  <c:v>0.14351320321469574</c:v>
                </c:pt>
                <c:pt idx="2101">
                  <c:v>0.14351320321469574</c:v>
                </c:pt>
                <c:pt idx="2102">
                  <c:v>0.14351320321469574</c:v>
                </c:pt>
                <c:pt idx="2103">
                  <c:v>0.14351320321469574</c:v>
                </c:pt>
                <c:pt idx="2104">
                  <c:v>0.14351320321469574</c:v>
                </c:pt>
                <c:pt idx="2105">
                  <c:v>0.14351320321469574</c:v>
                </c:pt>
                <c:pt idx="2106">
                  <c:v>0.14351320321469574</c:v>
                </c:pt>
                <c:pt idx="2107">
                  <c:v>0.14351320321469574</c:v>
                </c:pt>
                <c:pt idx="2108">
                  <c:v>0.14351320321469574</c:v>
                </c:pt>
                <c:pt idx="2109">
                  <c:v>0.14351320321469574</c:v>
                </c:pt>
                <c:pt idx="2110">
                  <c:v>0.14351320321469574</c:v>
                </c:pt>
                <c:pt idx="2111">
                  <c:v>0.14351320321469574</c:v>
                </c:pt>
                <c:pt idx="2112">
                  <c:v>0.14351320321469574</c:v>
                </c:pt>
                <c:pt idx="2113">
                  <c:v>0.14351320321469574</c:v>
                </c:pt>
                <c:pt idx="2114">
                  <c:v>0.14351320321469574</c:v>
                </c:pt>
                <c:pt idx="2115">
                  <c:v>0.14351320321469574</c:v>
                </c:pt>
                <c:pt idx="2116">
                  <c:v>0.14351320321469574</c:v>
                </c:pt>
                <c:pt idx="2117">
                  <c:v>0.14351320321469574</c:v>
                </c:pt>
                <c:pt idx="2118">
                  <c:v>0.14351320321469574</c:v>
                </c:pt>
                <c:pt idx="2119">
                  <c:v>0.14351320321469574</c:v>
                </c:pt>
                <c:pt idx="2120">
                  <c:v>0.14351320321469574</c:v>
                </c:pt>
                <c:pt idx="2121">
                  <c:v>0.14351320321469574</c:v>
                </c:pt>
                <c:pt idx="2122">
                  <c:v>0.14351320321469574</c:v>
                </c:pt>
                <c:pt idx="2123">
                  <c:v>0.14351320321469574</c:v>
                </c:pt>
                <c:pt idx="2124">
                  <c:v>0.14351320321469574</c:v>
                </c:pt>
                <c:pt idx="2125">
                  <c:v>0.14351320321469574</c:v>
                </c:pt>
                <c:pt idx="2126">
                  <c:v>0.14351320321469574</c:v>
                </c:pt>
                <c:pt idx="2127">
                  <c:v>0.14351320321469574</c:v>
                </c:pt>
                <c:pt idx="2128">
                  <c:v>0.14351320321469574</c:v>
                </c:pt>
                <c:pt idx="2129">
                  <c:v>0.14351320321469574</c:v>
                </c:pt>
                <c:pt idx="2130">
                  <c:v>0.13892078071182556</c:v>
                </c:pt>
                <c:pt idx="2131">
                  <c:v>0.13892078071182556</c:v>
                </c:pt>
                <c:pt idx="2132">
                  <c:v>0.13892078071182556</c:v>
                </c:pt>
                <c:pt idx="2133">
                  <c:v>0.13892078071182556</c:v>
                </c:pt>
                <c:pt idx="2134">
                  <c:v>0.13892078071182556</c:v>
                </c:pt>
                <c:pt idx="2135">
                  <c:v>0.13892078071182556</c:v>
                </c:pt>
                <c:pt idx="2136">
                  <c:v>0.13892078071182556</c:v>
                </c:pt>
                <c:pt idx="2137">
                  <c:v>0.13892078071182556</c:v>
                </c:pt>
                <c:pt idx="2138">
                  <c:v>0.13892078071182556</c:v>
                </c:pt>
                <c:pt idx="2139">
                  <c:v>0.13892078071182556</c:v>
                </c:pt>
                <c:pt idx="2140">
                  <c:v>0.13892078071182556</c:v>
                </c:pt>
                <c:pt idx="2141">
                  <c:v>0.13892078071182556</c:v>
                </c:pt>
                <c:pt idx="2142">
                  <c:v>0.13892078071182556</c:v>
                </c:pt>
                <c:pt idx="2143">
                  <c:v>0.13892078071182556</c:v>
                </c:pt>
                <c:pt idx="2144">
                  <c:v>0.13892078071182556</c:v>
                </c:pt>
                <c:pt idx="2145">
                  <c:v>0.13892078071182556</c:v>
                </c:pt>
                <c:pt idx="2146">
                  <c:v>0.13892078071182556</c:v>
                </c:pt>
                <c:pt idx="2147">
                  <c:v>0.13892078071182556</c:v>
                </c:pt>
                <c:pt idx="2148">
                  <c:v>0.13892078071182556</c:v>
                </c:pt>
                <c:pt idx="2149">
                  <c:v>0.13892078071182556</c:v>
                </c:pt>
                <c:pt idx="2150">
                  <c:v>0.13892078071182556</c:v>
                </c:pt>
                <c:pt idx="2151">
                  <c:v>0.13892078071182556</c:v>
                </c:pt>
                <c:pt idx="2152">
                  <c:v>0.13892078071182556</c:v>
                </c:pt>
                <c:pt idx="2153">
                  <c:v>0.13892078071182556</c:v>
                </c:pt>
                <c:pt idx="2154">
                  <c:v>0.13892078071182556</c:v>
                </c:pt>
                <c:pt idx="2155">
                  <c:v>0.13892078071182556</c:v>
                </c:pt>
                <c:pt idx="2156">
                  <c:v>0.13892078071182556</c:v>
                </c:pt>
                <c:pt idx="2157">
                  <c:v>0.13892078071182556</c:v>
                </c:pt>
                <c:pt idx="2158">
                  <c:v>0.13892078071182556</c:v>
                </c:pt>
                <c:pt idx="2159">
                  <c:v>0.13892078071182556</c:v>
                </c:pt>
                <c:pt idx="2160">
                  <c:v>0.13892078071182556</c:v>
                </c:pt>
                <c:pt idx="2161">
                  <c:v>0.13777267508610791</c:v>
                </c:pt>
                <c:pt idx="2162">
                  <c:v>0.13777267508610791</c:v>
                </c:pt>
                <c:pt idx="2163">
                  <c:v>0.13777267508610791</c:v>
                </c:pt>
                <c:pt idx="2164">
                  <c:v>0.13777267508610791</c:v>
                </c:pt>
                <c:pt idx="2165">
                  <c:v>0.13777267508610791</c:v>
                </c:pt>
                <c:pt idx="2166">
                  <c:v>0.13777267508610791</c:v>
                </c:pt>
                <c:pt idx="2167">
                  <c:v>0.13777267508610791</c:v>
                </c:pt>
                <c:pt idx="2168">
                  <c:v>0.13777267508610791</c:v>
                </c:pt>
                <c:pt idx="2169">
                  <c:v>0.13777267508610791</c:v>
                </c:pt>
                <c:pt idx="2170">
                  <c:v>0.13777267508610791</c:v>
                </c:pt>
                <c:pt idx="2171">
                  <c:v>0.13777267508610791</c:v>
                </c:pt>
                <c:pt idx="2172">
                  <c:v>0.13777267508610791</c:v>
                </c:pt>
                <c:pt idx="2173">
                  <c:v>0.13777267508610791</c:v>
                </c:pt>
                <c:pt idx="2174">
                  <c:v>0.13777267508610791</c:v>
                </c:pt>
                <c:pt idx="2175">
                  <c:v>0.13777267508610791</c:v>
                </c:pt>
                <c:pt idx="2176">
                  <c:v>0.13777267508610791</c:v>
                </c:pt>
                <c:pt idx="2177">
                  <c:v>0.13777267508610791</c:v>
                </c:pt>
                <c:pt idx="2178">
                  <c:v>0.13777267508610791</c:v>
                </c:pt>
                <c:pt idx="2179">
                  <c:v>0.13777267508610791</c:v>
                </c:pt>
                <c:pt idx="2180">
                  <c:v>0.13777267508610791</c:v>
                </c:pt>
                <c:pt idx="2181">
                  <c:v>0.13777267508610791</c:v>
                </c:pt>
                <c:pt idx="2182">
                  <c:v>0.13777267508610791</c:v>
                </c:pt>
                <c:pt idx="2183">
                  <c:v>0.13777267508610791</c:v>
                </c:pt>
                <c:pt idx="2184">
                  <c:v>0.13777267508610791</c:v>
                </c:pt>
                <c:pt idx="2185">
                  <c:v>0.13777267508610791</c:v>
                </c:pt>
                <c:pt idx="2186">
                  <c:v>0.13777267508610791</c:v>
                </c:pt>
                <c:pt idx="2187">
                  <c:v>0.13777267508610791</c:v>
                </c:pt>
                <c:pt idx="2188">
                  <c:v>0.13777267508610791</c:v>
                </c:pt>
                <c:pt idx="2189">
                  <c:v>0.13777267508610791</c:v>
                </c:pt>
                <c:pt idx="2190">
                  <c:v>0.13777267508610791</c:v>
                </c:pt>
                <c:pt idx="2191">
                  <c:v>0.13777267508610791</c:v>
                </c:pt>
                <c:pt idx="2192">
                  <c:v>0.13777267508610791</c:v>
                </c:pt>
                <c:pt idx="2193">
                  <c:v>0.13777267508610791</c:v>
                </c:pt>
                <c:pt idx="2194">
                  <c:v>0.13777267508610791</c:v>
                </c:pt>
                <c:pt idx="2195">
                  <c:v>0.13777267508610791</c:v>
                </c:pt>
                <c:pt idx="2196">
                  <c:v>0.13777267508610791</c:v>
                </c:pt>
                <c:pt idx="2197">
                  <c:v>0.13777267508610791</c:v>
                </c:pt>
                <c:pt idx="2198">
                  <c:v>0.13777267508610791</c:v>
                </c:pt>
                <c:pt idx="2199">
                  <c:v>0.13777267508610791</c:v>
                </c:pt>
                <c:pt idx="2200">
                  <c:v>0.13777267508610791</c:v>
                </c:pt>
                <c:pt idx="2201">
                  <c:v>0.13777267508610791</c:v>
                </c:pt>
                <c:pt idx="2202">
                  <c:v>0.13777267508610791</c:v>
                </c:pt>
                <c:pt idx="2203">
                  <c:v>0.13777267508610791</c:v>
                </c:pt>
                <c:pt idx="2204">
                  <c:v>0.13777267508610791</c:v>
                </c:pt>
                <c:pt idx="2205">
                  <c:v>0.13777267508610791</c:v>
                </c:pt>
                <c:pt idx="2206">
                  <c:v>0.13777267508610791</c:v>
                </c:pt>
                <c:pt idx="2207">
                  <c:v>0.13777267508610791</c:v>
                </c:pt>
                <c:pt idx="2208">
                  <c:v>0.13777267508610791</c:v>
                </c:pt>
                <c:pt idx="2209">
                  <c:v>0.13777267508610791</c:v>
                </c:pt>
                <c:pt idx="2210">
                  <c:v>0.13777267508610791</c:v>
                </c:pt>
                <c:pt idx="2211">
                  <c:v>0.13777267508610791</c:v>
                </c:pt>
                <c:pt idx="2212">
                  <c:v>0.13777267508610791</c:v>
                </c:pt>
                <c:pt idx="2213">
                  <c:v>0.13777267508610791</c:v>
                </c:pt>
                <c:pt idx="2214">
                  <c:v>0.13777267508610791</c:v>
                </c:pt>
                <c:pt idx="2215">
                  <c:v>0.13777267508610791</c:v>
                </c:pt>
                <c:pt idx="2216">
                  <c:v>0.13777267508610791</c:v>
                </c:pt>
                <c:pt idx="2217">
                  <c:v>0.13777267508610791</c:v>
                </c:pt>
                <c:pt idx="2218">
                  <c:v>0.13777267508610791</c:v>
                </c:pt>
                <c:pt idx="2219">
                  <c:v>0.13777267508610791</c:v>
                </c:pt>
                <c:pt idx="2220">
                  <c:v>0.13777267508610791</c:v>
                </c:pt>
                <c:pt idx="2221">
                  <c:v>0.13777267508610791</c:v>
                </c:pt>
                <c:pt idx="2222">
                  <c:v>0.13318025258323796</c:v>
                </c:pt>
                <c:pt idx="2223">
                  <c:v>0.13318025258323796</c:v>
                </c:pt>
                <c:pt idx="2224">
                  <c:v>0.13318025258323796</c:v>
                </c:pt>
                <c:pt idx="2225">
                  <c:v>0.13318025258323796</c:v>
                </c:pt>
                <c:pt idx="2226">
                  <c:v>0.13318025258323796</c:v>
                </c:pt>
                <c:pt idx="2227">
                  <c:v>0.13318025258323796</c:v>
                </c:pt>
                <c:pt idx="2228">
                  <c:v>0.13318025258323796</c:v>
                </c:pt>
                <c:pt idx="2229">
                  <c:v>0.13318025258323796</c:v>
                </c:pt>
                <c:pt idx="2230">
                  <c:v>0.13318025258323796</c:v>
                </c:pt>
                <c:pt idx="2231">
                  <c:v>0.13318025258323796</c:v>
                </c:pt>
                <c:pt idx="2232">
                  <c:v>0.13318025258323796</c:v>
                </c:pt>
                <c:pt idx="2233">
                  <c:v>0.13318025258323796</c:v>
                </c:pt>
                <c:pt idx="2234">
                  <c:v>0.13318025258323796</c:v>
                </c:pt>
                <c:pt idx="2235">
                  <c:v>0.13318025258323796</c:v>
                </c:pt>
                <c:pt idx="2236">
                  <c:v>0.13318025258323796</c:v>
                </c:pt>
                <c:pt idx="2237">
                  <c:v>0.13318025258323796</c:v>
                </c:pt>
                <c:pt idx="2238">
                  <c:v>0.13318025258323796</c:v>
                </c:pt>
                <c:pt idx="2239">
                  <c:v>0.13318025258323796</c:v>
                </c:pt>
                <c:pt idx="2240">
                  <c:v>0.13318025258323796</c:v>
                </c:pt>
                <c:pt idx="2241">
                  <c:v>0.13318025258323796</c:v>
                </c:pt>
                <c:pt idx="2242">
                  <c:v>0.13318025258323796</c:v>
                </c:pt>
                <c:pt idx="2243">
                  <c:v>0.13318025258323796</c:v>
                </c:pt>
                <c:pt idx="2244">
                  <c:v>0.13318025258323796</c:v>
                </c:pt>
                <c:pt idx="2245">
                  <c:v>0.13318025258323796</c:v>
                </c:pt>
                <c:pt idx="2246">
                  <c:v>0.13318025258323796</c:v>
                </c:pt>
                <c:pt idx="2247">
                  <c:v>0.13318025258323796</c:v>
                </c:pt>
                <c:pt idx="2248">
                  <c:v>0.13318025258323796</c:v>
                </c:pt>
                <c:pt idx="2249">
                  <c:v>0.13318025258323796</c:v>
                </c:pt>
                <c:pt idx="2250">
                  <c:v>0.13318025258323796</c:v>
                </c:pt>
                <c:pt idx="2251">
                  <c:v>0.13318025258323796</c:v>
                </c:pt>
                <c:pt idx="2252">
                  <c:v>0.12858783008036778</c:v>
                </c:pt>
                <c:pt idx="2253">
                  <c:v>0.12858783008036778</c:v>
                </c:pt>
                <c:pt idx="2254">
                  <c:v>0.12858783008036778</c:v>
                </c:pt>
                <c:pt idx="2255">
                  <c:v>0.12858783008036778</c:v>
                </c:pt>
                <c:pt idx="2256">
                  <c:v>0.12858783008036778</c:v>
                </c:pt>
                <c:pt idx="2257">
                  <c:v>0.12858783008036778</c:v>
                </c:pt>
                <c:pt idx="2258">
                  <c:v>0.12858783008036778</c:v>
                </c:pt>
                <c:pt idx="2259">
                  <c:v>0.12858783008036778</c:v>
                </c:pt>
                <c:pt idx="2260">
                  <c:v>0.12858783008036778</c:v>
                </c:pt>
                <c:pt idx="2261">
                  <c:v>0.12858783008036778</c:v>
                </c:pt>
                <c:pt idx="2262">
                  <c:v>0.12858783008036778</c:v>
                </c:pt>
                <c:pt idx="2263">
                  <c:v>0.12858783008036778</c:v>
                </c:pt>
                <c:pt idx="2264">
                  <c:v>0.12858783008036778</c:v>
                </c:pt>
                <c:pt idx="2265">
                  <c:v>0.12858783008036778</c:v>
                </c:pt>
                <c:pt idx="2266">
                  <c:v>0.12858783008036778</c:v>
                </c:pt>
                <c:pt idx="2267">
                  <c:v>0.12858783008036778</c:v>
                </c:pt>
                <c:pt idx="2268">
                  <c:v>0.12858783008036778</c:v>
                </c:pt>
                <c:pt idx="2269">
                  <c:v>0.12858783008036778</c:v>
                </c:pt>
                <c:pt idx="2270">
                  <c:v>0.12858783008036778</c:v>
                </c:pt>
                <c:pt idx="2271">
                  <c:v>0.12858783008036778</c:v>
                </c:pt>
                <c:pt idx="2272">
                  <c:v>0.12858783008036778</c:v>
                </c:pt>
                <c:pt idx="2273">
                  <c:v>0.12858783008036778</c:v>
                </c:pt>
                <c:pt idx="2274">
                  <c:v>0.12858783008036778</c:v>
                </c:pt>
                <c:pt idx="2275">
                  <c:v>0.12858783008036778</c:v>
                </c:pt>
                <c:pt idx="2276">
                  <c:v>0.12858783008036778</c:v>
                </c:pt>
                <c:pt idx="2277">
                  <c:v>0.12858783008036778</c:v>
                </c:pt>
                <c:pt idx="2278">
                  <c:v>0.12858783008036778</c:v>
                </c:pt>
                <c:pt idx="2279">
                  <c:v>0.12858783008036778</c:v>
                </c:pt>
                <c:pt idx="2280">
                  <c:v>0.12858783008036778</c:v>
                </c:pt>
                <c:pt idx="2281">
                  <c:v>0.12858783008036778</c:v>
                </c:pt>
                <c:pt idx="2282">
                  <c:v>0.12858783008036778</c:v>
                </c:pt>
                <c:pt idx="2283">
                  <c:v>0.12858783008036778</c:v>
                </c:pt>
                <c:pt idx="2284">
                  <c:v>0.12858783008036778</c:v>
                </c:pt>
                <c:pt idx="2285">
                  <c:v>0.12858783008036778</c:v>
                </c:pt>
                <c:pt idx="2286">
                  <c:v>0.12858783008036778</c:v>
                </c:pt>
                <c:pt idx="2287">
                  <c:v>0.12858783008036778</c:v>
                </c:pt>
                <c:pt idx="2288">
                  <c:v>0.12858783008036778</c:v>
                </c:pt>
                <c:pt idx="2289">
                  <c:v>0.12858783008036778</c:v>
                </c:pt>
                <c:pt idx="2290">
                  <c:v>0.12858783008036778</c:v>
                </c:pt>
                <c:pt idx="2291">
                  <c:v>0.12858783008036778</c:v>
                </c:pt>
                <c:pt idx="2292">
                  <c:v>0.12858783008036778</c:v>
                </c:pt>
                <c:pt idx="2293">
                  <c:v>0.12858783008036778</c:v>
                </c:pt>
                <c:pt idx="2294">
                  <c:v>0.12858783008036778</c:v>
                </c:pt>
                <c:pt idx="2295">
                  <c:v>0.12858783008036778</c:v>
                </c:pt>
                <c:pt idx="2296">
                  <c:v>0.12858783008036778</c:v>
                </c:pt>
                <c:pt idx="2297">
                  <c:v>0.12858783008036778</c:v>
                </c:pt>
                <c:pt idx="2298">
                  <c:v>0.12858783008036778</c:v>
                </c:pt>
                <c:pt idx="2299">
                  <c:v>0.12858783008036778</c:v>
                </c:pt>
                <c:pt idx="2300">
                  <c:v>0.12858783008036778</c:v>
                </c:pt>
                <c:pt idx="2301">
                  <c:v>0.12858783008036778</c:v>
                </c:pt>
                <c:pt idx="2302">
                  <c:v>0.12858783008036778</c:v>
                </c:pt>
                <c:pt idx="2303">
                  <c:v>0.12858783008036778</c:v>
                </c:pt>
                <c:pt idx="2304">
                  <c:v>0.12858783008036778</c:v>
                </c:pt>
                <c:pt idx="2305">
                  <c:v>0.12858783008036778</c:v>
                </c:pt>
                <c:pt idx="2306">
                  <c:v>0.12858783008036778</c:v>
                </c:pt>
                <c:pt idx="2307">
                  <c:v>0.12858783008036778</c:v>
                </c:pt>
                <c:pt idx="2308">
                  <c:v>0.12858783008036778</c:v>
                </c:pt>
                <c:pt idx="2309">
                  <c:v>0.12858783008036778</c:v>
                </c:pt>
                <c:pt idx="2310">
                  <c:v>0.12858783008036778</c:v>
                </c:pt>
                <c:pt idx="2311">
                  <c:v>0.12858783008036778</c:v>
                </c:pt>
                <c:pt idx="2312">
                  <c:v>0.12858783008036778</c:v>
                </c:pt>
                <c:pt idx="2313">
                  <c:v>0.12858783008036778</c:v>
                </c:pt>
                <c:pt idx="2314">
                  <c:v>0.13088404133180287</c:v>
                </c:pt>
                <c:pt idx="2315">
                  <c:v>0.13088404133180287</c:v>
                </c:pt>
                <c:pt idx="2316">
                  <c:v>0.13088404133180287</c:v>
                </c:pt>
                <c:pt idx="2317">
                  <c:v>0.13088404133180287</c:v>
                </c:pt>
                <c:pt idx="2318">
                  <c:v>0.13088404133180287</c:v>
                </c:pt>
                <c:pt idx="2319">
                  <c:v>0.13088404133180287</c:v>
                </c:pt>
                <c:pt idx="2320">
                  <c:v>0.13088404133180287</c:v>
                </c:pt>
                <c:pt idx="2321">
                  <c:v>0.13088404133180287</c:v>
                </c:pt>
                <c:pt idx="2322">
                  <c:v>0.13088404133180287</c:v>
                </c:pt>
                <c:pt idx="2323">
                  <c:v>0.13088404133180287</c:v>
                </c:pt>
                <c:pt idx="2324">
                  <c:v>0.13088404133180287</c:v>
                </c:pt>
                <c:pt idx="2325">
                  <c:v>0.13088404133180287</c:v>
                </c:pt>
                <c:pt idx="2326">
                  <c:v>0.13088404133180287</c:v>
                </c:pt>
                <c:pt idx="2327">
                  <c:v>0.13088404133180287</c:v>
                </c:pt>
                <c:pt idx="2328">
                  <c:v>0.13088404133180287</c:v>
                </c:pt>
                <c:pt idx="2329">
                  <c:v>0.13088404133180287</c:v>
                </c:pt>
                <c:pt idx="2330">
                  <c:v>0.13088404133180287</c:v>
                </c:pt>
                <c:pt idx="2331">
                  <c:v>0.13088404133180287</c:v>
                </c:pt>
                <c:pt idx="2332">
                  <c:v>0.13088404133180287</c:v>
                </c:pt>
                <c:pt idx="2333">
                  <c:v>0.13088404133180287</c:v>
                </c:pt>
                <c:pt idx="2334">
                  <c:v>0.13088404133180287</c:v>
                </c:pt>
                <c:pt idx="2335">
                  <c:v>0.13088404133180287</c:v>
                </c:pt>
                <c:pt idx="2336">
                  <c:v>0.13088404133180287</c:v>
                </c:pt>
                <c:pt idx="2337">
                  <c:v>0.13088404133180287</c:v>
                </c:pt>
                <c:pt idx="2338">
                  <c:v>0.13088404133180287</c:v>
                </c:pt>
                <c:pt idx="2339">
                  <c:v>0.13088404133180287</c:v>
                </c:pt>
                <c:pt idx="2340">
                  <c:v>0.13088404133180287</c:v>
                </c:pt>
                <c:pt idx="2341">
                  <c:v>0.13088404133180287</c:v>
                </c:pt>
                <c:pt idx="2342">
                  <c:v>0.13088404133180287</c:v>
                </c:pt>
                <c:pt idx="2343">
                  <c:v>0.13088404133180287</c:v>
                </c:pt>
                <c:pt idx="2344">
                  <c:v>0.12858783008036756</c:v>
                </c:pt>
                <c:pt idx="2345">
                  <c:v>0.12858783008036756</c:v>
                </c:pt>
                <c:pt idx="2346">
                  <c:v>0.12858783008036756</c:v>
                </c:pt>
                <c:pt idx="2347">
                  <c:v>0.12858783008036756</c:v>
                </c:pt>
                <c:pt idx="2348">
                  <c:v>0.12858783008036756</c:v>
                </c:pt>
                <c:pt idx="2349">
                  <c:v>0.12858783008036756</c:v>
                </c:pt>
                <c:pt idx="2350">
                  <c:v>0.12858783008036756</c:v>
                </c:pt>
                <c:pt idx="2351">
                  <c:v>0.12858783008036756</c:v>
                </c:pt>
                <c:pt idx="2352">
                  <c:v>0.12858783008036756</c:v>
                </c:pt>
                <c:pt idx="2353">
                  <c:v>0.12858783008036756</c:v>
                </c:pt>
                <c:pt idx="2354">
                  <c:v>0.12858783008036756</c:v>
                </c:pt>
                <c:pt idx="2355">
                  <c:v>0.12858783008036756</c:v>
                </c:pt>
                <c:pt idx="2356">
                  <c:v>0.12858783008036756</c:v>
                </c:pt>
                <c:pt idx="2357">
                  <c:v>0.12858783008036756</c:v>
                </c:pt>
                <c:pt idx="2358">
                  <c:v>0.12858783008036756</c:v>
                </c:pt>
                <c:pt idx="2359">
                  <c:v>0.12858783008036756</c:v>
                </c:pt>
                <c:pt idx="2360">
                  <c:v>0.12858783008036756</c:v>
                </c:pt>
                <c:pt idx="2361">
                  <c:v>0.12858783008036756</c:v>
                </c:pt>
                <c:pt idx="2362">
                  <c:v>0.12858783008036756</c:v>
                </c:pt>
                <c:pt idx="2363">
                  <c:v>0.12858783008036756</c:v>
                </c:pt>
                <c:pt idx="2364">
                  <c:v>0.12858783008036756</c:v>
                </c:pt>
                <c:pt idx="2365">
                  <c:v>0.12858783008036756</c:v>
                </c:pt>
                <c:pt idx="2366">
                  <c:v>0.12858783008036756</c:v>
                </c:pt>
                <c:pt idx="2367">
                  <c:v>0.12858783008036756</c:v>
                </c:pt>
                <c:pt idx="2368">
                  <c:v>0.12858783008036756</c:v>
                </c:pt>
                <c:pt idx="2369">
                  <c:v>0.12858783008036756</c:v>
                </c:pt>
                <c:pt idx="2370">
                  <c:v>0.12858783008036756</c:v>
                </c:pt>
                <c:pt idx="2371">
                  <c:v>0.12858783008036756</c:v>
                </c:pt>
                <c:pt idx="2372">
                  <c:v>0.12858783008036756</c:v>
                </c:pt>
                <c:pt idx="2373">
                  <c:v>0.12858783008036756</c:v>
                </c:pt>
                <c:pt idx="2374">
                  <c:v>0.12858783008036756</c:v>
                </c:pt>
                <c:pt idx="2375">
                  <c:v>0.12629161882893225</c:v>
                </c:pt>
                <c:pt idx="2376">
                  <c:v>0.12629161882893225</c:v>
                </c:pt>
                <c:pt idx="2377">
                  <c:v>0.12629161882893225</c:v>
                </c:pt>
                <c:pt idx="2378">
                  <c:v>0.12629161882893225</c:v>
                </c:pt>
                <c:pt idx="2379">
                  <c:v>0.12629161882893225</c:v>
                </c:pt>
                <c:pt idx="2380">
                  <c:v>0.12629161882893225</c:v>
                </c:pt>
                <c:pt idx="2381">
                  <c:v>0.12629161882893225</c:v>
                </c:pt>
                <c:pt idx="2382">
                  <c:v>0.12629161882893225</c:v>
                </c:pt>
                <c:pt idx="2383">
                  <c:v>0.12629161882893225</c:v>
                </c:pt>
                <c:pt idx="2384">
                  <c:v>0.12629161882893225</c:v>
                </c:pt>
                <c:pt idx="2385">
                  <c:v>0.12629161882893225</c:v>
                </c:pt>
                <c:pt idx="2386">
                  <c:v>0.12629161882893225</c:v>
                </c:pt>
                <c:pt idx="2387">
                  <c:v>0.12629161882893225</c:v>
                </c:pt>
                <c:pt idx="2388">
                  <c:v>0.12629161882893225</c:v>
                </c:pt>
                <c:pt idx="2389">
                  <c:v>0.12629161882893225</c:v>
                </c:pt>
                <c:pt idx="2390">
                  <c:v>0.12629161882893225</c:v>
                </c:pt>
                <c:pt idx="2391">
                  <c:v>0.12629161882893225</c:v>
                </c:pt>
                <c:pt idx="2392">
                  <c:v>0.12629161882893225</c:v>
                </c:pt>
                <c:pt idx="2393">
                  <c:v>0.12629161882893225</c:v>
                </c:pt>
                <c:pt idx="2394">
                  <c:v>0.12629161882893225</c:v>
                </c:pt>
                <c:pt idx="2395">
                  <c:v>0.12629161882893225</c:v>
                </c:pt>
                <c:pt idx="2396">
                  <c:v>0.12629161882893225</c:v>
                </c:pt>
                <c:pt idx="2397">
                  <c:v>0.12629161882893225</c:v>
                </c:pt>
                <c:pt idx="2398">
                  <c:v>0.12629161882893225</c:v>
                </c:pt>
                <c:pt idx="2399">
                  <c:v>0.12629161882893225</c:v>
                </c:pt>
                <c:pt idx="2400">
                  <c:v>0.12629161882893225</c:v>
                </c:pt>
                <c:pt idx="2401">
                  <c:v>0.12629161882893225</c:v>
                </c:pt>
                <c:pt idx="2402">
                  <c:v>0.12629161882893225</c:v>
                </c:pt>
                <c:pt idx="2403">
                  <c:v>0.12629161882893225</c:v>
                </c:pt>
                <c:pt idx="2404">
                  <c:v>0.12629161882893225</c:v>
                </c:pt>
                <c:pt idx="2405">
                  <c:v>0.12284730195177951</c:v>
                </c:pt>
                <c:pt idx="2406">
                  <c:v>0.12284730195177951</c:v>
                </c:pt>
                <c:pt idx="2407">
                  <c:v>0.12284730195177951</c:v>
                </c:pt>
                <c:pt idx="2408">
                  <c:v>0.12284730195177951</c:v>
                </c:pt>
                <c:pt idx="2409">
                  <c:v>0.12284730195177951</c:v>
                </c:pt>
                <c:pt idx="2410">
                  <c:v>0.12284730195177951</c:v>
                </c:pt>
                <c:pt idx="2411">
                  <c:v>0.12284730195177951</c:v>
                </c:pt>
                <c:pt idx="2412">
                  <c:v>0.12284730195177951</c:v>
                </c:pt>
                <c:pt idx="2413">
                  <c:v>0.12284730195177951</c:v>
                </c:pt>
                <c:pt idx="2414">
                  <c:v>0.12284730195177951</c:v>
                </c:pt>
                <c:pt idx="2415">
                  <c:v>0.12284730195177951</c:v>
                </c:pt>
                <c:pt idx="2416">
                  <c:v>0.12284730195177951</c:v>
                </c:pt>
                <c:pt idx="2417">
                  <c:v>0.12284730195177951</c:v>
                </c:pt>
                <c:pt idx="2418">
                  <c:v>0.12284730195177951</c:v>
                </c:pt>
                <c:pt idx="2419">
                  <c:v>0.12284730195177951</c:v>
                </c:pt>
                <c:pt idx="2420">
                  <c:v>0.12284730195177951</c:v>
                </c:pt>
                <c:pt idx="2421">
                  <c:v>0.12284730195177951</c:v>
                </c:pt>
                <c:pt idx="2422">
                  <c:v>0.12284730195177951</c:v>
                </c:pt>
                <c:pt idx="2423">
                  <c:v>0.12284730195177951</c:v>
                </c:pt>
                <c:pt idx="2424">
                  <c:v>0.12284730195177951</c:v>
                </c:pt>
                <c:pt idx="2425">
                  <c:v>0.12284730195177951</c:v>
                </c:pt>
                <c:pt idx="2426">
                  <c:v>0.12284730195177951</c:v>
                </c:pt>
                <c:pt idx="2427">
                  <c:v>0.12284730195177951</c:v>
                </c:pt>
                <c:pt idx="2428">
                  <c:v>0.12284730195177951</c:v>
                </c:pt>
                <c:pt idx="2429">
                  <c:v>0.12284730195177951</c:v>
                </c:pt>
                <c:pt idx="2430">
                  <c:v>0.12284730195177951</c:v>
                </c:pt>
                <c:pt idx="2431">
                  <c:v>0.12284730195177951</c:v>
                </c:pt>
                <c:pt idx="2432">
                  <c:v>0.12284730195177951</c:v>
                </c:pt>
                <c:pt idx="2433">
                  <c:v>0.12284730195177951</c:v>
                </c:pt>
                <c:pt idx="2434">
                  <c:v>0.12284730195177951</c:v>
                </c:pt>
                <c:pt idx="2435">
                  <c:v>0.12284730195177951</c:v>
                </c:pt>
                <c:pt idx="2436">
                  <c:v>0.11481056257175659</c:v>
                </c:pt>
                <c:pt idx="2437">
                  <c:v>0.11481056257175659</c:v>
                </c:pt>
                <c:pt idx="2438">
                  <c:v>0.11481056257175659</c:v>
                </c:pt>
                <c:pt idx="2439">
                  <c:v>0.11481056257175659</c:v>
                </c:pt>
                <c:pt idx="2440">
                  <c:v>0.11481056257175659</c:v>
                </c:pt>
                <c:pt idx="2441">
                  <c:v>0.11481056257175659</c:v>
                </c:pt>
                <c:pt idx="2442">
                  <c:v>0.11481056257175659</c:v>
                </c:pt>
                <c:pt idx="2443">
                  <c:v>0.11481056257175659</c:v>
                </c:pt>
                <c:pt idx="2444">
                  <c:v>0.11481056257175659</c:v>
                </c:pt>
                <c:pt idx="2445">
                  <c:v>0.11481056257175659</c:v>
                </c:pt>
                <c:pt idx="2446">
                  <c:v>0.11481056257175659</c:v>
                </c:pt>
                <c:pt idx="2447">
                  <c:v>0.11481056257175659</c:v>
                </c:pt>
                <c:pt idx="2448">
                  <c:v>0.11481056257175659</c:v>
                </c:pt>
                <c:pt idx="2449">
                  <c:v>0.11481056257175659</c:v>
                </c:pt>
                <c:pt idx="2450">
                  <c:v>0.11481056257175659</c:v>
                </c:pt>
                <c:pt idx="2451">
                  <c:v>0.11481056257175659</c:v>
                </c:pt>
                <c:pt idx="2452">
                  <c:v>0.11481056257175659</c:v>
                </c:pt>
                <c:pt idx="2453">
                  <c:v>0.11481056257175659</c:v>
                </c:pt>
                <c:pt idx="2454">
                  <c:v>0.11481056257175659</c:v>
                </c:pt>
                <c:pt idx="2455">
                  <c:v>0.11481056257175659</c:v>
                </c:pt>
                <c:pt idx="2456">
                  <c:v>0.11481056257175659</c:v>
                </c:pt>
                <c:pt idx="2457">
                  <c:v>0.11481056257175659</c:v>
                </c:pt>
                <c:pt idx="2458">
                  <c:v>0.11481056257175659</c:v>
                </c:pt>
                <c:pt idx="2459">
                  <c:v>0.11481056257175659</c:v>
                </c:pt>
                <c:pt idx="2460">
                  <c:v>0.11481056257175659</c:v>
                </c:pt>
                <c:pt idx="2461">
                  <c:v>0.11481056257175659</c:v>
                </c:pt>
                <c:pt idx="2462">
                  <c:v>0.11481056257175659</c:v>
                </c:pt>
                <c:pt idx="2463">
                  <c:v>0.11481056257175659</c:v>
                </c:pt>
                <c:pt idx="2464">
                  <c:v>0.12055109070034442</c:v>
                </c:pt>
                <c:pt idx="2465">
                  <c:v>0.12055109070034442</c:v>
                </c:pt>
                <c:pt idx="2466">
                  <c:v>0.12055109070034442</c:v>
                </c:pt>
                <c:pt idx="2467">
                  <c:v>0.12055109070034442</c:v>
                </c:pt>
                <c:pt idx="2468">
                  <c:v>0.12055109070034442</c:v>
                </c:pt>
                <c:pt idx="2469">
                  <c:v>0.12055109070034442</c:v>
                </c:pt>
                <c:pt idx="2470">
                  <c:v>0.12055109070034442</c:v>
                </c:pt>
                <c:pt idx="2471">
                  <c:v>0.12055109070034442</c:v>
                </c:pt>
                <c:pt idx="2472">
                  <c:v>0.12055109070034442</c:v>
                </c:pt>
                <c:pt idx="2473">
                  <c:v>0.12055109070034442</c:v>
                </c:pt>
                <c:pt idx="2474">
                  <c:v>0.12055109070034442</c:v>
                </c:pt>
                <c:pt idx="2475">
                  <c:v>0.12055109070034442</c:v>
                </c:pt>
                <c:pt idx="2476">
                  <c:v>0.12055109070034442</c:v>
                </c:pt>
                <c:pt idx="2477">
                  <c:v>0.12055109070034442</c:v>
                </c:pt>
                <c:pt idx="2478">
                  <c:v>0.12055109070034442</c:v>
                </c:pt>
                <c:pt idx="2479">
                  <c:v>0.12055109070034442</c:v>
                </c:pt>
                <c:pt idx="2480">
                  <c:v>0.12055109070034442</c:v>
                </c:pt>
                <c:pt idx="2481">
                  <c:v>0.12055109070034442</c:v>
                </c:pt>
                <c:pt idx="2482">
                  <c:v>0.12055109070034442</c:v>
                </c:pt>
                <c:pt idx="2483">
                  <c:v>0.12055109070034442</c:v>
                </c:pt>
                <c:pt idx="2484">
                  <c:v>0.12055109070034442</c:v>
                </c:pt>
                <c:pt idx="2485">
                  <c:v>0.12055109070034442</c:v>
                </c:pt>
                <c:pt idx="2486">
                  <c:v>0.12055109070034442</c:v>
                </c:pt>
                <c:pt idx="2487">
                  <c:v>0.12055109070034442</c:v>
                </c:pt>
                <c:pt idx="2488">
                  <c:v>0.12055109070034442</c:v>
                </c:pt>
                <c:pt idx="2489">
                  <c:v>0.12055109070034442</c:v>
                </c:pt>
                <c:pt idx="2490">
                  <c:v>0.12055109070034442</c:v>
                </c:pt>
                <c:pt idx="2491">
                  <c:v>0.12055109070034442</c:v>
                </c:pt>
                <c:pt idx="2492">
                  <c:v>0.12055109070034442</c:v>
                </c:pt>
                <c:pt idx="2493">
                  <c:v>0.12055109070034442</c:v>
                </c:pt>
                <c:pt idx="2494">
                  <c:v>0.12055109070034442</c:v>
                </c:pt>
                <c:pt idx="2495">
                  <c:v>0.11595866819747425</c:v>
                </c:pt>
                <c:pt idx="2496">
                  <c:v>0.11595866819747425</c:v>
                </c:pt>
                <c:pt idx="2497">
                  <c:v>0.11595866819747425</c:v>
                </c:pt>
                <c:pt idx="2498">
                  <c:v>0.11595866819747425</c:v>
                </c:pt>
                <c:pt idx="2499">
                  <c:v>0.11595866819747425</c:v>
                </c:pt>
                <c:pt idx="2500">
                  <c:v>0.11595866819747425</c:v>
                </c:pt>
                <c:pt idx="2501">
                  <c:v>0.11595866819747425</c:v>
                </c:pt>
                <c:pt idx="2502">
                  <c:v>0.11595866819747425</c:v>
                </c:pt>
                <c:pt idx="2503">
                  <c:v>0.11595866819747425</c:v>
                </c:pt>
                <c:pt idx="2504">
                  <c:v>0.11595866819747425</c:v>
                </c:pt>
                <c:pt idx="2505">
                  <c:v>0.11595866819747425</c:v>
                </c:pt>
                <c:pt idx="2506">
                  <c:v>0.11595866819747425</c:v>
                </c:pt>
                <c:pt idx="2507">
                  <c:v>0.11595866819747425</c:v>
                </c:pt>
                <c:pt idx="2508">
                  <c:v>0.11595866819747425</c:v>
                </c:pt>
                <c:pt idx="2509">
                  <c:v>0.11595866819747425</c:v>
                </c:pt>
                <c:pt idx="2510">
                  <c:v>0.11595866819747425</c:v>
                </c:pt>
                <c:pt idx="2511">
                  <c:v>0.11595866819747425</c:v>
                </c:pt>
                <c:pt idx="2512">
                  <c:v>0.11595866819747425</c:v>
                </c:pt>
                <c:pt idx="2513">
                  <c:v>0.11595866819747425</c:v>
                </c:pt>
                <c:pt idx="2514">
                  <c:v>0.11595866819747425</c:v>
                </c:pt>
                <c:pt idx="2515">
                  <c:v>0.11595866819747425</c:v>
                </c:pt>
                <c:pt idx="2516">
                  <c:v>0.11595866819747425</c:v>
                </c:pt>
                <c:pt idx="2517">
                  <c:v>0.11595866819747425</c:v>
                </c:pt>
                <c:pt idx="2518">
                  <c:v>0.11595866819747425</c:v>
                </c:pt>
                <c:pt idx="2519">
                  <c:v>0.11595866819747425</c:v>
                </c:pt>
                <c:pt idx="2520">
                  <c:v>0.11595866819747425</c:v>
                </c:pt>
                <c:pt idx="2521">
                  <c:v>0.11595866819747425</c:v>
                </c:pt>
                <c:pt idx="2522">
                  <c:v>0.11595866819747425</c:v>
                </c:pt>
                <c:pt idx="2523">
                  <c:v>0.11595866819747425</c:v>
                </c:pt>
                <c:pt idx="2524">
                  <c:v>0.11595866819747425</c:v>
                </c:pt>
                <c:pt idx="2525">
                  <c:v>0.11595866819747425</c:v>
                </c:pt>
                <c:pt idx="2526">
                  <c:v>0.11366245694603916</c:v>
                </c:pt>
                <c:pt idx="2527">
                  <c:v>0.11366245694603916</c:v>
                </c:pt>
                <c:pt idx="2528">
                  <c:v>0.11366245694603916</c:v>
                </c:pt>
                <c:pt idx="2529">
                  <c:v>0.11366245694603916</c:v>
                </c:pt>
                <c:pt idx="2530">
                  <c:v>0.11366245694603916</c:v>
                </c:pt>
                <c:pt idx="2531">
                  <c:v>0.11366245694603916</c:v>
                </c:pt>
                <c:pt idx="2532">
                  <c:v>0.11366245694603916</c:v>
                </c:pt>
                <c:pt idx="2533">
                  <c:v>0.11366245694603916</c:v>
                </c:pt>
                <c:pt idx="2534">
                  <c:v>0.11366245694603916</c:v>
                </c:pt>
                <c:pt idx="2535">
                  <c:v>0.11366245694603916</c:v>
                </c:pt>
                <c:pt idx="2536">
                  <c:v>0.11366245694603916</c:v>
                </c:pt>
                <c:pt idx="2537">
                  <c:v>0.11366245694603916</c:v>
                </c:pt>
                <c:pt idx="2538">
                  <c:v>0.11366245694603916</c:v>
                </c:pt>
                <c:pt idx="2539">
                  <c:v>0.11366245694603916</c:v>
                </c:pt>
                <c:pt idx="2540">
                  <c:v>0.11366245694603916</c:v>
                </c:pt>
                <c:pt idx="2541">
                  <c:v>0.11366245694603916</c:v>
                </c:pt>
                <c:pt idx="2542">
                  <c:v>0.11366245694603916</c:v>
                </c:pt>
                <c:pt idx="2543">
                  <c:v>0.11366245694603916</c:v>
                </c:pt>
                <c:pt idx="2544">
                  <c:v>0.11366245694603916</c:v>
                </c:pt>
                <c:pt idx="2545">
                  <c:v>0.11366245694603916</c:v>
                </c:pt>
                <c:pt idx="2546">
                  <c:v>0.11366245694603916</c:v>
                </c:pt>
                <c:pt idx="2547">
                  <c:v>0.11366245694603916</c:v>
                </c:pt>
                <c:pt idx="2548">
                  <c:v>0.11366245694603916</c:v>
                </c:pt>
                <c:pt idx="2549">
                  <c:v>0.11366245694603916</c:v>
                </c:pt>
                <c:pt idx="2550">
                  <c:v>0.11366245694603916</c:v>
                </c:pt>
                <c:pt idx="2551">
                  <c:v>0.11366245694603916</c:v>
                </c:pt>
                <c:pt idx="2552">
                  <c:v>0.11366245694603916</c:v>
                </c:pt>
                <c:pt idx="2553">
                  <c:v>0.11366245694603916</c:v>
                </c:pt>
                <c:pt idx="2554">
                  <c:v>0.11366245694603916</c:v>
                </c:pt>
                <c:pt idx="2555">
                  <c:v>0.11366245694603916</c:v>
                </c:pt>
                <c:pt idx="2556">
                  <c:v>0.10792192881745133</c:v>
                </c:pt>
                <c:pt idx="2557">
                  <c:v>0.10792192881745133</c:v>
                </c:pt>
                <c:pt idx="2558">
                  <c:v>0.10792192881745133</c:v>
                </c:pt>
                <c:pt idx="2559">
                  <c:v>0.10792192881745133</c:v>
                </c:pt>
                <c:pt idx="2560">
                  <c:v>0.10792192881745133</c:v>
                </c:pt>
                <c:pt idx="2561">
                  <c:v>0.10792192881745133</c:v>
                </c:pt>
                <c:pt idx="2562">
                  <c:v>0.10792192881745133</c:v>
                </c:pt>
                <c:pt idx="2563">
                  <c:v>0.10792192881745133</c:v>
                </c:pt>
                <c:pt idx="2564">
                  <c:v>0.10792192881745133</c:v>
                </c:pt>
                <c:pt idx="2565">
                  <c:v>0.10792192881745133</c:v>
                </c:pt>
                <c:pt idx="2566">
                  <c:v>0.10792192881745133</c:v>
                </c:pt>
                <c:pt idx="2567">
                  <c:v>0.10792192881745133</c:v>
                </c:pt>
                <c:pt idx="2568">
                  <c:v>0.10792192881745133</c:v>
                </c:pt>
                <c:pt idx="2569">
                  <c:v>0.10792192881745133</c:v>
                </c:pt>
                <c:pt idx="2570">
                  <c:v>0.10792192881745133</c:v>
                </c:pt>
                <c:pt idx="2571">
                  <c:v>0.10792192881745133</c:v>
                </c:pt>
                <c:pt idx="2572">
                  <c:v>0.10792192881745133</c:v>
                </c:pt>
                <c:pt idx="2573">
                  <c:v>0.10792192881745133</c:v>
                </c:pt>
                <c:pt idx="2574">
                  <c:v>0.10792192881745133</c:v>
                </c:pt>
                <c:pt idx="2575">
                  <c:v>0.10792192881745133</c:v>
                </c:pt>
                <c:pt idx="2576">
                  <c:v>0.10792192881745133</c:v>
                </c:pt>
                <c:pt idx="2577">
                  <c:v>0.10792192881745133</c:v>
                </c:pt>
                <c:pt idx="2578">
                  <c:v>0.10792192881745133</c:v>
                </c:pt>
                <c:pt idx="2579">
                  <c:v>0.10792192881745133</c:v>
                </c:pt>
                <c:pt idx="2580">
                  <c:v>0.10792192881745133</c:v>
                </c:pt>
                <c:pt idx="2581">
                  <c:v>0.10792192881745133</c:v>
                </c:pt>
                <c:pt idx="2582">
                  <c:v>0.10792192881745133</c:v>
                </c:pt>
                <c:pt idx="2583">
                  <c:v>0.10792192881745133</c:v>
                </c:pt>
                <c:pt idx="2584">
                  <c:v>0.10792192881745133</c:v>
                </c:pt>
                <c:pt idx="2585">
                  <c:v>0.10792192881745133</c:v>
                </c:pt>
                <c:pt idx="2586">
                  <c:v>0.10792192881745133</c:v>
                </c:pt>
                <c:pt idx="2587">
                  <c:v>0.10332950631458115</c:v>
                </c:pt>
                <c:pt idx="2588">
                  <c:v>0.10332950631458115</c:v>
                </c:pt>
                <c:pt idx="2589">
                  <c:v>0.10332950631458115</c:v>
                </c:pt>
                <c:pt idx="2590">
                  <c:v>0.10332950631458115</c:v>
                </c:pt>
                <c:pt idx="2591">
                  <c:v>0.10332950631458115</c:v>
                </c:pt>
                <c:pt idx="2592">
                  <c:v>0.10332950631458115</c:v>
                </c:pt>
                <c:pt idx="2593">
                  <c:v>0.10332950631458115</c:v>
                </c:pt>
                <c:pt idx="2594">
                  <c:v>0.10332950631458115</c:v>
                </c:pt>
                <c:pt idx="2595">
                  <c:v>0.10332950631458115</c:v>
                </c:pt>
                <c:pt idx="2596">
                  <c:v>0.10332950631458115</c:v>
                </c:pt>
                <c:pt idx="2597">
                  <c:v>0.10332950631458115</c:v>
                </c:pt>
                <c:pt idx="2598">
                  <c:v>0.10332950631458115</c:v>
                </c:pt>
                <c:pt idx="2599">
                  <c:v>0.10332950631458115</c:v>
                </c:pt>
                <c:pt idx="2600">
                  <c:v>0.10332950631458115</c:v>
                </c:pt>
                <c:pt idx="2601">
                  <c:v>0.10332950631458115</c:v>
                </c:pt>
                <c:pt idx="2602">
                  <c:v>0.10332950631458115</c:v>
                </c:pt>
                <c:pt idx="2603">
                  <c:v>0.10332950631458115</c:v>
                </c:pt>
                <c:pt idx="2604">
                  <c:v>0.10332950631458115</c:v>
                </c:pt>
                <c:pt idx="2605">
                  <c:v>0.10332950631458115</c:v>
                </c:pt>
                <c:pt idx="2606">
                  <c:v>0.10332950631458115</c:v>
                </c:pt>
                <c:pt idx="2607">
                  <c:v>0.10332950631458115</c:v>
                </c:pt>
                <c:pt idx="2608">
                  <c:v>0.10332950631458115</c:v>
                </c:pt>
                <c:pt idx="2609">
                  <c:v>0.10332950631458115</c:v>
                </c:pt>
                <c:pt idx="2610">
                  <c:v>0.10332950631458115</c:v>
                </c:pt>
                <c:pt idx="2611">
                  <c:v>0.10332950631458115</c:v>
                </c:pt>
                <c:pt idx="2612">
                  <c:v>0.10332950631458115</c:v>
                </c:pt>
                <c:pt idx="2613">
                  <c:v>0.10332950631458115</c:v>
                </c:pt>
                <c:pt idx="2614">
                  <c:v>0.10332950631458115</c:v>
                </c:pt>
                <c:pt idx="2615">
                  <c:v>0.10332950631458115</c:v>
                </c:pt>
                <c:pt idx="2616">
                  <c:v>0.10332950631458115</c:v>
                </c:pt>
                <c:pt idx="2617">
                  <c:v>9.7588978185993325E-2</c:v>
                </c:pt>
                <c:pt idx="2618">
                  <c:v>9.7588978185993325E-2</c:v>
                </c:pt>
                <c:pt idx="2619">
                  <c:v>9.7588978185993325E-2</c:v>
                </c:pt>
                <c:pt idx="2620">
                  <c:v>9.7588978185993325E-2</c:v>
                </c:pt>
                <c:pt idx="2621">
                  <c:v>9.7588978185993325E-2</c:v>
                </c:pt>
                <c:pt idx="2622">
                  <c:v>9.7588978185993325E-2</c:v>
                </c:pt>
                <c:pt idx="2623">
                  <c:v>9.7588978185993325E-2</c:v>
                </c:pt>
                <c:pt idx="2624">
                  <c:v>9.7588978185993325E-2</c:v>
                </c:pt>
                <c:pt idx="2625">
                  <c:v>9.7588978185993325E-2</c:v>
                </c:pt>
                <c:pt idx="2626">
                  <c:v>9.7588978185993325E-2</c:v>
                </c:pt>
                <c:pt idx="2627">
                  <c:v>9.7588978185993325E-2</c:v>
                </c:pt>
                <c:pt idx="2628">
                  <c:v>9.7588978185993325E-2</c:v>
                </c:pt>
                <c:pt idx="2629">
                  <c:v>9.7588978185993325E-2</c:v>
                </c:pt>
                <c:pt idx="2630">
                  <c:v>9.7588978185993325E-2</c:v>
                </c:pt>
                <c:pt idx="2631">
                  <c:v>9.7588978185993325E-2</c:v>
                </c:pt>
                <c:pt idx="2632">
                  <c:v>9.7588978185993325E-2</c:v>
                </c:pt>
                <c:pt idx="2633">
                  <c:v>9.7588978185993325E-2</c:v>
                </c:pt>
                <c:pt idx="2634">
                  <c:v>9.7588978185993325E-2</c:v>
                </c:pt>
                <c:pt idx="2635">
                  <c:v>9.7588978185993325E-2</c:v>
                </c:pt>
                <c:pt idx="2636">
                  <c:v>9.7588978185993325E-2</c:v>
                </c:pt>
                <c:pt idx="2637">
                  <c:v>9.7588978185993325E-2</c:v>
                </c:pt>
                <c:pt idx="2638">
                  <c:v>9.7588978185993325E-2</c:v>
                </c:pt>
                <c:pt idx="2639">
                  <c:v>9.7588978185993325E-2</c:v>
                </c:pt>
                <c:pt idx="2640">
                  <c:v>9.7588978185993325E-2</c:v>
                </c:pt>
                <c:pt idx="2641">
                  <c:v>9.7588978185993325E-2</c:v>
                </c:pt>
                <c:pt idx="2642">
                  <c:v>9.7588978185993325E-2</c:v>
                </c:pt>
                <c:pt idx="2643">
                  <c:v>9.7588978185993325E-2</c:v>
                </c:pt>
                <c:pt idx="2644">
                  <c:v>9.7588978185993325E-2</c:v>
                </c:pt>
                <c:pt idx="2645">
                  <c:v>9.7588978185993325E-2</c:v>
                </c:pt>
                <c:pt idx="2646">
                  <c:v>9.7588978185993325E-2</c:v>
                </c:pt>
                <c:pt idx="2647">
                  <c:v>9.7588978185993325E-2</c:v>
                </c:pt>
                <c:pt idx="2648">
                  <c:v>9.6440872560275892E-2</c:v>
                </c:pt>
                <c:pt idx="2649">
                  <c:v>9.6440872560275892E-2</c:v>
                </c:pt>
                <c:pt idx="2650">
                  <c:v>9.6440872560275892E-2</c:v>
                </c:pt>
                <c:pt idx="2651">
                  <c:v>9.6440872560275892E-2</c:v>
                </c:pt>
                <c:pt idx="2652">
                  <c:v>9.6440872560275892E-2</c:v>
                </c:pt>
                <c:pt idx="2653">
                  <c:v>9.6440872560275892E-2</c:v>
                </c:pt>
                <c:pt idx="2654">
                  <c:v>9.6440872560275892E-2</c:v>
                </c:pt>
                <c:pt idx="2655">
                  <c:v>9.6440872560275892E-2</c:v>
                </c:pt>
                <c:pt idx="2656">
                  <c:v>9.6440872560275892E-2</c:v>
                </c:pt>
                <c:pt idx="2657">
                  <c:v>9.6440872560275892E-2</c:v>
                </c:pt>
                <c:pt idx="2658">
                  <c:v>9.6440872560275892E-2</c:v>
                </c:pt>
                <c:pt idx="2659">
                  <c:v>9.6440872560275892E-2</c:v>
                </c:pt>
                <c:pt idx="2660">
                  <c:v>9.6440872560275892E-2</c:v>
                </c:pt>
                <c:pt idx="2661">
                  <c:v>9.6440872560275892E-2</c:v>
                </c:pt>
                <c:pt idx="2662">
                  <c:v>9.6440872560275892E-2</c:v>
                </c:pt>
                <c:pt idx="2663">
                  <c:v>9.6440872560275892E-2</c:v>
                </c:pt>
                <c:pt idx="2664">
                  <c:v>9.6440872560275892E-2</c:v>
                </c:pt>
                <c:pt idx="2665">
                  <c:v>9.6440872560275892E-2</c:v>
                </c:pt>
                <c:pt idx="2666">
                  <c:v>9.6440872560275892E-2</c:v>
                </c:pt>
                <c:pt idx="2667">
                  <c:v>9.6440872560275892E-2</c:v>
                </c:pt>
                <c:pt idx="2668">
                  <c:v>9.6440872560275892E-2</c:v>
                </c:pt>
                <c:pt idx="2669">
                  <c:v>9.6440872560275892E-2</c:v>
                </c:pt>
                <c:pt idx="2670">
                  <c:v>9.6440872560275892E-2</c:v>
                </c:pt>
                <c:pt idx="2671">
                  <c:v>9.6440872560275892E-2</c:v>
                </c:pt>
                <c:pt idx="2672">
                  <c:v>9.6440872560275892E-2</c:v>
                </c:pt>
                <c:pt idx="2673">
                  <c:v>9.6440872560275892E-2</c:v>
                </c:pt>
                <c:pt idx="2674">
                  <c:v>9.6440872560275892E-2</c:v>
                </c:pt>
                <c:pt idx="2675">
                  <c:v>9.6440872560275892E-2</c:v>
                </c:pt>
                <c:pt idx="2676">
                  <c:v>9.6440872560275892E-2</c:v>
                </c:pt>
                <c:pt idx="2677">
                  <c:v>9.6440872560275892E-2</c:v>
                </c:pt>
                <c:pt idx="2678">
                  <c:v>9.6440872560275892E-2</c:v>
                </c:pt>
                <c:pt idx="2679">
                  <c:v>0.10103329506314629</c:v>
                </c:pt>
                <c:pt idx="2680">
                  <c:v>0.10103329506314629</c:v>
                </c:pt>
                <c:pt idx="2681">
                  <c:v>0.10103329506314629</c:v>
                </c:pt>
                <c:pt idx="2682">
                  <c:v>0.10103329506314629</c:v>
                </c:pt>
                <c:pt idx="2683">
                  <c:v>0.10103329506314629</c:v>
                </c:pt>
                <c:pt idx="2684">
                  <c:v>0.10103329506314629</c:v>
                </c:pt>
                <c:pt idx="2685">
                  <c:v>0.10103329506314629</c:v>
                </c:pt>
                <c:pt idx="2686">
                  <c:v>0.10103329506314629</c:v>
                </c:pt>
                <c:pt idx="2687">
                  <c:v>0.10103329506314629</c:v>
                </c:pt>
                <c:pt idx="2688">
                  <c:v>0.10103329506314629</c:v>
                </c:pt>
                <c:pt idx="2689">
                  <c:v>0.10103329506314629</c:v>
                </c:pt>
                <c:pt idx="2690">
                  <c:v>0.10103329506314629</c:v>
                </c:pt>
                <c:pt idx="2691">
                  <c:v>0.10103329506314629</c:v>
                </c:pt>
                <c:pt idx="2692">
                  <c:v>0.10103329506314629</c:v>
                </c:pt>
                <c:pt idx="2693">
                  <c:v>0.10103329506314629</c:v>
                </c:pt>
                <c:pt idx="2694">
                  <c:v>0.10103329506314629</c:v>
                </c:pt>
                <c:pt idx="2695">
                  <c:v>0.10103329506314629</c:v>
                </c:pt>
                <c:pt idx="2696">
                  <c:v>0.10103329506314629</c:v>
                </c:pt>
                <c:pt idx="2697">
                  <c:v>0.10103329506314629</c:v>
                </c:pt>
                <c:pt idx="2698">
                  <c:v>0.10103329506314629</c:v>
                </c:pt>
                <c:pt idx="2699">
                  <c:v>0.10103329506314629</c:v>
                </c:pt>
                <c:pt idx="2700">
                  <c:v>0.10103329506314629</c:v>
                </c:pt>
                <c:pt idx="2701">
                  <c:v>0.10103329506314629</c:v>
                </c:pt>
                <c:pt idx="2702">
                  <c:v>0.10103329506314629</c:v>
                </c:pt>
                <c:pt idx="2703">
                  <c:v>0.10103329506314629</c:v>
                </c:pt>
                <c:pt idx="2704">
                  <c:v>0.10103329506314629</c:v>
                </c:pt>
                <c:pt idx="2705">
                  <c:v>0.10103329506314629</c:v>
                </c:pt>
                <c:pt idx="2706">
                  <c:v>0.10103329506314629</c:v>
                </c:pt>
                <c:pt idx="2707">
                  <c:v>0.10103329506314629</c:v>
                </c:pt>
                <c:pt idx="2708">
                  <c:v>0.10103329506314629</c:v>
                </c:pt>
                <c:pt idx="2709">
                  <c:v>0.10218140068886372</c:v>
                </c:pt>
                <c:pt idx="2710">
                  <c:v>0.10218140068886372</c:v>
                </c:pt>
                <c:pt idx="2711">
                  <c:v>0.10218140068886372</c:v>
                </c:pt>
                <c:pt idx="2712">
                  <c:v>0.10218140068886372</c:v>
                </c:pt>
                <c:pt idx="2713">
                  <c:v>0.10218140068886372</c:v>
                </c:pt>
                <c:pt idx="2714">
                  <c:v>0.10218140068886372</c:v>
                </c:pt>
                <c:pt idx="2715">
                  <c:v>0.10218140068886372</c:v>
                </c:pt>
                <c:pt idx="2716">
                  <c:v>0.10218140068886372</c:v>
                </c:pt>
                <c:pt idx="2717">
                  <c:v>0.10218140068886372</c:v>
                </c:pt>
                <c:pt idx="2718">
                  <c:v>0.10218140068886372</c:v>
                </c:pt>
                <c:pt idx="2719">
                  <c:v>0.10218140068886372</c:v>
                </c:pt>
                <c:pt idx="2720">
                  <c:v>0.10218140068886372</c:v>
                </c:pt>
                <c:pt idx="2721">
                  <c:v>0.10218140068886372</c:v>
                </c:pt>
                <c:pt idx="2722">
                  <c:v>0.10218140068886372</c:v>
                </c:pt>
                <c:pt idx="2723">
                  <c:v>0.10218140068886372</c:v>
                </c:pt>
                <c:pt idx="2724">
                  <c:v>0.10218140068886372</c:v>
                </c:pt>
                <c:pt idx="2725">
                  <c:v>0.10218140068886372</c:v>
                </c:pt>
                <c:pt idx="2726">
                  <c:v>0.10218140068886372</c:v>
                </c:pt>
                <c:pt idx="2727">
                  <c:v>0.10218140068886372</c:v>
                </c:pt>
                <c:pt idx="2728">
                  <c:v>0.10218140068886372</c:v>
                </c:pt>
                <c:pt idx="2729">
                  <c:v>0.10218140068886372</c:v>
                </c:pt>
                <c:pt idx="2730">
                  <c:v>0.10218140068886372</c:v>
                </c:pt>
                <c:pt idx="2731">
                  <c:v>0.10218140068886372</c:v>
                </c:pt>
                <c:pt idx="2732">
                  <c:v>0.10218140068886372</c:v>
                </c:pt>
                <c:pt idx="2733">
                  <c:v>0.10218140068886372</c:v>
                </c:pt>
                <c:pt idx="2734">
                  <c:v>0.10218140068886372</c:v>
                </c:pt>
                <c:pt idx="2735">
                  <c:v>0.10218140068886372</c:v>
                </c:pt>
                <c:pt idx="2736">
                  <c:v>0.10218140068886372</c:v>
                </c:pt>
                <c:pt idx="2737">
                  <c:v>0.10218140068886372</c:v>
                </c:pt>
                <c:pt idx="2738">
                  <c:v>0.10218140068886372</c:v>
                </c:pt>
                <c:pt idx="2739">
                  <c:v>0.10218140068886372</c:v>
                </c:pt>
                <c:pt idx="2740">
                  <c:v>9.5292766934558237E-2</c:v>
                </c:pt>
                <c:pt idx="2741">
                  <c:v>9.5292766934558237E-2</c:v>
                </c:pt>
                <c:pt idx="2742">
                  <c:v>9.5292766934558237E-2</c:v>
                </c:pt>
                <c:pt idx="2743">
                  <c:v>9.5292766934558237E-2</c:v>
                </c:pt>
                <c:pt idx="2744">
                  <c:v>9.5292766934558237E-2</c:v>
                </c:pt>
                <c:pt idx="2745">
                  <c:v>9.5292766934558237E-2</c:v>
                </c:pt>
                <c:pt idx="2746">
                  <c:v>9.5292766934558237E-2</c:v>
                </c:pt>
                <c:pt idx="2747">
                  <c:v>9.5292766934558237E-2</c:v>
                </c:pt>
                <c:pt idx="2748">
                  <c:v>9.5292766934558237E-2</c:v>
                </c:pt>
                <c:pt idx="2749">
                  <c:v>9.5292766934558237E-2</c:v>
                </c:pt>
                <c:pt idx="2750">
                  <c:v>9.5292766934558237E-2</c:v>
                </c:pt>
                <c:pt idx="2751">
                  <c:v>9.5292766934558237E-2</c:v>
                </c:pt>
                <c:pt idx="2752">
                  <c:v>9.5292766934558237E-2</c:v>
                </c:pt>
                <c:pt idx="2753">
                  <c:v>9.5292766934558237E-2</c:v>
                </c:pt>
                <c:pt idx="2754">
                  <c:v>9.5292766934558237E-2</c:v>
                </c:pt>
                <c:pt idx="2755">
                  <c:v>9.5292766934558237E-2</c:v>
                </c:pt>
                <c:pt idx="2756">
                  <c:v>9.5292766934558237E-2</c:v>
                </c:pt>
                <c:pt idx="2757">
                  <c:v>9.5292766934558237E-2</c:v>
                </c:pt>
                <c:pt idx="2758">
                  <c:v>9.5292766934558237E-2</c:v>
                </c:pt>
                <c:pt idx="2759">
                  <c:v>9.5292766934558237E-2</c:v>
                </c:pt>
                <c:pt idx="2760">
                  <c:v>9.5292766934558237E-2</c:v>
                </c:pt>
                <c:pt idx="2761">
                  <c:v>9.5292766934558237E-2</c:v>
                </c:pt>
                <c:pt idx="2762">
                  <c:v>9.5292766934558237E-2</c:v>
                </c:pt>
                <c:pt idx="2763">
                  <c:v>9.5292766934558237E-2</c:v>
                </c:pt>
                <c:pt idx="2764">
                  <c:v>9.5292766934558237E-2</c:v>
                </c:pt>
                <c:pt idx="2765">
                  <c:v>9.5292766934558237E-2</c:v>
                </c:pt>
                <c:pt idx="2766">
                  <c:v>9.5292766934558237E-2</c:v>
                </c:pt>
                <c:pt idx="2767">
                  <c:v>9.5292766934558237E-2</c:v>
                </c:pt>
                <c:pt idx="2768">
                  <c:v>9.5292766934558237E-2</c:v>
                </c:pt>
                <c:pt idx="2769">
                  <c:v>9.5292766934558237E-2</c:v>
                </c:pt>
                <c:pt idx="2770">
                  <c:v>9.1848450057405273E-2</c:v>
                </c:pt>
                <c:pt idx="2771">
                  <c:v>9.1848450057405273E-2</c:v>
                </c:pt>
                <c:pt idx="2772">
                  <c:v>9.1848450057405273E-2</c:v>
                </c:pt>
                <c:pt idx="2773">
                  <c:v>9.1848450057405273E-2</c:v>
                </c:pt>
                <c:pt idx="2774">
                  <c:v>9.1848450057405273E-2</c:v>
                </c:pt>
                <c:pt idx="2775">
                  <c:v>9.1848450057405273E-2</c:v>
                </c:pt>
                <c:pt idx="2776">
                  <c:v>9.1848450057405273E-2</c:v>
                </c:pt>
                <c:pt idx="2777">
                  <c:v>9.1848450057405273E-2</c:v>
                </c:pt>
                <c:pt idx="2778">
                  <c:v>9.1848450057405273E-2</c:v>
                </c:pt>
                <c:pt idx="2779">
                  <c:v>9.1848450057405273E-2</c:v>
                </c:pt>
                <c:pt idx="2780">
                  <c:v>9.1848450057405273E-2</c:v>
                </c:pt>
                <c:pt idx="2781">
                  <c:v>9.1848450057405273E-2</c:v>
                </c:pt>
                <c:pt idx="2782">
                  <c:v>9.1848450057405273E-2</c:v>
                </c:pt>
                <c:pt idx="2783">
                  <c:v>9.1848450057405273E-2</c:v>
                </c:pt>
                <c:pt idx="2784">
                  <c:v>9.1848450057405273E-2</c:v>
                </c:pt>
                <c:pt idx="2785">
                  <c:v>9.1848450057405273E-2</c:v>
                </c:pt>
                <c:pt idx="2786">
                  <c:v>9.1848450057405273E-2</c:v>
                </c:pt>
                <c:pt idx="2787">
                  <c:v>9.1848450057405273E-2</c:v>
                </c:pt>
                <c:pt idx="2788">
                  <c:v>9.1848450057405273E-2</c:v>
                </c:pt>
                <c:pt idx="2789">
                  <c:v>9.1848450057405273E-2</c:v>
                </c:pt>
                <c:pt idx="2790">
                  <c:v>9.1848450057405273E-2</c:v>
                </c:pt>
                <c:pt idx="2791">
                  <c:v>9.1848450057405273E-2</c:v>
                </c:pt>
                <c:pt idx="2792">
                  <c:v>9.1848450057405273E-2</c:v>
                </c:pt>
                <c:pt idx="2793">
                  <c:v>9.1848450057405273E-2</c:v>
                </c:pt>
                <c:pt idx="2794">
                  <c:v>9.1848450057405273E-2</c:v>
                </c:pt>
                <c:pt idx="2795">
                  <c:v>9.1848450057405273E-2</c:v>
                </c:pt>
                <c:pt idx="2796">
                  <c:v>9.1848450057405273E-2</c:v>
                </c:pt>
                <c:pt idx="2797">
                  <c:v>9.1848450057405273E-2</c:v>
                </c:pt>
                <c:pt idx="2798">
                  <c:v>9.1848450057405273E-2</c:v>
                </c:pt>
                <c:pt idx="2799">
                  <c:v>9.1848450057405273E-2</c:v>
                </c:pt>
                <c:pt idx="2800">
                  <c:v>9.1848450057405273E-2</c:v>
                </c:pt>
                <c:pt idx="2801">
                  <c:v>8.6107921928817444E-2</c:v>
                </c:pt>
                <c:pt idx="2802">
                  <c:v>8.6107921928817444E-2</c:v>
                </c:pt>
                <c:pt idx="2803">
                  <c:v>8.6107921928817444E-2</c:v>
                </c:pt>
                <c:pt idx="2804">
                  <c:v>8.6107921928817444E-2</c:v>
                </c:pt>
                <c:pt idx="2805">
                  <c:v>8.6107921928817444E-2</c:v>
                </c:pt>
                <c:pt idx="2806">
                  <c:v>8.6107921928817444E-2</c:v>
                </c:pt>
                <c:pt idx="2807">
                  <c:v>8.6107921928817444E-2</c:v>
                </c:pt>
                <c:pt idx="2808">
                  <c:v>8.6107921928817444E-2</c:v>
                </c:pt>
                <c:pt idx="2809">
                  <c:v>8.6107921928817444E-2</c:v>
                </c:pt>
                <c:pt idx="2810">
                  <c:v>8.6107921928817444E-2</c:v>
                </c:pt>
                <c:pt idx="2811">
                  <c:v>8.6107921928817444E-2</c:v>
                </c:pt>
                <c:pt idx="2812">
                  <c:v>8.6107921928817444E-2</c:v>
                </c:pt>
                <c:pt idx="2813">
                  <c:v>8.6107921928817444E-2</c:v>
                </c:pt>
                <c:pt idx="2814">
                  <c:v>8.6107921928817444E-2</c:v>
                </c:pt>
                <c:pt idx="2815">
                  <c:v>8.6107921928817444E-2</c:v>
                </c:pt>
                <c:pt idx="2816">
                  <c:v>8.6107921928817444E-2</c:v>
                </c:pt>
                <c:pt idx="2817">
                  <c:v>8.6107921928817444E-2</c:v>
                </c:pt>
                <c:pt idx="2818">
                  <c:v>8.6107921928817444E-2</c:v>
                </c:pt>
                <c:pt idx="2819">
                  <c:v>8.6107921928817444E-2</c:v>
                </c:pt>
                <c:pt idx="2820">
                  <c:v>8.6107921928817444E-2</c:v>
                </c:pt>
                <c:pt idx="2821">
                  <c:v>8.6107921928817444E-2</c:v>
                </c:pt>
                <c:pt idx="2822">
                  <c:v>8.6107921928817444E-2</c:v>
                </c:pt>
                <c:pt idx="2823">
                  <c:v>8.6107921928817444E-2</c:v>
                </c:pt>
                <c:pt idx="2824">
                  <c:v>8.6107921928817444E-2</c:v>
                </c:pt>
                <c:pt idx="2825">
                  <c:v>8.6107921928817444E-2</c:v>
                </c:pt>
                <c:pt idx="2826">
                  <c:v>8.6107921928817444E-2</c:v>
                </c:pt>
                <c:pt idx="2827">
                  <c:v>8.6107921928817444E-2</c:v>
                </c:pt>
                <c:pt idx="2828">
                  <c:v>8.6107921928817444E-2</c:v>
                </c:pt>
                <c:pt idx="2829">
                  <c:v>8.6107921928817444E-2</c:v>
                </c:pt>
                <c:pt idx="2830">
                  <c:v>9.1848450057405273E-2</c:v>
                </c:pt>
                <c:pt idx="2831">
                  <c:v>9.1848450057405273E-2</c:v>
                </c:pt>
                <c:pt idx="2832">
                  <c:v>9.1848450057405273E-2</c:v>
                </c:pt>
                <c:pt idx="2833">
                  <c:v>9.1848450057405273E-2</c:v>
                </c:pt>
                <c:pt idx="2834">
                  <c:v>9.1848450057405273E-2</c:v>
                </c:pt>
                <c:pt idx="2835">
                  <c:v>9.1848450057405273E-2</c:v>
                </c:pt>
                <c:pt idx="2836">
                  <c:v>9.1848450057405273E-2</c:v>
                </c:pt>
                <c:pt idx="2837">
                  <c:v>9.1848450057405273E-2</c:v>
                </c:pt>
                <c:pt idx="2838">
                  <c:v>9.1848450057405273E-2</c:v>
                </c:pt>
                <c:pt idx="2839">
                  <c:v>9.1848450057405273E-2</c:v>
                </c:pt>
                <c:pt idx="2840">
                  <c:v>9.1848450057405273E-2</c:v>
                </c:pt>
                <c:pt idx="2841">
                  <c:v>9.1848450057405273E-2</c:v>
                </c:pt>
                <c:pt idx="2842">
                  <c:v>9.1848450057405273E-2</c:v>
                </c:pt>
                <c:pt idx="2843">
                  <c:v>9.1848450057405273E-2</c:v>
                </c:pt>
                <c:pt idx="2844">
                  <c:v>9.1848450057405273E-2</c:v>
                </c:pt>
                <c:pt idx="2845">
                  <c:v>9.1848450057405273E-2</c:v>
                </c:pt>
                <c:pt idx="2846">
                  <c:v>9.1848450057405273E-2</c:v>
                </c:pt>
                <c:pt idx="2847">
                  <c:v>9.1848450057405273E-2</c:v>
                </c:pt>
                <c:pt idx="2848">
                  <c:v>9.1848450057405273E-2</c:v>
                </c:pt>
                <c:pt idx="2849">
                  <c:v>9.1848450057405273E-2</c:v>
                </c:pt>
                <c:pt idx="2850">
                  <c:v>9.1848450057405273E-2</c:v>
                </c:pt>
                <c:pt idx="2851">
                  <c:v>9.1848450057405273E-2</c:v>
                </c:pt>
                <c:pt idx="2852">
                  <c:v>9.1848450057405273E-2</c:v>
                </c:pt>
                <c:pt idx="2853">
                  <c:v>9.1848450057405273E-2</c:v>
                </c:pt>
                <c:pt idx="2854">
                  <c:v>9.1848450057405273E-2</c:v>
                </c:pt>
                <c:pt idx="2855">
                  <c:v>9.1848450057405273E-2</c:v>
                </c:pt>
                <c:pt idx="2856">
                  <c:v>9.1848450057405273E-2</c:v>
                </c:pt>
                <c:pt idx="2857">
                  <c:v>9.1848450057405273E-2</c:v>
                </c:pt>
                <c:pt idx="2858">
                  <c:v>9.1848450057405273E-2</c:v>
                </c:pt>
                <c:pt idx="2859">
                  <c:v>9.1848450057405273E-2</c:v>
                </c:pt>
                <c:pt idx="2860">
                  <c:v>9.1848450057405273E-2</c:v>
                </c:pt>
                <c:pt idx="2861">
                  <c:v>8.6107921928817444E-2</c:v>
                </c:pt>
                <c:pt idx="2862">
                  <c:v>8.6107921928817444E-2</c:v>
                </c:pt>
                <c:pt idx="2863">
                  <c:v>8.6107921928817444E-2</c:v>
                </c:pt>
                <c:pt idx="2864">
                  <c:v>8.6107921928817444E-2</c:v>
                </c:pt>
                <c:pt idx="2865">
                  <c:v>8.6107921928817444E-2</c:v>
                </c:pt>
                <c:pt idx="2866">
                  <c:v>8.6107921928817444E-2</c:v>
                </c:pt>
                <c:pt idx="2867">
                  <c:v>8.6107921928817444E-2</c:v>
                </c:pt>
                <c:pt idx="2868">
                  <c:v>8.6107921928817444E-2</c:v>
                </c:pt>
                <c:pt idx="2869">
                  <c:v>8.6107921928817444E-2</c:v>
                </c:pt>
                <c:pt idx="2870">
                  <c:v>8.6107921928817444E-2</c:v>
                </c:pt>
                <c:pt idx="2871">
                  <c:v>8.6107921928817444E-2</c:v>
                </c:pt>
                <c:pt idx="2872">
                  <c:v>8.6107921928817444E-2</c:v>
                </c:pt>
                <c:pt idx="2873">
                  <c:v>8.6107921928817444E-2</c:v>
                </c:pt>
                <c:pt idx="2874">
                  <c:v>8.6107921928817444E-2</c:v>
                </c:pt>
                <c:pt idx="2875">
                  <c:v>8.6107921928817444E-2</c:v>
                </c:pt>
                <c:pt idx="2876">
                  <c:v>8.6107921928817444E-2</c:v>
                </c:pt>
                <c:pt idx="2877">
                  <c:v>8.6107921928817444E-2</c:v>
                </c:pt>
                <c:pt idx="2878">
                  <c:v>8.6107921928817444E-2</c:v>
                </c:pt>
                <c:pt idx="2879">
                  <c:v>8.6107921928817444E-2</c:v>
                </c:pt>
                <c:pt idx="2880">
                  <c:v>8.6107921928817444E-2</c:v>
                </c:pt>
                <c:pt idx="2881">
                  <c:v>8.6107921928817444E-2</c:v>
                </c:pt>
                <c:pt idx="2882">
                  <c:v>8.6107921928817444E-2</c:v>
                </c:pt>
                <c:pt idx="2883">
                  <c:v>8.6107921928817444E-2</c:v>
                </c:pt>
                <c:pt idx="2884">
                  <c:v>8.6107921928817444E-2</c:v>
                </c:pt>
                <c:pt idx="2885">
                  <c:v>8.6107921928817444E-2</c:v>
                </c:pt>
                <c:pt idx="2886">
                  <c:v>8.6107921928817444E-2</c:v>
                </c:pt>
                <c:pt idx="2887">
                  <c:v>8.6107921928817444E-2</c:v>
                </c:pt>
                <c:pt idx="2888">
                  <c:v>8.6107921928817444E-2</c:v>
                </c:pt>
                <c:pt idx="2889">
                  <c:v>8.6107921928817444E-2</c:v>
                </c:pt>
                <c:pt idx="2890">
                  <c:v>8.6107921928817444E-2</c:v>
                </c:pt>
                <c:pt idx="2891">
                  <c:v>8.6107921928817444E-2</c:v>
                </c:pt>
                <c:pt idx="2892">
                  <c:v>8.4959816303100011E-2</c:v>
                </c:pt>
                <c:pt idx="2893">
                  <c:v>8.4959816303100011E-2</c:v>
                </c:pt>
                <c:pt idx="2894">
                  <c:v>8.4959816303100011E-2</c:v>
                </c:pt>
                <c:pt idx="2895">
                  <c:v>8.4959816303100011E-2</c:v>
                </c:pt>
                <c:pt idx="2896">
                  <c:v>8.4959816303100011E-2</c:v>
                </c:pt>
                <c:pt idx="2897">
                  <c:v>8.4959816303100011E-2</c:v>
                </c:pt>
                <c:pt idx="2898">
                  <c:v>8.4959816303100011E-2</c:v>
                </c:pt>
                <c:pt idx="2899">
                  <c:v>8.4959816303100011E-2</c:v>
                </c:pt>
                <c:pt idx="2900">
                  <c:v>8.4959816303100011E-2</c:v>
                </c:pt>
                <c:pt idx="2901">
                  <c:v>8.4959816303100011E-2</c:v>
                </c:pt>
                <c:pt idx="2902">
                  <c:v>8.4959816303100011E-2</c:v>
                </c:pt>
                <c:pt idx="2903">
                  <c:v>8.4959816303100011E-2</c:v>
                </c:pt>
                <c:pt idx="2904">
                  <c:v>8.4959816303100011E-2</c:v>
                </c:pt>
                <c:pt idx="2905">
                  <c:v>8.4959816303100011E-2</c:v>
                </c:pt>
                <c:pt idx="2906">
                  <c:v>8.4959816303100011E-2</c:v>
                </c:pt>
                <c:pt idx="2907">
                  <c:v>8.4959816303100011E-2</c:v>
                </c:pt>
                <c:pt idx="2908">
                  <c:v>8.4959816303100011E-2</c:v>
                </c:pt>
                <c:pt idx="2909">
                  <c:v>8.4959816303100011E-2</c:v>
                </c:pt>
                <c:pt idx="2910">
                  <c:v>8.4959816303100011E-2</c:v>
                </c:pt>
                <c:pt idx="2911">
                  <c:v>8.4959816303100011E-2</c:v>
                </c:pt>
                <c:pt idx="2912">
                  <c:v>8.4959816303100011E-2</c:v>
                </c:pt>
                <c:pt idx="2913">
                  <c:v>8.4959816303100011E-2</c:v>
                </c:pt>
                <c:pt idx="2914">
                  <c:v>8.4959816303100011E-2</c:v>
                </c:pt>
                <c:pt idx="2915">
                  <c:v>8.4959816303100011E-2</c:v>
                </c:pt>
                <c:pt idx="2916">
                  <c:v>8.4959816303100011E-2</c:v>
                </c:pt>
                <c:pt idx="2917">
                  <c:v>8.4959816303100011E-2</c:v>
                </c:pt>
                <c:pt idx="2918">
                  <c:v>8.4959816303100011E-2</c:v>
                </c:pt>
                <c:pt idx="2919">
                  <c:v>8.4959816303100011E-2</c:v>
                </c:pt>
                <c:pt idx="2920">
                  <c:v>8.4959816303100011E-2</c:v>
                </c:pt>
                <c:pt idx="2921">
                  <c:v>8.4959816303100011E-2</c:v>
                </c:pt>
                <c:pt idx="2922">
                  <c:v>8.3811710677382578E-2</c:v>
                </c:pt>
                <c:pt idx="2923">
                  <c:v>8.3811710677382578E-2</c:v>
                </c:pt>
                <c:pt idx="2924">
                  <c:v>8.3811710677382578E-2</c:v>
                </c:pt>
                <c:pt idx="2925">
                  <c:v>8.3811710677382578E-2</c:v>
                </c:pt>
                <c:pt idx="2926">
                  <c:v>8.3811710677382578E-2</c:v>
                </c:pt>
                <c:pt idx="2927">
                  <c:v>8.3811710677382578E-2</c:v>
                </c:pt>
                <c:pt idx="2928">
                  <c:v>8.3811710677382578E-2</c:v>
                </c:pt>
                <c:pt idx="2929">
                  <c:v>8.3811710677382578E-2</c:v>
                </c:pt>
                <c:pt idx="2930">
                  <c:v>8.3811710677382578E-2</c:v>
                </c:pt>
                <c:pt idx="2931">
                  <c:v>8.3811710677382578E-2</c:v>
                </c:pt>
                <c:pt idx="2932">
                  <c:v>8.3811710677382578E-2</c:v>
                </c:pt>
                <c:pt idx="2933">
                  <c:v>8.3811710677382578E-2</c:v>
                </c:pt>
                <c:pt idx="2934">
                  <c:v>8.3811710677382578E-2</c:v>
                </c:pt>
                <c:pt idx="2935">
                  <c:v>8.3811710677382578E-2</c:v>
                </c:pt>
                <c:pt idx="2936">
                  <c:v>8.3811710677382578E-2</c:v>
                </c:pt>
                <c:pt idx="2937">
                  <c:v>8.3811710677382578E-2</c:v>
                </c:pt>
                <c:pt idx="2938">
                  <c:v>8.3811710677382578E-2</c:v>
                </c:pt>
                <c:pt idx="2939">
                  <c:v>8.3811710677382578E-2</c:v>
                </c:pt>
                <c:pt idx="2940">
                  <c:v>8.3811710677382578E-2</c:v>
                </c:pt>
                <c:pt idx="2941">
                  <c:v>8.3811710677382578E-2</c:v>
                </c:pt>
                <c:pt idx="2942">
                  <c:v>8.3811710677382578E-2</c:v>
                </c:pt>
                <c:pt idx="2943">
                  <c:v>8.3811710677382578E-2</c:v>
                </c:pt>
                <c:pt idx="2944">
                  <c:v>8.3811710677382578E-2</c:v>
                </c:pt>
                <c:pt idx="2945">
                  <c:v>8.3811710677382578E-2</c:v>
                </c:pt>
                <c:pt idx="2946">
                  <c:v>8.3811710677382578E-2</c:v>
                </c:pt>
                <c:pt idx="2947">
                  <c:v>8.3811710677382578E-2</c:v>
                </c:pt>
                <c:pt idx="2948">
                  <c:v>8.3811710677382578E-2</c:v>
                </c:pt>
                <c:pt idx="2949">
                  <c:v>8.3811710677382578E-2</c:v>
                </c:pt>
                <c:pt idx="2950">
                  <c:v>8.3811710677382578E-2</c:v>
                </c:pt>
                <c:pt idx="2951">
                  <c:v>8.3811710677382578E-2</c:v>
                </c:pt>
                <c:pt idx="2952">
                  <c:v>8.3811710677382578E-2</c:v>
                </c:pt>
                <c:pt idx="2953">
                  <c:v>7.6923076923077094E-2</c:v>
                </c:pt>
                <c:pt idx="2954">
                  <c:v>7.6923076923077094E-2</c:v>
                </c:pt>
                <c:pt idx="2955">
                  <c:v>7.6923076923077094E-2</c:v>
                </c:pt>
                <c:pt idx="2956">
                  <c:v>7.6923076923077094E-2</c:v>
                </c:pt>
                <c:pt idx="2957">
                  <c:v>7.6923076923077094E-2</c:v>
                </c:pt>
                <c:pt idx="2958">
                  <c:v>7.6923076923077094E-2</c:v>
                </c:pt>
                <c:pt idx="2959">
                  <c:v>7.6923076923077094E-2</c:v>
                </c:pt>
                <c:pt idx="2960">
                  <c:v>7.6923076923077094E-2</c:v>
                </c:pt>
                <c:pt idx="2961">
                  <c:v>7.6923076923077094E-2</c:v>
                </c:pt>
                <c:pt idx="2962">
                  <c:v>7.6923076923077094E-2</c:v>
                </c:pt>
                <c:pt idx="2963">
                  <c:v>7.6923076923077094E-2</c:v>
                </c:pt>
                <c:pt idx="2964">
                  <c:v>7.6923076923077094E-2</c:v>
                </c:pt>
                <c:pt idx="2965">
                  <c:v>7.6923076923077094E-2</c:v>
                </c:pt>
                <c:pt idx="2966">
                  <c:v>7.6923076923077094E-2</c:v>
                </c:pt>
                <c:pt idx="2967">
                  <c:v>7.6923076923077094E-2</c:v>
                </c:pt>
                <c:pt idx="2968">
                  <c:v>7.6923076923077094E-2</c:v>
                </c:pt>
                <c:pt idx="2969">
                  <c:v>7.6923076923077094E-2</c:v>
                </c:pt>
                <c:pt idx="2970">
                  <c:v>7.6923076923077094E-2</c:v>
                </c:pt>
                <c:pt idx="2971">
                  <c:v>7.6923076923077094E-2</c:v>
                </c:pt>
                <c:pt idx="2972">
                  <c:v>7.6923076923077094E-2</c:v>
                </c:pt>
                <c:pt idx="2973">
                  <c:v>7.6923076923077094E-2</c:v>
                </c:pt>
                <c:pt idx="2974">
                  <c:v>7.6923076923077094E-2</c:v>
                </c:pt>
                <c:pt idx="2975">
                  <c:v>7.6923076923077094E-2</c:v>
                </c:pt>
                <c:pt idx="2976">
                  <c:v>7.6923076923077094E-2</c:v>
                </c:pt>
                <c:pt idx="2977">
                  <c:v>7.6923076923077094E-2</c:v>
                </c:pt>
                <c:pt idx="2978">
                  <c:v>7.6923076923077094E-2</c:v>
                </c:pt>
                <c:pt idx="2979">
                  <c:v>7.6923076923077094E-2</c:v>
                </c:pt>
                <c:pt idx="2980">
                  <c:v>7.6923076923077094E-2</c:v>
                </c:pt>
                <c:pt idx="2981">
                  <c:v>7.6923076923077094E-2</c:v>
                </c:pt>
                <c:pt idx="2982">
                  <c:v>7.6923076923077094E-2</c:v>
                </c:pt>
                <c:pt idx="2983">
                  <c:v>7.1182548794489264E-2</c:v>
                </c:pt>
                <c:pt idx="2984">
                  <c:v>7.1182548794489264E-2</c:v>
                </c:pt>
                <c:pt idx="2985">
                  <c:v>7.1182548794489264E-2</c:v>
                </c:pt>
                <c:pt idx="2986">
                  <c:v>7.1182548794489264E-2</c:v>
                </c:pt>
                <c:pt idx="2987">
                  <c:v>7.1182548794489264E-2</c:v>
                </c:pt>
                <c:pt idx="2988">
                  <c:v>7.1182548794489264E-2</c:v>
                </c:pt>
                <c:pt idx="2989">
                  <c:v>7.1182548794489264E-2</c:v>
                </c:pt>
                <c:pt idx="2990">
                  <c:v>7.1182548794489264E-2</c:v>
                </c:pt>
                <c:pt idx="2991">
                  <c:v>7.1182548794489264E-2</c:v>
                </c:pt>
                <c:pt idx="2992">
                  <c:v>7.1182548794489264E-2</c:v>
                </c:pt>
                <c:pt idx="2993">
                  <c:v>7.1182548794489264E-2</c:v>
                </c:pt>
                <c:pt idx="2994">
                  <c:v>7.1182548794489264E-2</c:v>
                </c:pt>
                <c:pt idx="2995">
                  <c:v>7.1182548794489264E-2</c:v>
                </c:pt>
                <c:pt idx="2996">
                  <c:v>7.1182548794489264E-2</c:v>
                </c:pt>
                <c:pt idx="2997">
                  <c:v>7.1182548794489264E-2</c:v>
                </c:pt>
                <c:pt idx="2998">
                  <c:v>7.1182548794489264E-2</c:v>
                </c:pt>
                <c:pt idx="2999">
                  <c:v>7.1182548794489264E-2</c:v>
                </c:pt>
                <c:pt idx="3000">
                  <c:v>7.1182548794489264E-2</c:v>
                </c:pt>
                <c:pt idx="3001">
                  <c:v>7.1182548794489264E-2</c:v>
                </c:pt>
                <c:pt idx="3002">
                  <c:v>7.1182548794489264E-2</c:v>
                </c:pt>
                <c:pt idx="3003">
                  <c:v>7.1182548794489264E-2</c:v>
                </c:pt>
                <c:pt idx="3004">
                  <c:v>7.1182548794489264E-2</c:v>
                </c:pt>
                <c:pt idx="3005">
                  <c:v>7.1182548794489264E-2</c:v>
                </c:pt>
                <c:pt idx="3006">
                  <c:v>7.1182548794489264E-2</c:v>
                </c:pt>
                <c:pt idx="3007">
                  <c:v>7.1182548794489264E-2</c:v>
                </c:pt>
                <c:pt idx="3008">
                  <c:v>7.1182548794489264E-2</c:v>
                </c:pt>
                <c:pt idx="3009">
                  <c:v>7.1182548794489264E-2</c:v>
                </c:pt>
                <c:pt idx="3010">
                  <c:v>7.1182548794489264E-2</c:v>
                </c:pt>
                <c:pt idx="3011">
                  <c:v>7.1182548794489264E-2</c:v>
                </c:pt>
                <c:pt idx="3012">
                  <c:v>7.1182548794489264E-2</c:v>
                </c:pt>
                <c:pt idx="3013">
                  <c:v>7.1182548794489264E-2</c:v>
                </c:pt>
                <c:pt idx="3014">
                  <c:v>7.1182548794489264E-2</c:v>
                </c:pt>
                <c:pt idx="3015">
                  <c:v>7.1182548794489264E-2</c:v>
                </c:pt>
                <c:pt idx="3016">
                  <c:v>7.1182548794489264E-2</c:v>
                </c:pt>
                <c:pt idx="3017">
                  <c:v>7.1182548794489264E-2</c:v>
                </c:pt>
                <c:pt idx="3018">
                  <c:v>7.1182548794489264E-2</c:v>
                </c:pt>
                <c:pt idx="3019">
                  <c:v>7.1182548794489264E-2</c:v>
                </c:pt>
                <c:pt idx="3020">
                  <c:v>7.1182548794489264E-2</c:v>
                </c:pt>
                <c:pt idx="3021">
                  <c:v>7.1182548794489264E-2</c:v>
                </c:pt>
                <c:pt idx="3022">
                  <c:v>7.1182548794489264E-2</c:v>
                </c:pt>
                <c:pt idx="3023">
                  <c:v>7.1182548794489264E-2</c:v>
                </c:pt>
                <c:pt idx="3024">
                  <c:v>7.1182548794489264E-2</c:v>
                </c:pt>
                <c:pt idx="3025">
                  <c:v>7.1182548794489264E-2</c:v>
                </c:pt>
                <c:pt idx="3026">
                  <c:v>7.1182548794489264E-2</c:v>
                </c:pt>
                <c:pt idx="3027">
                  <c:v>7.1182548794489264E-2</c:v>
                </c:pt>
                <c:pt idx="3028">
                  <c:v>7.1182548794489264E-2</c:v>
                </c:pt>
                <c:pt idx="3029">
                  <c:v>7.1182548794489264E-2</c:v>
                </c:pt>
                <c:pt idx="3030">
                  <c:v>7.1182548794489264E-2</c:v>
                </c:pt>
                <c:pt idx="3031">
                  <c:v>7.1182548794489264E-2</c:v>
                </c:pt>
                <c:pt idx="3032">
                  <c:v>7.1182548794489264E-2</c:v>
                </c:pt>
                <c:pt idx="3033">
                  <c:v>7.1182548794489264E-2</c:v>
                </c:pt>
                <c:pt idx="3034">
                  <c:v>7.1182548794489264E-2</c:v>
                </c:pt>
                <c:pt idx="3035">
                  <c:v>7.1182548794489264E-2</c:v>
                </c:pt>
                <c:pt idx="3036">
                  <c:v>7.1182548794489264E-2</c:v>
                </c:pt>
                <c:pt idx="3037">
                  <c:v>7.1182548794489264E-2</c:v>
                </c:pt>
                <c:pt idx="3038">
                  <c:v>7.1182548794489264E-2</c:v>
                </c:pt>
                <c:pt idx="3039">
                  <c:v>7.1182548794489264E-2</c:v>
                </c:pt>
                <c:pt idx="3040">
                  <c:v>7.1182548794489264E-2</c:v>
                </c:pt>
                <c:pt idx="3041">
                  <c:v>7.1182548794489264E-2</c:v>
                </c:pt>
                <c:pt idx="3042">
                  <c:v>7.1182548794489264E-2</c:v>
                </c:pt>
                <c:pt idx="3043">
                  <c:v>7.1182548794489264E-2</c:v>
                </c:pt>
                <c:pt idx="3044">
                  <c:v>7.1182548794489264E-2</c:v>
                </c:pt>
                <c:pt idx="3045">
                  <c:v>7.2330654420206919E-2</c:v>
                </c:pt>
                <c:pt idx="3046">
                  <c:v>7.2330654420206919E-2</c:v>
                </c:pt>
                <c:pt idx="3047">
                  <c:v>7.2330654420206919E-2</c:v>
                </c:pt>
                <c:pt idx="3048">
                  <c:v>7.2330654420206919E-2</c:v>
                </c:pt>
                <c:pt idx="3049">
                  <c:v>7.2330654420206919E-2</c:v>
                </c:pt>
                <c:pt idx="3050">
                  <c:v>7.2330654420206919E-2</c:v>
                </c:pt>
                <c:pt idx="3051">
                  <c:v>7.2330654420206919E-2</c:v>
                </c:pt>
                <c:pt idx="3052">
                  <c:v>7.2330654420206919E-2</c:v>
                </c:pt>
                <c:pt idx="3053">
                  <c:v>7.2330654420206919E-2</c:v>
                </c:pt>
                <c:pt idx="3054">
                  <c:v>7.2330654420206919E-2</c:v>
                </c:pt>
                <c:pt idx="3055">
                  <c:v>7.2330654420206919E-2</c:v>
                </c:pt>
                <c:pt idx="3056">
                  <c:v>7.2330654420206919E-2</c:v>
                </c:pt>
                <c:pt idx="3057">
                  <c:v>7.2330654420206919E-2</c:v>
                </c:pt>
                <c:pt idx="3058">
                  <c:v>7.2330654420206919E-2</c:v>
                </c:pt>
                <c:pt idx="3059">
                  <c:v>7.2330654420206919E-2</c:v>
                </c:pt>
                <c:pt idx="3060">
                  <c:v>7.2330654420206919E-2</c:v>
                </c:pt>
                <c:pt idx="3061">
                  <c:v>7.2330654420206919E-2</c:v>
                </c:pt>
                <c:pt idx="3062">
                  <c:v>7.2330654420206919E-2</c:v>
                </c:pt>
                <c:pt idx="3063">
                  <c:v>7.2330654420206919E-2</c:v>
                </c:pt>
                <c:pt idx="3064">
                  <c:v>7.2330654420206919E-2</c:v>
                </c:pt>
                <c:pt idx="3065">
                  <c:v>7.2330654420206919E-2</c:v>
                </c:pt>
                <c:pt idx="3066">
                  <c:v>7.2330654420206919E-2</c:v>
                </c:pt>
                <c:pt idx="3067">
                  <c:v>7.2330654420206919E-2</c:v>
                </c:pt>
                <c:pt idx="3068">
                  <c:v>7.2330654420206919E-2</c:v>
                </c:pt>
                <c:pt idx="3069">
                  <c:v>7.2330654420206919E-2</c:v>
                </c:pt>
                <c:pt idx="3070">
                  <c:v>7.2330654420206919E-2</c:v>
                </c:pt>
                <c:pt idx="3071">
                  <c:v>7.2330654420206919E-2</c:v>
                </c:pt>
                <c:pt idx="3072">
                  <c:v>7.2330654420206919E-2</c:v>
                </c:pt>
                <c:pt idx="3073">
                  <c:v>7.2330654420206919E-2</c:v>
                </c:pt>
                <c:pt idx="3074">
                  <c:v>7.2330654420206919E-2</c:v>
                </c:pt>
                <c:pt idx="3075">
                  <c:v>7.0034443168771832E-2</c:v>
                </c:pt>
                <c:pt idx="3076">
                  <c:v>7.0034443168771832E-2</c:v>
                </c:pt>
                <c:pt idx="3077">
                  <c:v>7.0034443168771832E-2</c:v>
                </c:pt>
                <c:pt idx="3078">
                  <c:v>7.0034443168771832E-2</c:v>
                </c:pt>
                <c:pt idx="3079">
                  <c:v>7.0034443168771832E-2</c:v>
                </c:pt>
                <c:pt idx="3080">
                  <c:v>7.0034443168771832E-2</c:v>
                </c:pt>
                <c:pt idx="3081">
                  <c:v>7.0034443168771832E-2</c:v>
                </c:pt>
                <c:pt idx="3082">
                  <c:v>7.0034443168771832E-2</c:v>
                </c:pt>
                <c:pt idx="3083">
                  <c:v>7.0034443168771832E-2</c:v>
                </c:pt>
                <c:pt idx="3084">
                  <c:v>7.0034443168771832E-2</c:v>
                </c:pt>
                <c:pt idx="3085">
                  <c:v>7.0034443168771832E-2</c:v>
                </c:pt>
                <c:pt idx="3086">
                  <c:v>7.0034443168771832E-2</c:v>
                </c:pt>
                <c:pt idx="3087">
                  <c:v>7.0034443168771832E-2</c:v>
                </c:pt>
                <c:pt idx="3088">
                  <c:v>7.0034443168771832E-2</c:v>
                </c:pt>
                <c:pt idx="3089">
                  <c:v>7.0034443168771832E-2</c:v>
                </c:pt>
                <c:pt idx="3090">
                  <c:v>7.0034443168771832E-2</c:v>
                </c:pt>
                <c:pt idx="3091">
                  <c:v>7.0034443168771832E-2</c:v>
                </c:pt>
                <c:pt idx="3092">
                  <c:v>7.0034443168771832E-2</c:v>
                </c:pt>
                <c:pt idx="3093">
                  <c:v>7.0034443168771832E-2</c:v>
                </c:pt>
                <c:pt idx="3094">
                  <c:v>7.0034443168771832E-2</c:v>
                </c:pt>
                <c:pt idx="3095">
                  <c:v>7.0034443168771832E-2</c:v>
                </c:pt>
                <c:pt idx="3096">
                  <c:v>7.0034443168771832E-2</c:v>
                </c:pt>
                <c:pt idx="3097">
                  <c:v>7.0034443168771832E-2</c:v>
                </c:pt>
                <c:pt idx="3098">
                  <c:v>7.0034443168771832E-2</c:v>
                </c:pt>
                <c:pt idx="3099">
                  <c:v>7.0034443168771832E-2</c:v>
                </c:pt>
                <c:pt idx="3100">
                  <c:v>7.0034443168771832E-2</c:v>
                </c:pt>
                <c:pt idx="3101">
                  <c:v>7.0034443168771832E-2</c:v>
                </c:pt>
                <c:pt idx="3102">
                  <c:v>7.0034443168771832E-2</c:v>
                </c:pt>
                <c:pt idx="3103">
                  <c:v>7.0034443168771832E-2</c:v>
                </c:pt>
                <c:pt idx="3104">
                  <c:v>7.0034443168771832E-2</c:v>
                </c:pt>
                <c:pt idx="3105">
                  <c:v>7.0034443168771832E-2</c:v>
                </c:pt>
                <c:pt idx="3106">
                  <c:v>5.8553386911596172E-2</c:v>
                </c:pt>
                <c:pt idx="3107">
                  <c:v>5.8553386911596172E-2</c:v>
                </c:pt>
                <c:pt idx="3108">
                  <c:v>5.8553386911596172E-2</c:v>
                </c:pt>
                <c:pt idx="3109">
                  <c:v>5.8553386911596172E-2</c:v>
                </c:pt>
                <c:pt idx="3110">
                  <c:v>5.8553386911596172E-2</c:v>
                </c:pt>
                <c:pt idx="3111">
                  <c:v>5.8553386911596172E-2</c:v>
                </c:pt>
                <c:pt idx="3112">
                  <c:v>5.8553386911596172E-2</c:v>
                </c:pt>
                <c:pt idx="3113">
                  <c:v>5.8553386911596172E-2</c:v>
                </c:pt>
                <c:pt idx="3114">
                  <c:v>5.8553386911596172E-2</c:v>
                </c:pt>
                <c:pt idx="3115">
                  <c:v>5.8553386911596172E-2</c:v>
                </c:pt>
                <c:pt idx="3116">
                  <c:v>5.8553386911596172E-2</c:v>
                </c:pt>
                <c:pt idx="3117">
                  <c:v>5.8553386911596172E-2</c:v>
                </c:pt>
                <c:pt idx="3118">
                  <c:v>5.8553386911596172E-2</c:v>
                </c:pt>
                <c:pt idx="3119">
                  <c:v>5.8553386911596172E-2</c:v>
                </c:pt>
                <c:pt idx="3120">
                  <c:v>5.8553386911596172E-2</c:v>
                </c:pt>
                <c:pt idx="3121">
                  <c:v>5.8553386911596172E-2</c:v>
                </c:pt>
                <c:pt idx="3122">
                  <c:v>5.8553386911596172E-2</c:v>
                </c:pt>
                <c:pt idx="3123">
                  <c:v>5.8553386911596172E-2</c:v>
                </c:pt>
                <c:pt idx="3124">
                  <c:v>5.8553386911596172E-2</c:v>
                </c:pt>
                <c:pt idx="3125">
                  <c:v>5.8553386911596172E-2</c:v>
                </c:pt>
                <c:pt idx="3126">
                  <c:v>5.8553386911596172E-2</c:v>
                </c:pt>
                <c:pt idx="3127">
                  <c:v>5.8553386911596172E-2</c:v>
                </c:pt>
                <c:pt idx="3128">
                  <c:v>5.8553386911596172E-2</c:v>
                </c:pt>
                <c:pt idx="3129">
                  <c:v>5.8553386911596172E-2</c:v>
                </c:pt>
                <c:pt idx="3130">
                  <c:v>5.8553386911596172E-2</c:v>
                </c:pt>
                <c:pt idx="3131">
                  <c:v>5.8553386911596172E-2</c:v>
                </c:pt>
                <c:pt idx="3132">
                  <c:v>5.8553386911596172E-2</c:v>
                </c:pt>
                <c:pt idx="3133">
                  <c:v>5.8553386911596172E-2</c:v>
                </c:pt>
                <c:pt idx="3134">
                  <c:v>5.8553386911596172E-2</c:v>
                </c:pt>
                <c:pt idx="3135">
                  <c:v>5.8553386911596172E-2</c:v>
                </c:pt>
                <c:pt idx="3136">
                  <c:v>5.6257175660160863E-2</c:v>
                </c:pt>
                <c:pt idx="3137">
                  <c:v>5.6257175660160863E-2</c:v>
                </c:pt>
                <c:pt idx="3138">
                  <c:v>5.6257175660160863E-2</c:v>
                </c:pt>
                <c:pt idx="3139">
                  <c:v>5.6257175660160863E-2</c:v>
                </c:pt>
                <c:pt idx="3140">
                  <c:v>5.6257175660160863E-2</c:v>
                </c:pt>
                <c:pt idx="3141">
                  <c:v>5.6257175660160863E-2</c:v>
                </c:pt>
                <c:pt idx="3142">
                  <c:v>5.6257175660160863E-2</c:v>
                </c:pt>
                <c:pt idx="3143">
                  <c:v>5.6257175660160863E-2</c:v>
                </c:pt>
                <c:pt idx="3144">
                  <c:v>5.6257175660160863E-2</c:v>
                </c:pt>
                <c:pt idx="3145">
                  <c:v>5.6257175660160863E-2</c:v>
                </c:pt>
                <c:pt idx="3146">
                  <c:v>5.6257175660160863E-2</c:v>
                </c:pt>
                <c:pt idx="3147">
                  <c:v>5.6257175660160863E-2</c:v>
                </c:pt>
                <c:pt idx="3148">
                  <c:v>5.6257175660160863E-2</c:v>
                </c:pt>
                <c:pt idx="3149">
                  <c:v>5.6257175660160863E-2</c:v>
                </c:pt>
                <c:pt idx="3150">
                  <c:v>5.6257175660160863E-2</c:v>
                </c:pt>
                <c:pt idx="3151">
                  <c:v>5.6257175660160863E-2</c:v>
                </c:pt>
                <c:pt idx="3152">
                  <c:v>5.6257175660160863E-2</c:v>
                </c:pt>
                <c:pt idx="3153">
                  <c:v>5.6257175660160863E-2</c:v>
                </c:pt>
                <c:pt idx="3154">
                  <c:v>5.6257175660160863E-2</c:v>
                </c:pt>
                <c:pt idx="3155">
                  <c:v>5.6257175660160863E-2</c:v>
                </c:pt>
                <c:pt idx="3156">
                  <c:v>5.6257175660160863E-2</c:v>
                </c:pt>
                <c:pt idx="3157">
                  <c:v>5.6257175660160863E-2</c:v>
                </c:pt>
                <c:pt idx="3158">
                  <c:v>5.6257175660160863E-2</c:v>
                </c:pt>
                <c:pt idx="3159">
                  <c:v>5.6257175660160863E-2</c:v>
                </c:pt>
                <c:pt idx="3160">
                  <c:v>5.6257175660160863E-2</c:v>
                </c:pt>
                <c:pt idx="3161">
                  <c:v>5.6257175660160863E-2</c:v>
                </c:pt>
                <c:pt idx="3162">
                  <c:v>5.6257175660160863E-2</c:v>
                </c:pt>
                <c:pt idx="3163">
                  <c:v>5.6257175660160863E-2</c:v>
                </c:pt>
                <c:pt idx="3164">
                  <c:v>5.6257175660160863E-2</c:v>
                </c:pt>
                <c:pt idx="3165">
                  <c:v>5.6257175660160863E-2</c:v>
                </c:pt>
                <c:pt idx="3166">
                  <c:v>5.6257175660160863E-2</c:v>
                </c:pt>
                <c:pt idx="3167">
                  <c:v>4.8220436280137946E-2</c:v>
                </c:pt>
                <c:pt idx="3168">
                  <c:v>4.8220436280137946E-2</c:v>
                </c:pt>
                <c:pt idx="3169">
                  <c:v>4.8220436280137946E-2</c:v>
                </c:pt>
                <c:pt idx="3170">
                  <c:v>4.8220436280137946E-2</c:v>
                </c:pt>
                <c:pt idx="3171">
                  <c:v>4.8220436280137946E-2</c:v>
                </c:pt>
                <c:pt idx="3172">
                  <c:v>4.8220436280137946E-2</c:v>
                </c:pt>
                <c:pt idx="3173">
                  <c:v>4.8220436280137946E-2</c:v>
                </c:pt>
                <c:pt idx="3174">
                  <c:v>4.8220436280137946E-2</c:v>
                </c:pt>
                <c:pt idx="3175">
                  <c:v>4.8220436280137946E-2</c:v>
                </c:pt>
                <c:pt idx="3176">
                  <c:v>4.8220436280137946E-2</c:v>
                </c:pt>
                <c:pt idx="3177">
                  <c:v>4.8220436280137946E-2</c:v>
                </c:pt>
                <c:pt idx="3178">
                  <c:v>4.8220436280137946E-2</c:v>
                </c:pt>
                <c:pt idx="3179">
                  <c:v>4.8220436280137946E-2</c:v>
                </c:pt>
                <c:pt idx="3180">
                  <c:v>4.8220436280137946E-2</c:v>
                </c:pt>
                <c:pt idx="3181">
                  <c:v>4.8220436280137946E-2</c:v>
                </c:pt>
                <c:pt idx="3182">
                  <c:v>4.8220436280137946E-2</c:v>
                </c:pt>
                <c:pt idx="3183">
                  <c:v>4.8220436280137946E-2</c:v>
                </c:pt>
                <c:pt idx="3184">
                  <c:v>4.8220436280137946E-2</c:v>
                </c:pt>
                <c:pt idx="3185">
                  <c:v>4.8220436280137946E-2</c:v>
                </c:pt>
                <c:pt idx="3186">
                  <c:v>4.8220436280137946E-2</c:v>
                </c:pt>
                <c:pt idx="3187">
                  <c:v>4.8220436280137946E-2</c:v>
                </c:pt>
                <c:pt idx="3188">
                  <c:v>4.8220436280137946E-2</c:v>
                </c:pt>
                <c:pt idx="3189">
                  <c:v>4.8220436280137946E-2</c:v>
                </c:pt>
                <c:pt idx="3190">
                  <c:v>4.8220436280137946E-2</c:v>
                </c:pt>
                <c:pt idx="3191">
                  <c:v>4.8220436280137946E-2</c:v>
                </c:pt>
                <c:pt idx="3192">
                  <c:v>4.8220436280137946E-2</c:v>
                </c:pt>
                <c:pt idx="3193">
                  <c:v>4.8220436280137946E-2</c:v>
                </c:pt>
                <c:pt idx="3194">
                  <c:v>4.8220436280137946E-2</c:v>
                </c:pt>
                <c:pt idx="3195">
                  <c:v>4.7072330654420291E-2</c:v>
                </c:pt>
                <c:pt idx="3196">
                  <c:v>4.7072330654420291E-2</c:v>
                </c:pt>
                <c:pt idx="3197">
                  <c:v>4.7072330654420291E-2</c:v>
                </c:pt>
                <c:pt idx="3198">
                  <c:v>4.7072330654420291E-2</c:v>
                </c:pt>
                <c:pt idx="3199">
                  <c:v>4.7072330654420291E-2</c:v>
                </c:pt>
                <c:pt idx="3200">
                  <c:v>4.7072330654420291E-2</c:v>
                </c:pt>
                <c:pt idx="3201">
                  <c:v>4.7072330654420291E-2</c:v>
                </c:pt>
                <c:pt idx="3202">
                  <c:v>4.7072330654420291E-2</c:v>
                </c:pt>
                <c:pt idx="3203">
                  <c:v>4.7072330654420291E-2</c:v>
                </c:pt>
                <c:pt idx="3204">
                  <c:v>4.7072330654420291E-2</c:v>
                </c:pt>
                <c:pt idx="3205">
                  <c:v>4.7072330654420291E-2</c:v>
                </c:pt>
                <c:pt idx="3206">
                  <c:v>4.7072330654420291E-2</c:v>
                </c:pt>
                <c:pt idx="3207">
                  <c:v>4.7072330654420291E-2</c:v>
                </c:pt>
                <c:pt idx="3208">
                  <c:v>4.7072330654420291E-2</c:v>
                </c:pt>
                <c:pt idx="3209">
                  <c:v>4.7072330654420291E-2</c:v>
                </c:pt>
                <c:pt idx="3210">
                  <c:v>4.7072330654420291E-2</c:v>
                </c:pt>
                <c:pt idx="3211">
                  <c:v>4.7072330654420291E-2</c:v>
                </c:pt>
                <c:pt idx="3212">
                  <c:v>4.7072330654420291E-2</c:v>
                </c:pt>
                <c:pt idx="3213">
                  <c:v>4.7072330654420291E-2</c:v>
                </c:pt>
                <c:pt idx="3214">
                  <c:v>4.7072330654420291E-2</c:v>
                </c:pt>
                <c:pt idx="3215">
                  <c:v>4.7072330654420291E-2</c:v>
                </c:pt>
                <c:pt idx="3216">
                  <c:v>4.7072330654420291E-2</c:v>
                </c:pt>
                <c:pt idx="3217">
                  <c:v>4.7072330654420291E-2</c:v>
                </c:pt>
                <c:pt idx="3218">
                  <c:v>4.7072330654420291E-2</c:v>
                </c:pt>
                <c:pt idx="3219">
                  <c:v>4.7072330654420291E-2</c:v>
                </c:pt>
                <c:pt idx="3220">
                  <c:v>4.7072330654420291E-2</c:v>
                </c:pt>
                <c:pt idx="3221">
                  <c:v>4.7072330654420291E-2</c:v>
                </c:pt>
                <c:pt idx="3222">
                  <c:v>4.7072330654420291E-2</c:v>
                </c:pt>
                <c:pt idx="3223">
                  <c:v>4.7072330654420291E-2</c:v>
                </c:pt>
                <c:pt idx="3224">
                  <c:v>4.7072330654420291E-2</c:v>
                </c:pt>
                <c:pt idx="3225">
                  <c:v>4.7072330654420291E-2</c:v>
                </c:pt>
                <c:pt idx="3226">
                  <c:v>3.6739380022962287E-2</c:v>
                </c:pt>
                <c:pt idx="3227">
                  <c:v>3.6739380022962287E-2</c:v>
                </c:pt>
                <c:pt idx="3228">
                  <c:v>3.6739380022962287E-2</c:v>
                </c:pt>
                <c:pt idx="3229">
                  <c:v>3.6739380022962287E-2</c:v>
                </c:pt>
                <c:pt idx="3230">
                  <c:v>3.6739380022962287E-2</c:v>
                </c:pt>
                <c:pt idx="3231">
                  <c:v>3.6739380022962287E-2</c:v>
                </c:pt>
                <c:pt idx="3232">
                  <c:v>3.6739380022962287E-2</c:v>
                </c:pt>
                <c:pt idx="3233">
                  <c:v>3.6739380022962287E-2</c:v>
                </c:pt>
                <c:pt idx="3234">
                  <c:v>3.6739380022962287E-2</c:v>
                </c:pt>
                <c:pt idx="3235">
                  <c:v>3.6739380022962287E-2</c:v>
                </c:pt>
                <c:pt idx="3236">
                  <c:v>3.6739380022962287E-2</c:v>
                </c:pt>
                <c:pt idx="3237">
                  <c:v>3.6739380022962287E-2</c:v>
                </c:pt>
                <c:pt idx="3238">
                  <c:v>3.6739380022962287E-2</c:v>
                </c:pt>
                <c:pt idx="3239">
                  <c:v>3.6739380022962287E-2</c:v>
                </c:pt>
                <c:pt idx="3240">
                  <c:v>3.6739380022962287E-2</c:v>
                </c:pt>
                <c:pt idx="3241">
                  <c:v>3.6739380022962287E-2</c:v>
                </c:pt>
                <c:pt idx="3242">
                  <c:v>3.6739380022962287E-2</c:v>
                </c:pt>
                <c:pt idx="3243">
                  <c:v>3.6739380022962287E-2</c:v>
                </c:pt>
                <c:pt idx="3244">
                  <c:v>3.6739380022962287E-2</c:v>
                </c:pt>
                <c:pt idx="3245">
                  <c:v>3.6739380022962287E-2</c:v>
                </c:pt>
                <c:pt idx="3246">
                  <c:v>3.6739380022962287E-2</c:v>
                </c:pt>
                <c:pt idx="3247">
                  <c:v>3.6739380022962287E-2</c:v>
                </c:pt>
                <c:pt idx="3248">
                  <c:v>3.6739380022962287E-2</c:v>
                </c:pt>
                <c:pt idx="3249">
                  <c:v>3.6739380022962287E-2</c:v>
                </c:pt>
                <c:pt idx="3250">
                  <c:v>3.6739380022962287E-2</c:v>
                </c:pt>
                <c:pt idx="3251">
                  <c:v>3.6739380022962287E-2</c:v>
                </c:pt>
                <c:pt idx="3252">
                  <c:v>3.6739380022962287E-2</c:v>
                </c:pt>
                <c:pt idx="3253">
                  <c:v>3.6739380022962287E-2</c:v>
                </c:pt>
                <c:pt idx="3254">
                  <c:v>3.6739380022962287E-2</c:v>
                </c:pt>
                <c:pt idx="3255">
                  <c:v>3.6739380022962287E-2</c:v>
                </c:pt>
                <c:pt idx="3256">
                  <c:v>3.6739380022962287E-2</c:v>
                </c:pt>
                <c:pt idx="3257">
                  <c:v>3.3295063145809545E-2</c:v>
                </c:pt>
                <c:pt idx="3258">
                  <c:v>3.3295063145809545E-2</c:v>
                </c:pt>
                <c:pt idx="3259">
                  <c:v>3.3295063145809545E-2</c:v>
                </c:pt>
                <c:pt idx="3260">
                  <c:v>3.3295063145809545E-2</c:v>
                </c:pt>
                <c:pt idx="3261">
                  <c:v>3.3295063145809545E-2</c:v>
                </c:pt>
                <c:pt idx="3262">
                  <c:v>3.3295063145809545E-2</c:v>
                </c:pt>
                <c:pt idx="3263">
                  <c:v>3.3295063145809545E-2</c:v>
                </c:pt>
                <c:pt idx="3264">
                  <c:v>3.3295063145809545E-2</c:v>
                </c:pt>
                <c:pt idx="3265">
                  <c:v>3.3295063145809545E-2</c:v>
                </c:pt>
                <c:pt idx="3266">
                  <c:v>3.3295063145809545E-2</c:v>
                </c:pt>
                <c:pt idx="3267">
                  <c:v>3.3295063145809545E-2</c:v>
                </c:pt>
                <c:pt idx="3268">
                  <c:v>3.3295063145809545E-2</c:v>
                </c:pt>
                <c:pt idx="3269">
                  <c:v>3.3295063145809545E-2</c:v>
                </c:pt>
                <c:pt idx="3270">
                  <c:v>3.3295063145809545E-2</c:v>
                </c:pt>
                <c:pt idx="3271">
                  <c:v>3.3295063145809545E-2</c:v>
                </c:pt>
                <c:pt idx="3272">
                  <c:v>3.3295063145809545E-2</c:v>
                </c:pt>
                <c:pt idx="3273">
                  <c:v>3.3295063145809545E-2</c:v>
                </c:pt>
                <c:pt idx="3274">
                  <c:v>3.3295063145809545E-2</c:v>
                </c:pt>
                <c:pt idx="3275">
                  <c:v>3.3295063145809545E-2</c:v>
                </c:pt>
                <c:pt idx="3276">
                  <c:v>3.3295063145809545E-2</c:v>
                </c:pt>
                <c:pt idx="3277">
                  <c:v>3.3295063145809545E-2</c:v>
                </c:pt>
                <c:pt idx="3278">
                  <c:v>3.3295063145809545E-2</c:v>
                </c:pt>
                <c:pt idx="3279">
                  <c:v>3.3295063145809545E-2</c:v>
                </c:pt>
                <c:pt idx="3280">
                  <c:v>3.3295063145809545E-2</c:v>
                </c:pt>
                <c:pt idx="3281">
                  <c:v>3.3295063145809545E-2</c:v>
                </c:pt>
                <c:pt idx="3282">
                  <c:v>3.3295063145809545E-2</c:v>
                </c:pt>
                <c:pt idx="3283">
                  <c:v>3.3295063145809545E-2</c:v>
                </c:pt>
                <c:pt idx="3284">
                  <c:v>3.3295063145809545E-2</c:v>
                </c:pt>
                <c:pt idx="3285">
                  <c:v>3.3295063145809545E-2</c:v>
                </c:pt>
                <c:pt idx="3286">
                  <c:v>3.3295063145809545E-2</c:v>
                </c:pt>
                <c:pt idx="3287">
                  <c:v>3.0998851894374457E-2</c:v>
                </c:pt>
                <c:pt idx="3288">
                  <c:v>3.0998851894374457E-2</c:v>
                </c:pt>
                <c:pt idx="3289">
                  <c:v>3.0998851894374457E-2</c:v>
                </c:pt>
                <c:pt idx="3290">
                  <c:v>3.0998851894374457E-2</c:v>
                </c:pt>
                <c:pt idx="3291">
                  <c:v>3.0998851894374457E-2</c:v>
                </c:pt>
                <c:pt idx="3292">
                  <c:v>3.0998851894374457E-2</c:v>
                </c:pt>
                <c:pt idx="3293">
                  <c:v>3.0998851894374457E-2</c:v>
                </c:pt>
                <c:pt idx="3294">
                  <c:v>3.0998851894374457E-2</c:v>
                </c:pt>
                <c:pt idx="3295">
                  <c:v>3.0998851894374457E-2</c:v>
                </c:pt>
                <c:pt idx="3296">
                  <c:v>3.0998851894374457E-2</c:v>
                </c:pt>
                <c:pt idx="3297">
                  <c:v>3.0998851894374457E-2</c:v>
                </c:pt>
                <c:pt idx="3298">
                  <c:v>3.0998851894374457E-2</c:v>
                </c:pt>
                <c:pt idx="3299">
                  <c:v>3.0998851894374457E-2</c:v>
                </c:pt>
                <c:pt idx="3300">
                  <c:v>3.0998851894374457E-2</c:v>
                </c:pt>
                <c:pt idx="3301">
                  <c:v>3.0998851894374457E-2</c:v>
                </c:pt>
                <c:pt idx="3302">
                  <c:v>3.0998851894374457E-2</c:v>
                </c:pt>
                <c:pt idx="3303">
                  <c:v>3.0998851894374457E-2</c:v>
                </c:pt>
                <c:pt idx="3304">
                  <c:v>3.0998851894374457E-2</c:v>
                </c:pt>
                <c:pt idx="3305">
                  <c:v>3.0998851894374457E-2</c:v>
                </c:pt>
                <c:pt idx="3306">
                  <c:v>3.0998851894374457E-2</c:v>
                </c:pt>
                <c:pt idx="3307">
                  <c:v>3.0998851894374457E-2</c:v>
                </c:pt>
                <c:pt idx="3308">
                  <c:v>3.0998851894374457E-2</c:v>
                </c:pt>
                <c:pt idx="3309">
                  <c:v>3.0998851894374457E-2</c:v>
                </c:pt>
                <c:pt idx="3310">
                  <c:v>3.0998851894374457E-2</c:v>
                </c:pt>
                <c:pt idx="3311">
                  <c:v>3.0998851894374457E-2</c:v>
                </c:pt>
                <c:pt idx="3312">
                  <c:v>3.0998851894374457E-2</c:v>
                </c:pt>
                <c:pt idx="3313">
                  <c:v>3.0998851894374457E-2</c:v>
                </c:pt>
                <c:pt idx="3314">
                  <c:v>3.0998851894374457E-2</c:v>
                </c:pt>
                <c:pt idx="3315">
                  <c:v>3.0998851894374457E-2</c:v>
                </c:pt>
                <c:pt idx="3316">
                  <c:v>3.0998851894374457E-2</c:v>
                </c:pt>
                <c:pt idx="3317">
                  <c:v>3.0998851894374457E-2</c:v>
                </c:pt>
                <c:pt idx="3318">
                  <c:v>3.0998851894374457E-2</c:v>
                </c:pt>
                <c:pt idx="3319">
                  <c:v>3.0998851894374457E-2</c:v>
                </c:pt>
                <c:pt idx="3320">
                  <c:v>3.0998851894374457E-2</c:v>
                </c:pt>
                <c:pt idx="3321">
                  <c:v>3.0998851894374457E-2</c:v>
                </c:pt>
                <c:pt idx="3322">
                  <c:v>3.0998851894374457E-2</c:v>
                </c:pt>
                <c:pt idx="3323">
                  <c:v>3.0998851894374457E-2</c:v>
                </c:pt>
                <c:pt idx="3324">
                  <c:v>3.0998851894374457E-2</c:v>
                </c:pt>
                <c:pt idx="3325">
                  <c:v>3.0998851894374457E-2</c:v>
                </c:pt>
                <c:pt idx="3326">
                  <c:v>3.0998851894374457E-2</c:v>
                </c:pt>
                <c:pt idx="3327">
                  <c:v>3.0998851894374457E-2</c:v>
                </c:pt>
                <c:pt idx="3328">
                  <c:v>3.0998851894374457E-2</c:v>
                </c:pt>
                <c:pt idx="3329">
                  <c:v>3.0998851894374457E-2</c:v>
                </c:pt>
                <c:pt idx="3330">
                  <c:v>3.0998851894374457E-2</c:v>
                </c:pt>
                <c:pt idx="3331">
                  <c:v>3.0998851894374457E-2</c:v>
                </c:pt>
                <c:pt idx="3332">
                  <c:v>3.0998851894374457E-2</c:v>
                </c:pt>
                <c:pt idx="3333">
                  <c:v>3.0998851894374457E-2</c:v>
                </c:pt>
                <c:pt idx="3334">
                  <c:v>3.0998851894374457E-2</c:v>
                </c:pt>
                <c:pt idx="3335">
                  <c:v>3.0998851894374457E-2</c:v>
                </c:pt>
                <c:pt idx="3336">
                  <c:v>3.0998851894374457E-2</c:v>
                </c:pt>
                <c:pt idx="3337">
                  <c:v>3.0998851894374457E-2</c:v>
                </c:pt>
                <c:pt idx="3338">
                  <c:v>3.0998851894374457E-2</c:v>
                </c:pt>
                <c:pt idx="3339">
                  <c:v>3.0998851894374457E-2</c:v>
                </c:pt>
                <c:pt idx="3340">
                  <c:v>3.0998851894374457E-2</c:v>
                </c:pt>
                <c:pt idx="3341">
                  <c:v>3.0998851894374457E-2</c:v>
                </c:pt>
                <c:pt idx="3342">
                  <c:v>3.0998851894374457E-2</c:v>
                </c:pt>
                <c:pt idx="3343">
                  <c:v>3.0998851894374457E-2</c:v>
                </c:pt>
                <c:pt idx="3344">
                  <c:v>3.0998851894374457E-2</c:v>
                </c:pt>
                <c:pt idx="3345">
                  <c:v>3.0998851894374457E-2</c:v>
                </c:pt>
                <c:pt idx="3346">
                  <c:v>3.0998851894374457E-2</c:v>
                </c:pt>
                <c:pt idx="3347">
                  <c:v>3.0998851894374457E-2</c:v>
                </c:pt>
                <c:pt idx="3348">
                  <c:v>2.5258323765786628E-2</c:v>
                </c:pt>
                <c:pt idx="3349">
                  <c:v>2.5258323765786628E-2</c:v>
                </c:pt>
                <c:pt idx="3350">
                  <c:v>2.5258323765786628E-2</c:v>
                </c:pt>
                <c:pt idx="3351">
                  <c:v>2.5258323765786628E-2</c:v>
                </c:pt>
                <c:pt idx="3352">
                  <c:v>2.5258323765786628E-2</c:v>
                </c:pt>
                <c:pt idx="3353">
                  <c:v>2.5258323765786628E-2</c:v>
                </c:pt>
                <c:pt idx="3354">
                  <c:v>2.5258323765786628E-2</c:v>
                </c:pt>
                <c:pt idx="3355">
                  <c:v>2.5258323765786628E-2</c:v>
                </c:pt>
                <c:pt idx="3356">
                  <c:v>2.5258323765786628E-2</c:v>
                </c:pt>
                <c:pt idx="3357">
                  <c:v>2.5258323765786628E-2</c:v>
                </c:pt>
                <c:pt idx="3358">
                  <c:v>2.5258323765786628E-2</c:v>
                </c:pt>
                <c:pt idx="3359">
                  <c:v>2.5258323765786628E-2</c:v>
                </c:pt>
                <c:pt idx="3360">
                  <c:v>2.5258323765786628E-2</c:v>
                </c:pt>
                <c:pt idx="3361">
                  <c:v>2.5258323765786628E-2</c:v>
                </c:pt>
                <c:pt idx="3362">
                  <c:v>2.5258323765786628E-2</c:v>
                </c:pt>
                <c:pt idx="3363">
                  <c:v>2.5258323765786628E-2</c:v>
                </c:pt>
                <c:pt idx="3364">
                  <c:v>2.5258323765786628E-2</c:v>
                </c:pt>
                <c:pt idx="3365">
                  <c:v>2.5258323765786628E-2</c:v>
                </c:pt>
                <c:pt idx="3366">
                  <c:v>2.5258323765786628E-2</c:v>
                </c:pt>
                <c:pt idx="3367">
                  <c:v>2.5258323765786628E-2</c:v>
                </c:pt>
                <c:pt idx="3368">
                  <c:v>2.5258323765786628E-2</c:v>
                </c:pt>
                <c:pt idx="3369">
                  <c:v>2.5258323765786628E-2</c:v>
                </c:pt>
                <c:pt idx="3370">
                  <c:v>2.5258323765786628E-2</c:v>
                </c:pt>
                <c:pt idx="3371">
                  <c:v>2.5258323765786628E-2</c:v>
                </c:pt>
                <c:pt idx="3372">
                  <c:v>2.5258323765786628E-2</c:v>
                </c:pt>
                <c:pt idx="3373">
                  <c:v>2.5258323765786628E-2</c:v>
                </c:pt>
                <c:pt idx="3374">
                  <c:v>2.5258323765786628E-2</c:v>
                </c:pt>
                <c:pt idx="3375">
                  <c:v>2.5258323765786628E-2</c:v>
                </c:pt>
                <c:pt idx="3376">
                  <c:v>2.5258323765786628E-2</c:v>
                </c:pt>
                <c:pt idx="3377">
                  <c:v>2.5258323765786628E-2</c:v>
                </c:pt>
                <c:pt idx="3378">
                  <c:v>2.5258323765786628E-2</c:v>
                </c:pt>
                <c:pt idx="3379">
                  <c:v>2.7554535017221715E-2</c:v>
                </c:pt>
                <c:pt idx="3380">
                  <c:v>2.7554535017221715E-2</c:v>
                </c:pt>
                <c:pt idx="3381">
                  <c:v>2.7554535017221715E-2</c:v>
                </c:pt>
                <c:pt idx="3382">
                  <c:v>2.7554535017221715E-2</c:v>
                </c:pt>
                <c:pt idx="3383">
                  <c:v>2.7554535017221715E-2</c:v>
                </c:pt>
                <c:pt idx="3384">
                  <c:v>2.7554535017221715E-2</c:v>
                </c:pt>
                <c:pt idx="3385">
                  <c:v>2.7554535017221715E-2</c:v>
                </c:pt>
                <c:pt idx="3386">
                  <c:v>2.7554535017221715E-2</c:v>
                </c:pt>
                <c:pt idx="3387">
                  <c:v>2.7554535017221715E-2</c:v>
                </c:pt>
                <c:pt idx="3388">
                  <c:v>2.7554535017221715E-2</c:v>
                </c:pt>
                <c:pt idx="3389">
                  <c:v>2.7554535017221715E-2</c:v>
                </c:pt>
                <c:pt idx="3390">
                  <c:v>2.7554535017221715E-2</c:v>
                </c:pt>
                <c:pt idx="3391">
                  <c:v>2.7554535017221715E-2</c:v>
                </c:pt>
                <c:pt idx="3392">
                  <c:v>2.7554535017221715E-2</c:v>
                </c:pt>
                <c:pt idx="3393">
                  <c:v>2.7554535017221715E-2</c:v>
                </c:pt>
                <c:pt idx="3394">
                  <c:v>2.7554535017221715E-2</c:v>
                </c:pt>
                <c:pt idx="3395">
                  <c:v>2.7554535017221715E-2</c:v>
                </c:pt>
                <c:pt idx="3396">
                  <c:v>2.7554535017221715E-2</c:v>
                </c:pt>
                <c:pt idx="3397">
                  <c:v>2.7554535017221715E-2</c:v>
                </c:pt>
                <c:pt idx="3398">
                  <c:v>2.7554535017221715E-2</c:v>
                </c:pt>
                <c:pt idx="3399">
                  <c:v>2.7554535017221715E-2</c:v>
                </c:pt>
                <c:pt idx="3400">
                  <c:v>2.7554535017221715E-2</c:v>
                </c:pt>
                <c:pt idx="3401">
                  <c:v>2.7554535017221715E-2</c:v>
                </c:pt>
                <c:pt idx="3402">
                  <c:v>2.7554535017221715E-2</c:v>
                </c:pt>
                <c:pt idx="3403">
                  <c:v>2.7554535017221715E-2</c:v>
                </c:pt>
                <c:pt idx="3404">
                  <c:v>2.7554535017221715E-2</c:v>
                </c:pt>
                <c:pt idx="3405">
                  <c:v>2.7554535017221715E-2</c:v>
                </c:pt>
                <c:pt idx="3406">
                  <c:v>2.7554535017221715E-2</c:v>
                </c:pt>
                <c:pt idx="3407">
                  <c:v>2.7554535017221715E-2</c:v>
                </c:pt>
                <c:pt idx="3408">
                  <c:v>2.7554535017221715E-2</c:v>
                </c:pt>
                <c:pt idx="3409">
                  <c:v>2.7554535017221715E-2</c:v>
                </c:pt>
                <c:pt idx="3410">
                  <c:v>2.640642939150406E-2</c:v>
                </c:pt>
                <c:pt idx="3411">
                  <c:v>2.640642939150406E-2</c:v>
                </c:pt>
                <c:pt idx="3412">
                  <c:v>2.640642939150406E-2</c:v>
                </c:pt>
                <c:pt idx="3413">
                  <c:v>2.640642939150406E-2</c:v>
                </c:pt>
                <c:pt idx="3414">
                  <c:v>2.640642939150406E-2</c:v>
                </c:pt>
                <c:pt idx="3415">
                  <c:v>2.640642939150406E-2</c:v>
                </c:pt>
                <c:pt idx="3416">
                  <c:v>2.640642939150406E-2</c:v>
                </c:pt>
                <c:pt idx="3417">
                  <c:v>2.640642939150406E-2</c:v>
                </c:pt>
                <c:pt idx="3418">
                  <c:v>2.640642939150406E-2</c:v>
                </c:pt>
                <c:pt idx="3419">
                  <c:v>2.640642939150406E-2</c:v>
                </c:pt>
                <c:pt idx="3420">
                  <c:v>2.640642939150406E-2</c:v>
                </c:pt>
                <c:pt idx="3421">
                  <c:v>2.640642939150406E-2</c:v>
                </c:pt>
                <c:pt idx="3422">
                  <c:v>2.640642939150406E-2</c:v>
                </c:pt>
                <c:pt idx="3423">
                  <c:v>2.640642939150406E-2</c:v>
                </c:pt>
                <c:pt idx="3424">
                  <c:v>2.640642939150406E-2</c:v>
                </c:pt>
                <c:pt idx="3425">
                  <c:v>2.640642939150406E-2</c:v>
                </c:pt>
                <c:pt idx="3426">
                  <c:v>2.640642939150406E-2</c:v>
                </c:pt>
                <c:pt idx="3427">
                  <c:v>2.640642939150406E-2</c:v>
                </c:pt>
                <c:pt idx="3428">
                  <c:v>2.640642939150406E-2</c:v>
                </c:pt>
                <c:pt idx="3429">
                  <c:v>2.640642939150406E-2</c:v>
                </c:pt>
                <c:pt idx="3430">
                  <c:v>2.640642939150406E-2</c:v>
                </c:pt>
                <c:pt idx="3431">
                  <c:v>2.640642939150406E-2</c:v>
                </c:pt>
                <c:pt idx="3432">
                  <c:v>2.640642939150406E-2</c:v>
                </c:pt>
                <c:pt idx="3433">
                  <c:v>2.640642939150406E-2</c:v>
                </c:pt>
                <c:pt idx="3434">
                  <c:v>2.640642939150406E-2</c:v>
                </c:pt>
                <c:pt idx="3435">
                  <c:v>2.640642939150406E-2</c:v>
                </c:pt>
                <c:pt idx="3436">
                  <c:v>2.640642939150406E-2</c:v>
                </c:pt>
                <c:pt idx="3437">
                  <c:v>2.640642939150406E-2</c:v>
                </c:pt>
                <c:pt idx="3438">
                  <c:v>2.640642939150406E-2</c:v>
                </c:pt>
                <c:pt idx="3439">
                  <c:v>2.640642939150406E-2</c:v>
                </c:pt>
                <c:pt idx="3440">
                  <c:v>2.4110218140068751E-2</c:v>
                </c:pt>
                <c:pt idx="3441">
                  <c:v>2.4110218140068751E-2</c:v>
                </c:pt>
                <c:pt idx="3442">
                  <c:v>2.4110218140068751E-2</c:v>
                </c:pt>
                <c:pt idx="3443">
                  <c:v>2.4110218140068751E-2</c:v>
                </c:pt>
                <c:pt idx="3444">
                  <c:v>2.4110218140068751E-2</c:v>
                </c:pt>
                <c:pt idx="3445">
                  <c:v>2.4110218140068751E-2</c:v>
                </c:pt>
                <c:pt idx="3446">
                  <c:v>2.4110218140068751E-2</c:v>
                </c:pt>
                <c:pt idx="3447">
                  <c:v>2.4110218140068751E-2</c:v>
                </c:pt>
                <c:pt idx="3448">
                  <c:v>2.4110218140068751E-2</c:v>
                </c:pt>
                <c:pt idx="3449">
                  <c:v>2.4110218140068751E-2</c:v>
                </c:pt>
                <c:pt idx="3450">
                  <c:v>2.4110218140068751E-2</c:v>
                </c:pt>
                <c:pt idx="3451">
                  <c:v>2.4110218140068751E-2</c:v>
                </c:pt>
                <c:pt idx="3452">
                  <c:v>2.4110218140068751E-2</c:v>
                </c:pt>
                <c:pt idx="3453">
                  <c:v>2.4110218140068751E-2</c:v>
                </c:pt>
                <c:pt idx="3454">
                  <c:v>2.4110218140068751E-2</c:v>
                </c:pt>
                <c:pt idx="3455">
                  <c:v>2.4110218140068751E-2</c:v>
                </c:pt>
                <c:pt idx="3456">
                  <c:v>2.4110218140068751E-2</c:v>
                </c:pt>
                <c:pt idx="3457">
                  <c:v>2.4110218140068751E-2</c:v>
                </c:pt>
                <c:pt idx="3458">
                  <c:v>2.4110218140068751E-2</c:v>
                </c:pt>
                <c:pt idx="3459">
                  <c:v>2.4110218140068751E-2</c:v>
                </c:pt>
                <c:pt idx="3460">
                  <c:v>2.4110218140068751E-2</c:v>
                </c:pt>
                <c:pt idx="3461">
                  <c:v>2.4110218140068751E-2</c:v>
                </c:pt>
                <c:pt idx="3462">
                  <c:v>2.4110218140068751E-2</c:v>
                </c:pt>
                <c:pt idx="3463">
                  <c:v>2.4110218140068751E-2</c:v>
                </c:pt>
                <c:pt idx="3464">
                  <c:v>2.4110218140068751E-2</c:v>
                </c:pt>
                <c:pt idx="3465">
                  <c:v>2.4110218140068751E-2</c:v>
                </c:pt>
                <c:pt idx="3466">
                  <c:v>2.4110218140068751E-2</c:v>
                </c:pt>
                <c:pt idx="3467">
                  <c:v>2.4110218140068751E-2</c:v>
                </c:pt>
                <c:pt idx="3468">
                  <c:v>2.4110218140068751E-2</c:v>
                </c:pt>
                <c:pt idx="3469">
                  <c:v>2.4110218140068751E-2</c:v>
                </c:pt>
                <c:pt idx="3470">
                  <c:v>2.4110218140068751E-2</c:v>
                </c:pt>
                <c:pt idx="3471">
                  <c:v>1.8369690011480921E-2</c:v>
                </c:pt>
                <c:pt idx="3472">
                  <c:v>1.8369690011480921E-2</c:v>
                </c:pt>
                <c:pt idx="3473">
                  <c:v>1.8369690011480921E-2</c:v>
                </c:pt>
                <c:pt idx="3474">
                  <c:v>1.8369690011480921E-2</c:v>
                </c:pt>
                <c:pt idx="3475">
                  <c:v>1.8369690011480921E-2</c:v>
                </c:pt>
                <c:pt idx="3476">
                  <c:v>1.8369690011480921E-2</c:v>
                </c:pt>
                <c:pt idx="3477">
                  <c:v>1.8369690011480921E-2</c:v>
                </c:pt>
                <c:pt idx="3478">
                  <c:v>1.8369690011480921E-2</c:v>
                </c:pt>
                <c:pt idx="3479">
                  <c:v>1.8369690011480921E-2</c:v>
                </c:pt>
                <c:pt idx="3480">
                  <c:v>1.8369690011480921E-2</c:v>
                </c:pt>
                <c:pt idx="3481">
                  <c:v>1.8369690011480921E-2</c:v>
                </c:pt>
                <c:pt idx="3482">
                  <c:v>1.8369690011480921E-2</c:v>
                </c:pt>
                <c:pt idx="3483">
                  <c:v>1.8369690011480921E-2</c:v>
                </c:pt>
                <c:pt idx="3484">
                  <c:v>1.8369690011480921E-2</c:v>
                </c:pt>
                <c:pt idx="3485">
                  <c:v>1.8369690011480921E-2</c:v>
                </c:pt>
                <c:pt idx="3486">
                  <c:v>1.8369690011480921E-2</c:v>
                </c:pt>
                <c:pt idx="3487">
                  <c:v>1.8369690011480921E-2</c:v>
                </c:pt>
                <c:pt idx="3488">
                  <c:v>1.8369690011480921E-2</c:v>
                </c:pt>
                <c:pt idx="3489">
                  <c:v>1.8369690011480921E-2</c:v>
                </c:pt>
                <c:pt idx="3490">
                  <c:v>1.8369690011480921E-2</c:v>
                </c:pt>
                <c:pt idx="3491">
                  <c:v>1.8369690011480921E-2</c:v>
                </c:pt>
                <c:pt idx="3492">
                  <c:v>1.8369690011480921E-2</c:v>
                </c:pt>
                <c:pt idx="3493">
                  <c:v>1.8369690011480921E-2</c:v>
                </c:pt>
                <c:pt idx="3494">
                  <c:v>1.8369690011480921E-2</c:v>
                </c:pt>
                <c:pt idx="3495">
                  <c:v>1.8369690011480921E-2</c:v>
                </c:pt>
                <c:pt idx="3496">
                  <c:v>1.8369690011480921E-2</c:v>
                </c:pt>
                <c:pt idx="3497">
                  <c:v>1.8369690011480921E-2</c:v>
                </c:pt>
                <c:pt idx="3498">
                  <c:v>1.8369690011480921E-2</c:v>
                </c:pt>
                <c:pt idx="3499">
                  <c:v>1.8369690011480921E-2</c:v>
                </c:pt>
                <c:pt idx="3500">
                  <c:v>1.8369690011480921E-2</c:v>
                </c:pt>
                <c:pt idx="3501">
                  <c:v>1.2629161882893092E-2</c:v>
                </c:pt>
                <c:pt idx="3502">
                  <c:v>1.2629161882893092E-2</c:v>
                </c:pt>
                <c:pt idx="3503">
                  <c:v>1.2629161882893092E-2</c:v>
                </c:pt>
                <c:pt idx="3504">
                  <c:v>1.2629161882893092E-2</c:v>
                </c:pt>
                <c:pt idx="3505">
                  <c:v>1.2629161882893092E-2</c:v>
                </c:pt>
                <c:pt idx="3506">
                  <c:v>1.2629161882893092E-2</c:v>
                </c:pt>
                <c:pt idx="3507">
                  <c:v>1.2629161882893092E-2</c:v>
                </c:pt>
                <c:pt idx="3508">
                  <c:v>1.2629161882893092E-2</c:v>
                </c:pt>
                <c:pt idx="3509">
                  <c:v>1.2629161882893092E-2</c:v>
                </c:pt>
                <c:pt idx="3510">
                  <c:v>1.2629161882893092E-2</c:v>
                </c:pt>
                <c:pt idx="3511">
                  <c:v>1.2629161882893092E-2</c:v>
                </c:pt>
                <c:pt idx="3512">
                  <c:v>1.2629161882893092E-2</c:v>
                </c:pt>
                <c:pt idx="3513">
                  <c:v>1.2629161882893092E-2</c:v>
                </c:pt>
                <c:pt idx="3514">
                  <c:v>1.2629161882893092E-2</c:v>
                </c:pt>
                <c:pt idx="3515">
                  <c:v>1.2629161882893092E-2</c:v>
                </c:pt>
                <c:pt idx="3516">
                  <c:v>1.2629161882893092E-2</c:v>
                </c:pt>
                <c:pt idx="3517">
                  <c:v>1.2629161882893092E-2</c:v>
                </c:pt>
                <c:pt idx="3518">
                  <c:v>1.2629161882893092E-2</c:v>
                </c:pt>
                <c:pt idx="3519">
                  <c:v>1.2629161882893092E-2</c:v>
                </c:pt>
                <c:pt idx="3520">
                  <c:v>1.2629161882893092E-2</c:v>
                </c:pt>
                <c:pt idx="3521">
                  <c:v>1.2629161882893092E-2</c:v>
                </c:pt>
                <c:pt idx="3522">
                  <c:v>1.2629161882893092E-2</c:v>
                </c:pt>
                <c:pt idx="3523">
                  <c:v>1.2629161882893092E-2</c:v>
                </c:pt>
                <c:pt idx="3524">
                  <c:v>1.2629161882893092E-2</c:v>
                </c:pt>
                <c:pt idx="3525">
                  <c:v>1.2629161882893092E-2</c:v>
                </c:pt>
                <c:pt idx="3526">
                  <c:v>1.2629161882893092E-2</c:v>
                </c:pt>
                <c:pt idx="3527">
                  <c:v>1.2629161882893092E-2</c:v>
                </c:pt>
                <c:pt idx="3528">
                  <c:v>1.2629161882893092E-2</c:v>
                </c:pt>
                <c:pt idx="3529">
                  <c:v>1.2629161882893092E-2</c:v>
                </c:pt>
                <c:pt idx="3530">
                  <c:v>1.2629161882893092E-2</c:v>
                </c:pt>
                <c:pt idx="3531">
                  <c:v>1.2629161882893092E-2</c:v>
                </c:pt>
                <c:pt idx="3532">
                  <c:v>8.036739380022917E-3</c:v>
                </c:pt>
                <c:pt idx="3533">
                  <c:v>8.036739380022917E-3</c:v>
                </c:pt>
                <c:pt idx="3534">
                  <c:v>8.036739380022917E-3</c:v>
                </c:pt>
                <c:pt idx="3535">
                  <c:v>8.036739380022917E-3</c:v>
                </c:pt>
                <c:pt idx="3536">
                  <c:v>8.036739380022917E-3</c:v>
                </c:pt>
                <c:pt idx="3537">
                  <c:v>8.036739380022917E-3</c:v>
                </c:pt>
                <c:pt idx="3538">
                  <c:v>8.036739380022917E-3</c:v>
                </c:pt>
                <c:pt idx="3539">
                  <c:v>8.036739380022917E-3</c:v>
                </c:pt>
                <c:pt idx="3540">
                  <c:v>8.036739380022917E-3</c:v>
                </c:pt>
                <c:pt idx="3541">
                  <c:v>8.036739380022917E-3</c:v>
                </c:pt>
                <c:pt idx="3542">
                  <c:v>8.036739380022917E-3</c:v>
                </c:pt>
                <c:pt idx="3543">
                  <c:v>8.036739380022917E-3</c:v>
                </c:pt>
                <c:pt idx="3544">
                  <c:v>8.036739380022917E-3</c:v>
                </c:pt>
                <c:pt idx="3545">
                  <c:v>8.036739380022917E-3</c:v>
                </c:pt>
                <c:pt idx="3546">
                  <c:v>8.036739380022917E-3</c:v>
                </c:pt>
                <c:pt idx="3547">
                  <c:v>8.036739380022917E-3</c:v>
                </c:pt>
                <c:pt idx="3548">
                  <c:v>8.036739380022917E-3</c:v>
                </c:pt>
                <c:pt idx="3549">
                  <c:v>8.036739380022917E-3</c:v>
                </c:pt>
                <c:pt idx="3550">
                  <c:v>8.036739380022917E-3</c:v>
                </c:pt>
                <c:pt idx="3551">
                  <c:v>8.036739380022917E-3</c:v>
                </c:pt>
                <c:pt idx="3552">
                  <c:v>8.036739380022917E-3</c:v>
                </c:pt>
                <c:pt idx="3553">
                  <c:v>8.036739380022917E-3</c:v>
                </c:pt>
                <c:pt idx="3554">
                  <c:v>8.036739380022917E-3</c:v>
                </c:pt>
                <c:pt idx="3555">
                  <c:v>8.036739380022917E-3</c:v>
                </c:pt>
                <c:pt idx="3556">
                  <c:v>8.036739380022917E-3</c:v>
                </c:pt>
                <c:pt idx="3557">
                  <c:v>8.036739380022917E-3</c:v>
                </c:pt>
                <c:pt idx="3558">
                  <c:v>8.036739380022917E-3</c:v>
                </c:pt>
                <c:pt idx="3559">
                  <c:v>8.036739380022917E-3</c:v>
                </c:pt>
                <c:pt idx="3560">
                  <c:v>1.0332950631458004E-2</c:v>
                </c:pt>
                <c:pt idx="3561">
                  <c:v>1.0332950631458004E-2</c:v>
                </c:pt>
                <c:pt idx="3562">
                  <c:v>1.0332950631458004E-2</c:v>
                </c:pt>
                <c:pt idx="3563">
                  <c:v>1.0332950631458004E-2</c:v>
                </c:pt>
                <c:pt idx="3564">
                  <c:v>1.0332950631458004E-2</c:v>
                </c:pt>
                <c:pt idx="3565">
                  <c:v>1.0332950631458004E-2</c:v>
                </c:pt>
                <c:pt idx="3566">
                  <c:v>1.0332950631458004E-2</c:v>
                </c:pt>
                <c:pt idx="3567">
                  <c:v>1.0332950631458004E-2</c:v>
                </c:pt>
                <c:pt idx="3568">
                  <c:v>1.0332950631458004E-2</c:v>
                </c:pt>
                <c:pt idx="3569">
                  <c:v>1.0332950631458004E-2</c:v>
                </c:pt>
                <c:pt idx="3570">
                  <c:v>1.0332950631458004E-2</c:v>
                </c:pt>
                <c:pt idx="3571">
                  <c:v>1.0332950631458004E-2</c:v>
                </c:pt>
                <c:pt idx="3572">
                  <c:v>1.0332950631458004E-2</c:v>
                </c:pt>
                <c:pt idx="3573">
                  <c:v>1.0332950631458004E-2</c:v>
                </c:pt>
                <c:pt idx="3574">
                  <c:v>1.0332950631458004E-2</c:v>
                </c:pt>
                <c:pt idx="3575">
                  <c:v>1.0332950631458004E-2</c:v>
                </c:pt>
                <c:pt idx="3576">
                  <c:v>1.0332950631458004E-2</c:v>
                </c:pt>
                <c:pt idx="3577">
                  <c:v>1.0332950631458004E-2</c:v>
                </c:pt>
                <c:pt idx="3578">
                  <c:v>1.0332950631458004E-2</c:v>
                </c:pt>
                <c:pt idx="3579">
                  <c:v>1.0332950631458004E-2</c:v>
                </c:pt>
                <c:pt idx="3580">
                  <c:v>1.0332950631458004E-2</c:v>
                </c:pt>
                <c:pt idx="3581">
                  <c:v>1.0332950631458004E-2</c:v>
                </c:pt>
                <c:pt idx="3582">
                  <c:v>1.0332950631458004E-2</c:v>
                </c:pt>
                <c:pt idx="3583">
                  <c:v>1.0332950631458004E-2</c:v>
                </c:pt>
                <c:pt idx="3584">
                  <c:v>1.0332950631458004E-2</c:v>
                </c:pt>
                <c:pt idx="3585">
                  <c:v>1.0332950631458004E-2</c:v>
                </c:pt>
                <c:pt idx="3586">
                  <c:v>1.0332950631458004E-2</c:v>
                </c:pt>
                <c:pt idx="3587">
                  <c:v>1.0332950631458004E-2</c:v>
                </c:pt>
                <c:pt idx="3588">
                  <c:v>1.0332950631458004E-2</c:v>
                </c:pt>
                <c:pt idx="3589">
                  <c:v>1.0332950631458004E-2</c:v>
                </c:pt>
                <c:pt idx="3590">
                  <c:v>1.0332950631458004E-2</c:v>
                </c:pt>
                <c:pt idx="3591">
                  <c:v>4.5924225028701748E-3</c:v>
                </c:pt>
                <c:pt idx="3592">
                  <c:v>4.5924225028701748E-3</c:v>
                </c:pt>
                <c:pt idx="3593">
                  <c:v>4.5924225028701748E-3</c:v>
                </c:pt>
                <c:pt idx="3594">
                  <c:v>4.5924225028701748E-3</c:v>
                </c:pt>
                <c:pt idx="3595">
                  <c:v>4.5924225028701748E-3</c:v>
                </c:pt>
                <c:pt idx="3596">
                  <c:v>4.5924225028701748E-3</c:v>
                </c:pt>
                <c:pt idx="3597">
                  <c:v>4.5924225028701748E-3</c:v>
                </c:pt>
                <c:pt idx="3598">
                  <c:v>4.5924225028701748E-3</c:v>
                </c:pt>
                <c:pt idx="3599">
                  <c:v>4.5924225028701748E-3</c:v>
                </c:pt>
                <c:pt idx="3600">
                  <c:v>4.5924225028701748E-3</c:v>
                </c:pt>
                <c:pt idx="3601">
                  <c:v>4.5924225028701748E-3</c:v>
                </c:pt>
                <c:pt idx="3602">
                  <c:v>4.5924225028701748E-3</c:v>
                </c:pt>
                <c:pt idx="3603">
                  <c:v>4.5924225028701748E-3</c:v>
                </c:pt>
                <c:pt idx="3604">
                  <c:v>4.5924225028701748E-3</c:v>
                </c:pt>
                <c:pt idx="3605">
                  <c:v>4.5924225028701748E-3</c:v>
                </c:pt>
                <c:pt idx="3606">
                  <c:v>4.5924225028701748E-3</c:v>
                </c:pt>
                <c:pt idx="3607">
                  <c:v>4.5924225028701748E-3</c:v>
                </c:pt>
                <c:pt idx="3608">
                  <c:v>4.5924225028701748E-3</c:v>
                </c:pt>
                <c:pt idx="3609">
                  <c:v>4.5924225028701748E-3</c:v>
                </c:pt>
                <c:pt idx="3610">
                  <c:v>4.5924225028701748E-3</c:v>
                </c:pt>
                <c:pt idx="3611">
                  <c:v>4.5924225028701748E-3</c:v>
                </c:pt>
                <c:pt idx="3612">
                  <c:v>4.5924225028701748E-3</c:v>
                </c:pt>
                <c:pt idx="3613">
                  <c:v>4.5924225028701748E-3</c:v>
                </c:pt>
                <c:pt idx="3614">
                  <c:v>4.5924225028701748E-3</c:v>
                </c:pt>
                <c:pt idx="3615">
                  <c:v>4.5924225028701748E-3</c:v>
                </c:pt>
                <c:pt idx="3616">
                  <c:v>4.5924225028701748E-3</c:v>
                </c:pt>
                <c:pt idx="3617">
                  <c:v>4.5924225028701748E-3</c:v>
                </c:pt>
                <c:pt idx="3618">
                  <c:v>4.5924225028701748E-3</c:v>
                </c:pt>
                <c:pt idx="3619">
                  <c:v>4.5924225028701748E-3</c:v>
                </c:pt>
                <c:pt idx="3620">
                  <c:v>4.5924225028701748E-3</c:v>
                </c:pt>
                <c:pt idx="3621">
                  <c:v>4.5924225028701748E-3</c:v>
                </c:pt>
                <c:pt idx="3622">
                  <c:v>1.1481056257176547E-3</c:v>
                </c:pt>
                <c:pt idx="3623">
                  <c:v>1.1481056257176547E-3</c:v>
                </c:pt>
                <c:pt idx="3624">
                  <c:v>1.1481056257176547E-3</c:v>
                </c:pt>
                <c:pt idx="3625">
                  <c:v>1.1481056257176547E-3</c:v>
                </c:pt>
                <c:pt idx="3626">
                  <c:v>1.1481056257176547E-3</c:v>
                </c:pt>
                <c:pt idx="3627">
                  <c:v>1.1481056257176547E-3</c:v>
                </c:pt>
                <c:pt idx="3628">
                  <c:v>1.1481056257176547E-3</c:v>
                </c:pt>
                <c:pt idx="3629">
                  <c:v>1.1481056257176547E-3</c:v>
                </c:pt>
                <c:pt idx="3630">
                  <c:v>1.1481056257176547E-3</c:v>
                </c:pt>
                <c:pt idx="3631">
                  <c:v>1.1481056257176547E-3</c:v>
                </c:pt>
                <c:pt idx="3632">
                  <c:v>1.1481056257176547E-3</c:v>
                </c:pt>
                <c:pt idx="3633">
                  <c:v>1.1481056257176547E-3</c:v>
                </c:pt>
                <c:pt idx="3634">
                  <c:v>1.1481056257176547E-3</c:v>
                </c:pt>
                <c:pt idx="3635">
                  <c:v>1.1481056257176547E-3</c:v>
                </c:pt>
                <c:pt idx="3636">
                  <c:v>1.1481056257176547E-3</c:v>
                </c:pt>
                <c:pt idx="3637">
                  <c:v>1.1481056257176547E-3</c:v>
                </c:pt>
                <c:pt idx="3638">
                  <c:v>1.1481056257176547E-3</c:v>
                </c:pt>
                <c:pt idx="3639">
                  <c:v>1.1481056257176547E-3</c:v>
                </c:pt>
                <c:pt idx="3640">
                  <c:v>1.1481056257176547E-3</c:v>
                </c:pt>
                <c:pt idx="3641">
                  <c:v>1.1481056257176547E-3</c:v>
                </c:pt>
                <c:pt idx="3642">
                  <c:v>1.1481056257176547E-3</c:v>
                </c:pt>
                <c:pt idx="3643">
                  <c:v>1.1481056257176547E-3</c:v>
                </c:pt>
                <c:pt idx="3644">
                  <c:v>1.1481056257176547E-3</c:v>
                </c:pt>
                <c:pt idx="3645">
                  <c:v>1.1481056257176547E-3</c:v>
                </c:pt>
                <c:pt idx="3646">
                  <c:v>1.1481056257176547E-3</c:v>
                </c:pt>
                <c:pt idx="3647">
                  <c:v>1.1481056257176547E-3</c:v>
                </c:pt>
                <c:pt idx="3648">
                  <c:v>1.1481056257176547E-3</c:v>
                </c:pt>
                <c:pt idx="3649">
                  <c:v>1.1481056257176547E-3</c:v>
                </c:pt>
                <c:pt idx="3650">
                  <c:v>1.1481056257176547E-3</c:v>
                </c:pt>
                <c:pt idx="3651">
                  <c:v>1.1481056257176547E-3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D3-41CE-A2E0-F18B9FA26E1D}"/>
            </c:ext>
          </c:extLst>
        </c:ser>
        <c:ser>
          <c:idx val="5"/>
          <c:order val="5"/>
          <c:tx>
            <c:strRef>
              <c:f>Data2!$AP$2</c:f>
              <c:strCache>
                <c:ptCount val="1"/>
                <c:pt idx="0">
                  <c:v>UK Commercial Property +161.33%</c:v>
                </c:pt>
              </c:strCache>
            </c:strRef>
          </c:tx>
          <c:spPr>
            <a:ln w="19050" cap="rnd" cmpd="sng" algn="ctr">
              <a:solidFill>
                <a:srgbClr val="1B345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[0]!daterange10yr</c:f>
              <c:numCache>
                <c:formatCode>d\-mmm\-yy</c:formatCode>
                <c:ptCount val="3653"/>
                <c:pt idx="0">
                  <c:v>43769</c:v>
                </c:pt>
                <c:pt idx="1">
                  <c:v>43768</c:v>
                </c:pt>
                <c:pt idx="2">
                  <c:v>43767</c:v>
                </c:pt>
                <c:pt idx="3">
                  <c:v>43766</c:v>
                </c:pt>
                <c:pt idx="4">
                  <c:v>43765</c:v>
                </c:pt>
                <c:pt idx="5">
                  <c:v>43764</c:v>
                </c:pt>
                <c:pt idx="6">
                  <c:v>43763</c:v>
                </c:pt>
                <c:pt idx="7">
                  <c:v>43762</c:v>
                </c:pt>
                <c:pt idx="8">
                  <c:v>43761</c:v>
                </c:pt>
                <c:pt idx="9">
                  <c:v>43760</c:v>
                </c:pt>
                <c:pt idx="10">
                  <c:v>43759</c:v>
                </c:pt>
                <c:pt idx="11">
                  <c:v>43758</c:v>
                </c:pt>
                <c:pt idx="12">
                  <c:v>43757</c:v>
                </c:pt>
                <c:pt idx="13">
                  <c:v>43756</c:v>
                </c:pt>
                <c:pt idx="14">
                  <c:v>43755</c:v>
                </c:pt>
                <c:pt idx="15">
                  <c:v>43754</c:v>
                </c:pt>
                <c:pt idx="16">
                  <c:v>43753</c:v>
                </c:pt>
                <c:pt idx="17">
                  <c:v>43752</c:v>
                </c:pt>
                <c:pt idx="18">
                  <c:v>43751</c:v>
                </c:pt>
                <c:pt idx="19">
                  <c:v>43750</c:v>
                </c:pt>
                <c:pt idx="20">
                  <c:v>43749</c:v>
                </c:pt>
                <c:pt idx="21">
                  <c:v>43748</c:v>
                </c:pt>
                <c:pt idx="22">
                  <c:v>43747</c:v>
                </c:pt>
                <c:pt idx="23">
                  <c:v>43746</c:v>
                </c:pt>
                <c:pt idx="24">
                  <c:v>43745</c:v>
                </c:pt>
                <c:pt idx="25">
                  <c:v>43744</c:v>
                </c:pt>
                <c:pt idx="26">
                  <c:v>43743</c:v>
                </c:pt>
                <c:pt idx="27">
                  <c:v>43742</c:v>
                </c:pt>
                <c:pt idx="28">
                  <c:v>43741</c:v>
                </c:pt>
                <c:pt idx="29">
                  <c:v>43740</c:v>
                </c:pt>
                <c:pt idx="30">
                  <c:v>43739</c:v>
                </c:pt>
                <c:pt idx="31">
                  <c:v>43738</c:v>
                </c:pt>
                <c:pt idx="32">
                  <c:v>43737</c:v>
                </c:pt>
                <c:pt idx="33">
                  <c:v>43736</c:v>
                </c:pt>
                <c:pt idx="34">
                  <c:v>43735</c:v>
                </c:pt>
                <c:pt idx="35">
                  <c:v>43734</c:v>
                </c:pt>
                <c:pt idx="36">
                  <c:v>43733</c:v>
                </c:pt>
                <c:pt idx="37">
                  <c:v>43732</c:v>
                </c:pt>
                <c:pt idx="38">
                  <c:v>43731</c:v>
                </c:pt>
                <c:pt idx="39">
                  <c:v>43730</c:v>
                </c:pt>
                <c:pt idx="40">
                  <c:v>43729</c:v>
                </c:pt>
                <c:pt idx="41">
                  <c:v>43728</c:v>
                </c:pt>
                <c:pt idx="42">
                  <c:v>43727</c:v>
                </c:pt>
                <c:pt idx="43">
                  <c:v>43726</c:v>
                </c:pt>
                <c:pt idx="44">
                  <c:v>43725</c:v>
                </c:pt>
                <c:pt idx="45">
                  <c:v>43724</c:v>
                </c:pt>
                <c:pt idx="46">
                  <c:v>43723</c:v>
                </c:pt>
                <c:pt idx="47">
                  <c:v>43722</c:v>
                </c:pt>
                <c:pt idx="48">
                  <c:v>43721</c:v>
                </c:pt>
                <c:pt idx="49">
                  <c:v>43720</c:v>
                </c:pt>
                <c:pt idx="50">
                  <c:v>43719</c:v>
                </c:pt>
                <c:pt idx="51">
                  <c:v>43718</c:v>
                </c:pt>
                <c:pt idx="52">
                  <c:v>43717</c:v>
                </c:pt>
                <c:pt idx="53">
                  <c:v>43716</c:v>
                </c:pt>
                <c:pt idx="54">
                  <c:v>43715</c:v>
                </c:pt>
                <c:pt idx="55">
                  <c:v>43714</c:v>
                </c:pt>
                <c:pt idx="56">
                  <c:v>43713</c:v>
                </c:pt>
                <c:pt idx="57">
                  <c:v>43712</c:v>
                </c:pt>
                <c:pt idx="58">
                  <c:v>43711</c:v>
                </c:pt>
                <c:pt idx="59">
                  <c:v>43710</c:v>
                </c:pt>
                <c:pt idx="60">
                  <c:v>43709</c:v>
                </c:pt>
                <c:pt idx="61">
                  <c:v>43708</c:v>
                </c:pt>
                <c:pt idx="62">
                  <c:v>43707</c:v>
                </c:pt>
                <c:pt idx="63">
                  <c:v>43706</c:v>
                </c:pt>
                <c:pt idx="64">
                  <c:v>43705</c:v>
                </c:pt>
                <c:pt idx="65">
                  <c:v>43704</c:v>
                </c:pt>
                <c:pt idx="66">
                  <c:v>43703</c:v>
                </c:pt>
                <c:pt idx="67">
                  <c:v>43702</c:v>
                </c:pt>
                <c:pt idx="68">
                  <c:v>43701</c:v>
                </c:pt>
                <c:pt idx="69">
                  <c:v>43700</c:v>
                </c:pt>
                <c:pt idx="70">
                  <c:v>43699</c:v>
                </c:pt>
                <c:pt idx="71">
                  <c:v>43698</c:v>
                </c:pt>
                <c:pt idx="72">
                  <c:v>43697</c:v>
                </c:pt>
                <c:pt idx="73">
                  <c:v>43696</c:v>
                </c:pt>
                <c:pt idx="74">
                  <c:v>43695</c:v>
                </c:pt>
                <c:pt idx="75">
                  <c:v>43694</c:v>
                </c:pt>
                <c:pt idx="76">
                  <c:v>43693</c:v>
                </c:pt>
                <c:pt idx="77">
                  <c:v>43692</c:v>
                </c:pt>
                <c:pt idx="78">
                  <c:v>43691</c:v>
                </c:pt>
                <c:pt idx="79">
                  <c:v>43690</c:v>
                </c:pt>
                <c:pt idx="80">
                  <c:v>43689</c:v>
                </c:pt>
                <c:pt idx="81">
                  <c:v>43688</c:v>
                </c:pt>
                <c:pt idx="82">
                  <c:v>43687</c:v>
                </c:pt>
                <c:pt idx="83">
                  <c:v>43686</c:v>
                </c:pt>
                <c:pt idx="84">
                  <c:v>43685</c:v>
                </c:pt>
                <c:pt idx="85">
                  <c:v>43684</c:v>
                </c:pt>
                <c:pt idx="86">
                  <c:v>43683</c:v>
                </c:pt>
                <c:pt idx="87">
                  <c:v>43682</c:v>
                </c:pt>
                <c:pt idx="88">
                  <c:v>43681</c:v>
                </c:pt>
                <c:pt idx="89">
                  <c:v>43680</c:v>
                </c:pt>
                <c:pt idx="90">
                  <c:v>43679</c:v>
                </c:pt>
                <c:pt idx="91">
                  <c:v>43678</c:v>
                </c:pt>
                <c:pt idx="92">
                  <c:v>43677</c:v>
                </c:pt>
                <c:pt idx="93">
                  <c:v>43676</c:v>
                </c:pt>
                <c:pt idx="94">
                  <c:v>43675</c:v>
                </c:pt>
                <c:pt idx="95">
                  <c:v>43674</c:v>
                </c:pt>
                <c:pt idx="96">
                  <c:v>43673</c:v>
                </c:pt>
                <c:pt idx="97">
                  <c:v>43672</c:v>
                </c:pt>
                <c:pt idx="98">
                  <c:v>43671</c:v>
                </c:pt>
                <c:pt idx="99">
                  <c:v>43670</c:v>
                </c:pt>
                <c:pt idx="100">
                  <c:v>43669</c:v>
                </c:pt>
                <c:pt idx="101">
                  <c:v>43668</c:v>
                </c:pt>
                <c:pt idx="102">
                  <c:v>43667</c:v>
                </c:pt>
                <c:pt idx="103">
                  <c:v>43666</c:v>
                </c:pt>
                <c:pt idx="104">
                  <c:v>43665</c:v>
                </c:pt>
                <c:pt idx="105">
                  <c:v>43664</c:v>
                </c:pt>
                <c:pt idx="106">
                  <c:v>43663</c:v>
                </c:pt>
                <c:pt idx="107">
                  <c:v>43662</c:v>
                </c:pt>
                <c:pt idx="108">
                  <c:v>43661</c:v>
                </c:pt>
                <c:pt idx="109">
                  <c:v>43660</c:v>
                </c:pt>
                <c:pt idx="110">
                  <c:v>43659</c:v>
                </c:pt>
                <c:pt idx="111">
                  <c:v>43658</c:v>
                </c:pt>
                <c:pt idx="112">
                  <c:v>43657</c:v>
                </c:pt>
                <c:pt idx="113">
                  <c:v>43656</c:v>
                </c:pt>
                <c:pt idx="114">
                  <c:v>43655</c:v>
                </c:pt>
                <c:pt idx="115">
                  <c:v>43654</c:v>
                </c:pt>
                <c:pt idx="116">
                  <c:v>43653</c:v>
                </c:pt>
                <c:pt idx="117">
                  <c:v>43652</c:v>
                </c:pt>
                <c:pt idx="118">
                  <c:v>43651</c:v>
                </c:pt>
                <c:pt idx="119">
                  <c:v>43650</c:v>
                </c:pt>
                <c:pt idx="120">
                  <c:v>43649</c:v>
                </c:pt>
                <c:pt idx="121">
                  <c:v>43648</c:v>
                </c:pt>
                <c:pt idx="122">
                  <c:v>43647</c:v>
                </c:pt>
                <c:pt idx="123">
                  <c:v>43646</c:v>
                </c:pt>
                <c:pt idx="124">
                  <c:v>43645</c:v>
                </c:pt>
                <c:pt idx="125">
                  <c:v>43644</c:v>
                </c:pt>
                <c:pt idx="126">
                  <c:v>43643</c:v>
                </c:pt>
                <c:pt idx="127">
                  <c:v>43642</c:v>
                </c:pt>
                <c:pt idx="128">
                  <c:v>43641</c:v>
                </c:pt>
                <c:pt idx="129">
                  <c:v>43640</c:v>
                </c:pt>
                <c:pt idx="130">
                  <c:v>43639</c:v>
                </c:pt>
                <c:pt idx="131">
                  <c:v>43638</c:v>
                </c:pt>
                <c:pt idx="132">
                  <c:v>43637</c:v>
                </c:pt>
                <c:pt idx="133">
                  <c:v>43636</c:v>
                </c:pt>
                <c:pt idx="134">
                  <c:v>43635</c:v>
                </c:pt>
                <c:pt idx="135">
                  <c:v>43634</c:v>
                </c:pt>
                <c:pt idx="136">
                  <c:v>43633</c:v>
                </c:pt>
                <c:pt idx="137">
                  <c:v>43632</c:v>
                </c:pt>
                <c:pt idx="138">
                  <c:v>43631</c:v>
                </c:pt>
                <c:pt idx="139">
                  <c:v>43630</c:v>
                </c:pt>
                <c:pt idx="140">
                  <c:v>43629</c:v>
                </c:pt>
                <c:pt idx="141">
                  <c:v>43628</c:v>
                </c:pt>
                <c:pt idx="142">
                  <c:v>43627</c:v>
                </c:pt>
                <c:pt idx="143">
                  <c:v>43626</c:v>
                </c:pt>
                <c:pt idx="144">
                  <c:v>43625</c:v>
                </c:pt>
                <c:pt idx="145">
                  <c:v>43624</c:v>
                </c:pt>
                <c:pt idx="146">
                  <c:v>43623</c:v>
                </c:pt>
                <c:pt idx="147">
                  <c:v>43622</c:v>
                </c:pt>
                <c:pt idx="148">
                  <c:v>43621</c:v>
                </c:pt>
                <c:pt idx="149">
                  <c:v>43620</c:v>
                </c:pt>
                <c:pt idx="150">
                  <c:v>43619</c:v>
                </c:pt>
                <c:pt idx="151">
                  <c:v>43618</c:v>
                </c:pt>
                <c:pt idx="152">
                  <c:v>43617</c:v>
                </c:pt>
                <c:pt idx="153">
                  <c:v>43616</c:v>
                </c:pt>
                <c:pt idx="154">
                  <c:v>43615</c:v>
                </c:pt>
                <c:pt idx="155">
                  <c:v>43614</c:v>
                </c:pt>
                <c:pt idx="156">
                  <c:v>43613</c:v>
                </c:pt>
                <c:pt idx="157">
                  <c:v>43612</c:v>
                </c:pt>
                <c:pt idx="158">
                  <c:v>43611</c:v>
                </c:pt>
                <c:pt idx="159">
                  <c:v>43610</c:v>
                </c:pt>
                <c:pt idx="160">
                  <c:v>43609</c:v>
                </c:pt>
                <c:pt idx="161">
                  <c:v>43608</c:v>
                </c:pt>
                <c:pt idx="162">
                  <c:v>43607</c:v>
                </c:pt>
                <c:pt idx="163">
                  <c:v>43606</c:v>
                </c:pt>
                <c:pt idx="164">
                  <c:v>43605</c:v>
                </c:pt>
                <c:pt idx="165">
                  <c:v>43604</c:v>
                </c:pt>
                <c:pt idx="166">
                  <c:v>43603</c:v>
                </c:pt>
                <c:pt idx="167">
                  <c:v>43602</c:v>
                </c:pt>
                <c:pt idx="168">
                  <c:v>43601</c:v>
                </c:pt>
                <c:pt idx="169">
                  <c:v>43600</c:v>
                </c:pt>
                <c:pt idx="170">
                  <c:v>43599</c:v>
                </c:pt>
                <c:pt idx="171">
                  <c:v>43598</c:v>
                </c:pt>
                <c:pt idx="172">
                  <c:v>43597</c:v>
                </c:pt>
                <c:pt idx="173">
                  <c:v>43596</c:v>
                </c:pt>
                <c:pt idx="174">
                  <c:v>43595</c:v>
                </c:pt>
                <c:pt idx="175">
                  <c:v>43594</c:v>
                </c:pt>
                <c:pt idx="176">
                  <c:v>43593</c:v>
                </c:pt>
                <c:pt idx="177">
                  <c:v>43592</c:v>
                </c:pt>
                <c:pt idx="178">
                  <c:v>43591</c:v>
                </c:pt>
                <c:pt idx="179">
                  <c:v>43590</c:v>
                </c:pt>
                <c:pt idx="180">
                  <c:v>43589</c:v>
                </c:pt>
                <c:pt idx="181">
                  <c:v>43588</c:v>
                </c:pt>
                <c:pt idx="182">
                  <c:v>43587</c:v>
                </c:pt>
                <c:pt idx="183">
                  <c:v>43586</c:v>
                </c:pt>
                <c:pt idx="184">
                  <c:v>43585</c:v>
                </c:pt>
                <c:pt idx="185">
                  <c:v>43584</c:v>
                </c:pt>
                <c:pt idx="186">
                  <c:v>43583</c:v>
                </c:pt>
                <c:pt idx="187">
                  <c:v>43582</c:v>
                </c:pt>
                <c:pt idx="188">
                  <c:v>43581</c:v>
                </c:pt>
                <c:pt idx="189">
                  <c:v>43580</c:v>
                </c:pt>
                <c:pt idx="190">
                  <c:v>43579</c:v>
                </c:pt>
                <c:pt idx="191">
                  <c:v>43578</c:v>
                </c:pt>
                <c:pt idx="192">
                  <c:v>43577</c:v>
                </c:pt>
                <c:pt idx="193">
                  <c:v>43576</c:v>
                </c:pt>
                <c:pt idx="194">
                  <c:v>43575</c:v>
                </c:pt>
                <c:pt idx="195">
                  <c:v>43574</c:v>
                </c:pt>
                <c:pt idx="196">
                  <c:v>43573</c:v>
                </c:pt>
                <c:pt idx="197">
                  <c:v>43572</c:v>
                </c:pt>
                <c:pt idx="198">
                  <c:v>43571</c:v>
                </c:pt>
                <c:pt idx="199">
                  <c:v>43570</c:v>
                </c:pt>
                <c:pt idx="200">
                  <c:v>43569</c:v>
                </c:pt>
                <c:pt idx="201">
                  <c:v>43568</c:v>
                </c:pt>
                <c:pt idx="202">
                  <c:v>43567</c:v>
                </c:pt>
                <c:pt idx="203">
                  <c:v>43566</c:v>
                </c:pt>
                <c:pt idx="204">
                  <c:v>43565</c:v>
                </c:pt>
                <c:pt idx="205">
                  <c:v>43564</c:v>
                </c:pt>
                <c:pt idx="206">
                  <c:v>43563</c:v>
                </c:pt>
                <c:pt idx="207">
                  <c:v>43562</c:v>
                </c:pt>
                <c:pt idx="208">
                  <c:v>43561</c:v>
                </c:pt>
                <c:pt idx="209">
                  <c:v>43560</c:v>
                </c:pt>
                <c:pt idx="210">
                  <c:v>43559</c:v>
                </c:pt>
                <c:pt idx="211">
                  <c:v>43558</c:v>
                </c:pt>
                <c:pt idx="212">
                  <c:v>43557</c:v>
                </c:pt>
                <c:pt idx="213">
                  <c:v>43556</c:v>
                </c:pt>
                <c:pt idx="214">
                  <c:v>43555</c:v>
                </c:pt>
                <c:pt idx="215">
                  <c:v>43554</c:v>
                </c:pt>
                <c:pt idx="216">
                  <c:v>43553</c:v>
                </c:pt>
                <c:pt idx="217">
                  <c:v>43552</c:v>
                </c:pt>
                <c:pt idx="218">
                  <c:v>43551</c:v>
                </c:pt>
                <c:pt idx="219">
                  <c:v>43550</c:v>
                </c:pt>
                <c:pt idx="220">
                  <c:v>43549</c:v>
                </c:pt>
                <c:pt idx="221">
                  <c:v>43548</c:v>
                </c:pt>
                <c:pt idx="222">
                  <c:v>43547</c:v>
                </c:pt>
                <c:pt idx="223">
                  <c:v>43546</c:v>
                </c:pt>
                <c:pt idx="224">
                  <c:v>43545</c:v>
                </c:pt>
                <c:pt idx="225">
                  <c:v>43544</c:v>
                </c:pt>
                <c:pt idx="226">
                  <c:v>43543</c:v>
                </c:pt>
                <c:pt idx="227">
                  <c:v>43542</c:v>
                </c:pt>
                <c:pt idx="228">
                  <c:v>43541</c:v>
                </c:pt>
                <c:pt idx="229">
                  <c:v>43540</c:v>
                </c:pt>
                <c:pt idx="230">
                  <c:v>43539</c:v>
                </c:pt>
                <c:pt idx="231">
                  <c:v>43538</c:v>
                </c:pt>
                <c:pt idx="232">
                  <c:v>43537</c:v>
                </c:pt>
                <c:pt idx="233">
                  <c:v>43536</c:v>
                </c:pt>
                <c:pt idx="234">
                  <c:v>43535</c:v>
                </c:pt>
                <c:pt idx="235">
                  <c:v>43534</c:v>
                </c:pt>
                <c:pt idx="236">
                  <c:v>43533</c:v>
                </c:pt>
                <c:pt idx="237">
                  <c:v>43532</c:v>
                </c:pt>
                <c:pt idx="238">
                  <c:v>43531</c:v>
                </c:pt>
                <c:pt idx="239">
                  <c:v>43530</c:v>
                </c:pt>
                <c:pt idx="240">
                  <c:v>43529</c:v>
                </c:pt>
                <c:pt idx="241">
                  <c:v>43528</c:v>
                </c:pt>
                <c:pt idx="242">
                  <c:v>43527</c:v>
                </c:pt>
                <c:pt idx="243">
                  <c:v>43526</c:v>
                </c:pt>
                <c:pt idx="244">
                  <c:v>43525</c:v>
                </c:pt>
                <c:pt idx="245">
                  <c:v>43524</c:v>
                </c:pt>
                <c:pt idx="246">
                  <c:v>43523</c:v>
                </c:pt>
                <c:pt idx="247">
                  <c:v>43522</c:v>
                </c:pt>
                <c:pt idx="248">
                  <c:v>43521</c:v>
                </c:pt>
                <c:pt idx="249">
                  <c:v>43520</c:v>
                </c:pt>
                <c:pt idx="250">
                  <c:v>43519</c:v>
                </c:pt>
                <c:pt idx="251">
                  <c:v>43518</c:v>
                </c:pt>
                <c:pt idx="252">
                  <c:v>43517</c:v>
                </c:pt>
                <c:pt idx="253">
                  <c:v>43516</c:v>
                </c:pt>
                <c:pt idx="254">
                  <c:v>43515</c:v>
                </c:pt>
                <c:pt idx="255">
                  <c:v>43514</c:v>
                </c:pt>
                <c:pt idx="256">
                  <c:v>43513</c:v>
                </c:pt>
                <c:pt idx="257">
                  <c:v>43512</c:v>
                </c:pt>
                <c:pt idx="258">
                  <c:v>43511</c:v>
                </c:pt>
                <c:pt idx="259">
                  <c:v>43510</c:v>
                </c:pt>
                <c:pt idx="260">
                  <c:v>43509</c:v>
                </c:pt>
                <c:pt idx="261">
                  <c:v>43508</c:v>
                </c:pt>
                <c:pt idx="262">
                  <c:v>43507</c:v>
                </c:pt>
                <c:pt idx="263">
                  <c:v>43506</c:v>
                </c:pt>
                <c:pt idx="264">
                  <c:v>43505</c:v>
                </c:pt>
                <c:pt idx="265">
                  <c:v>43504</c:v>
                </c:pt>
                <c:pt idx="266">
                  <c:v>43503</c:v>
                </c:pt>
                <c:pt idx="267">
                  <c:v>43502</c:v>
                </c:pt>
                <c:pt idx="268">
                  <c:v>43501</c:v>
                </c:pt>
                <c:pt idx="269">
                  <c:v>43500</c:v>
                </c:pt>
                <c:pt idx="270">
                  <c:v>43499</c:v>
                </c:pt>
                <c:pt idx="271">
                  <c:v>43498</c:v>
                </c:pt>
                <c:pt idx="272">
                  <c:v>43497</c:v>
                </c:pt>
                <c:pt idx="273">
                  <c:v>43496</c:v>
                </c:pt>
                <c:pt idx="274">
                  <c:v>43495</c:v>
                </c:pt>
                <c:pt idx="275">
                  <c:v>43494</c:v>
                </c:pt>
                <c:pt idx="276">
                  <c:v>43493</c:v>
                </c:pt>
                <c:pt idx="277">
                  <c:v>43492</c:v>
                </c:pt>
                <c:pt idx="278">
                  <c:v>43491</c:v>
                </c:pt>
                <c:pt idx="279">
                  <c:v>43490</c:v>
                </c:pt>
                <c:pt idx="280">
                  <c:v>43489</c:v>
                </c:pt>
                <c:pt idx="281">
                  <c:v>43488</c:v>
                </c:pt>
                <c:pt idx="282">
                  <c:v>43487</c:v>
                </c:pt>
                <c:pt idx="283">
                  <c:v>43486</c:v>
                </c:pt>
                <c:pt idx="284">
                  <c:v>43485</c:v>
                </c:pt>
                <c:pt idx="285">
                  <c:v>43484</c:v>
                </c:pt>
                <c:pt idx="286">
                  <c:v>43483</c:v>
                </c:pt>
                <c:pt idx="287">
                  <c:v>43482</c:v>
                </c:pt>
                <c:pt idx="288">
                  <c:v>43481</c:v>
                </c:pt>
                <c:pt idx="289">
                  <c:v>43480</c:v>
                </c:pt>
                <c:pt idx="290">
                  <c:v>43479</c:v>
                </c:pt>
                <c:pt idx="291">
                  <c:v>43478</c:v>
                </c:pt>
                <c:pt idx="292">
                  <c:v>43477</c:v>
                </c:pt>
                <c:pt idx="293">
                  <c:v>43476</c:v>
                </c:pt>
                <c:pt idx="294">
                  <c:v>43475</c:v>
                </c:pt>
                <c:pt idx="295">
                  <c:v>43474</c:v>
                </c:pt>
                <c:pt idx="296">
                  <c:v>43473</c:v>
                </c:pt>
                <c:pt idx="297">
                  <c:v>43472</c:v>
                </c:pt>
                <c:pt idx="298">
                  <c:v>43471</c:v>
                </c:pt>
                <c:pt idx="299">
                  <c:v>43470</c:v>
                </c:pt>
                <c:pt idx="300">
                  <c:v>43469</c:v>
                </c:pt>
                <c:pt idx="301">
                  <c:v>43468</c:v>
                </c:pt>
                <c:pt idx="302">
                  <c:v>43467</c:v>
                </c:pt>
                <c:pt idx="303">
                  <c:v>43466</c:v>
                </c:pt>
                <c:pt idx="304">
                  <c:v>43465</c:v>
                </c:pt>
                <c:pt idx="305">
                  <c:v>43464</c:v>
                </c:pt>
                <c:pt idx="306">
                  <c:v>43463</c:v>
                </c:pt>
                <c:pt idx="307">
                  <c:v>43462</c:v>
                </c:pt>
                <c:pt idx="308">
                  <c:v>43461</c:v>
                </c:pt>
                <c:pt idx="309">
                  <c:v>43460</c:v>
                </c:pt>
                <c:pt idx="310">
                  <c:v>43459</c:v>
                </c:pt>
                <c:pt idx="311">
                  <c:v>43458</c:v>
                </c:pt>
                <c:pt idx="312">
                  <c:v>43457</c:v>
                </c:pt>
                <c:pt idx="313">
                  <c:v>43456</c:v>
                </c:pt>
                <c:pt idx="314">
                  <c:v>43455</c:v>
                </c:pt>
                <c:pt idx="315">
                  <c:v>43454</c:v>
                </c:pt>
                <c:pt idx="316">
                  <c:v>43453</c:v>
                </c:pt>
                <c:pt idx="317">
                  <c:v>43452</c:v>
                </c:pt>
                <c:pt idx="318">
                  <c:v>43451</c:v>
                </c:pt>
                <c:pt idx="319">
                  <c:v>43450</c:v>
                </c:pt>
                <c:pt idx="320">
                  <c:v>43449</c:v>
                </c:pt>
                <c:pt idx="321">
                  <c:v>43448</c:v>
                </c:pt>
                <c:pt idx="322">
                  <c:v>43447</c:v>
                </c:pt>
                <c:pt idx="323">
                  <c:v>43446</c:v>
                </c:pt>
                <c:pt idx="324">
                  <c:v>43445</c:v>
                </c:pt>
                <c:pt idx="325">
                  <c:v>43444</c:v>
                </c:pt>
                <c:pt idx="326">
                  <c:v>43443</c:v>
                </c:pt>
                <c:pt idx="327">
                  <c:v>43442</c:v>
                </c:pt>
                <c:pt idx="328">
                  <c:v>43441</c:v>
                </c:pt>
                <c:pt idx="329">
                  <c:v>43440</c:v>
                </c:pt>
                <c:pt idx="330">
                  <c:v>43439</c:v>
                </c:pt>
                <c:pt idx="331">
                  <c:v>43438</c:v>
                </c:pt>
                <c:pt idx="332">
                  <c:v>43437</c:v>
                </c:pt>
                <c:pt idx="333">
                  <c:v>43436</c:v>
                </c:pt>
                <c:pt idx="334">
                  <c:v>43435</c:v>
                </c:pt>
                <c:pt idx="335">
                  <c:v>43434</c:v>
                </c:pt>
                <c:pt idx="336">
                  <c:v>43433</c:v>
                </c:pt>
                <c:pt idx="337">
                  <c:v>43432</c:v>
                </c:pt>
                <c:pt idx="338">
                  <c:v>43431</c:v>
                </c:pt>
                <c:pt idx="339">
                  <c:v>43430</c:v>
                </c:pt>
                <c:pt idx="340">
                  <c:v>43429</c:v>
                </c:pt>
                <c:pt idx="341">
                  <c:v>43428</c:v>
                </c:pt>
                <c:pt idx="342">
                  <c:v>43427</c:v>
                </c:pt>
                <c:pt idx="343">
                  <c:v>43426</c:v>
                </c:pt>
                <c:pt idx="344">
                  <c:v>43425</c:v>
                </c:pt>
                <c:pt idx="345">
                  <c:v>43424</c:v>
                </c:pt>
                <c:pt idx="346">
                  <c:v>43423</c:v>
                </c:pt>
                <c:pt idx="347">
                  <c:v>43422</c:v>
                </c:pt>
                <c:pt idx="348">
                  <c:v>43421</c:v>
                </c:pt>
                <c:pt idx="349">
                  <c:v>43420</c:v>
                </c:pt>
                <c:pt idx="350">
                  <c:v>43419</c:v>
                </c:pt>
                <c:pt idx="351">
                  <c:v>43418</c:v>
                </c:pt>
                <c:pt idx="352">
                  <c:v>43417</c:v>
                </c:pt>
                <c:pt idx="353">
                  <c:v>43416</c:v>
                </c:pt>
                <c:pt idx="354">
                  <c:v>43415</c:v>
                </c:pt>
                <c:pt idx="355">
                  <c:v>43414</c:v>
                </c:pt>
                <c:pt idx="356">
                  <c:v>43413</c:v>
                </c:pt>
                <c:pt idx="357">
                  <c:v>43412</c:v>
                </c:pt>
                <c:pt idx="358">
                  <c:v>43411</c:v>
                </c:pt>
                <c:pt idx="359">
                  <c:v>43410</c:v>
                </c:pt>
                <c:pt idx="360">
                  <c:v>43409</c:v>
                </c:pt>
                <c:pt idx="361">
                  <c:v>43408</c:v>
                </c:pt>
                <c:pt idx="362">
                  <c:v>43407</c:v>
                </c:pt>
                <c:pt idx="363">
                  <c:v>43406</c:v>
                </c:pt>
                <c:pt idx="364">
                  <c:v>43405</c:v>
                </c:pt>
                <c:pt idx="365">
                  <c:v>43404</c:v>
                </c:pt>
                <c:pt idx="366">
                  <c:v>43403</c:v>
                </c:pt>
                <c:pt idx="367">
                  <c:v>43402</c:v>
                </c:pt>
                <c:pt idx="368">
                  <c:v>43401</c:v>
                </c:pt>
                <c:pt idx="369">
                  <c:v>43400</c:v>
                </c:pt>
                <c:pt idx="370">
                  <c:v>43399</c:v>
                </c:pt>
                <c:pt idx="371">
                  <c:v>43398</c:v>
                </c:pt>
                <c:pt idx="372">
                  <c:v>43397</c:v>
                </c:pt>
                <c:pt idx="373">
                  <c:v>43396</c:v>
                </c:pt>
                <c:pt idx="374">
                  <c:v>43395</c:v>
                </c:pt>
                <c:pt idx="375">
                  <c:v>43394</c:v>
                </c:pt>
                <c:pt idx="376">
                  <c:v>43393</c:v>
                </c:pt>
                <c:pt idx="377">
                  <c:v>43392</c:v>
                </c:pt>
                <c:pt idx="378">
                  <c:v>43391</c:v>
                </c:pt>
                <c:pt idx="379">
                  <c:v>43390</c:v>
                </c:pt>
                <c:pt idx="380">
                  <c:v>43389</c:v>
                </c:pt>
                <c:pt idx="381">
                  <c:v>43388</c:v>
                </c:pt>
                <c:pt idx="382">
                  <c:v>43387</c:v>
                </c:pt>
                <c:pt idx="383">
                  <c:v>43386</c:v>
                </c:pt>
                <c:pt idx="384">
                  <c:v>43385</c:v>
                </c:pt>
                <c:pt idx="385">
                  <c:v>43384</c:v>
                </c:pt>
                <c:pt idx="386">
                  <c:v>43383</c:v>
                </c:pt>
                <c:pt idx="387">
                  <c:v>43382</c:v>
                </c:pt>
                <c:pt idx="388">
                  <c:v>43381</c:v>
                </c:pt>
                <c:pt idx="389">
                  <c:v>43380</c:v>
                </c:pt>
                <c:pt idx="390">
                  <c:v>43379</c:v>
                </c:pt>
                <c:pt idx="391">
                  <c:v>43378</c:v>
                </c:pt>
                <c:pt idx="392">
                  <c:v>43377</c:v>
                </c:pt>
                <c:pt idx="393">
                  <c:v>43376</c:v>
                </c:pt>
                <c:pt idx="394">
                  <c:v>43375</c:v>
                </c:pt>
                <c:pt idx="395">
                  <c:v>43374</c:v>
                </c:pt>
                <c:pt idx="396">
                  <c:v>43373</c:v>
                </c:pt>
                <c:pt idx="397">
                  <c:v>43372</c:v>
                </c:pt>
                <c:pt idx="398">
                  <c:v>43371</c:v>
                </c:pt>
                <c:pt idx="399">
                  <c:v>43370</c:v>
                </c:pt>
                <c:pt idx="400">
                  <c:v>43369</c:v>
                </c:pt>
                <c:pt idx="401">
                  <c:v>43368</c:v>
                </c:pt>
                <c:pt idx="402">
                  <c:v>43367</c:v>
                </c:pt>
                <c:pt idx="403">
                  <c:v>43366</c:v>
                </c:pt>
                <c:pt idx="404">
                  <c:v>43365</c:v>
                </c:pt>
                <c:pt idx="405">
                  <c:v>43364</c:v>
                </c:pt>
                <c:pt idx="406">
                  <c:v>43363</c:v>
                </c:pt>
                <c:pt idx="407">
                  <c:v>43362</c:v>
                </c:pt>
                <c:pt idx="408">
                  <c:v>43361</c:v>
                </c:pt>
                <c:pt idx="409">
                  <c:v>43360</c:v>
                </c:pt>
                <c:pt idx="410">
                  <c:v>43359</c:v>
                </c:pt>
                <c:pt idx="411">
                  <c:v>43358</c:v>
                </c:pt>
                <c:pt idx="412">
                  <c:v>43357</c:v>
                </c:pt>
                <c:pt idx="413">
                  <c:v>43356</c:v>
                </c:pt>
                <c:pt idx="414">
                  <c:v>43355</c:v>
                </c:pt>
                <c:pt idx="415">
                  <c:v>43354</c:v>
                </c:pt>
                <c:pt idx="416">
                  <c:v>43353</c:v>
                </c:pt>
                <c:pt idx="417">
                  <c:v>43352</c:v>
                </c:pt>
                <c:pt idx="418">
                  <c:v>43351</c:v>
                </c:pt>
                <c:pt idx="419">
                  <c:v>43350</c:v>
                </c:pt>
                <c:pt idx="420">
                  <c:v>43349</c:v>
                </c:pt>
                <c:pt idx="421">
                  <c:v>43348</c:v>
                </c:pt>
                <c:pt idx="422">
                  <c:v>43347</c:v>
                </c:pt>
                <c:pt idx="423">
                  <c:v>43346</c:v>
                </c:pt>
                <c:pt idx="424">
                  <c:v>43345</c:v>
                </c:pt>
                <c:pt idx="425">
                  <c:v>43344</c:v>
                </c:pt>
                <c:pt idx="426">
                  <c:v>43343</c:v>
                </c:pt>
                <c:pt idx="427">
                  <c:v>43342</c:v>
                </c:pt>
                <c:pt idx="428">
                  <c:v>43341</c:v>
                </c:pt>
                <c:pt idx="429">
                  <c:v>43340</c:v>
                </c:pt>
                <c:pt idx="430">
                  <c:v>43339</c:v>
                </c:pt>
                <c:pt idx="431">
                  <c:v>43338</c:v>
                </c:pt>
                <c:pt idx="432">
                  <c:v>43337</c:v>
                </c:pt>
                <c:pt idx="433">
                  <c:v>43336</c:v>
                </c:pt>
                <c:pt idx="434">
                  <c:v>43335</c:v>
                </c:pt>
                <c:pt idx="435">
                  <c:v>43334</c:v>
                </c:pt>
                <c:pt idx="436">
                  <c:v>43333</c:v>
                </c:pt>
                <c:pt idx="437">
                  <c:v>43332</c:v>
                </c:pt>
                <c:pt idx="438">
                  <c:v>43331</c:v>
                </c:pt>
                <c:pt idx="439">
                  <c:v>43330</c:v>
                </c:pt>
                <c:pt idx="440">
                  <c:v>43329</c:v>
                </c:pt>
                <c:pt idx="441">
                  <c:v>43328</c:v>
                </c:pt>
                <c:pt idx="442">
                  <c:v>43327</c:v>
                </c:pt>
                <c:pt idx="443">
                  <c:v>43326</c:v>
                </c:pt>
                <c:pt idx="444">
                  <c:v>43325</c:v>
                </c:pt>
                <c:pt idx="445">
                  <c:v>43324</c:v>
                </c:pt>
                <c:pt idx="446">
                  <c:v>43323</c:v>
                </c:pt>
                <c:pt idx="447">
                  <c:v>43322</c:v>
                </c:pt>
                <c:pt idx="448">
                  <c:v>43321</c:v>
                </c:pt>
                <c:pt idx="449">
                  <c:v>43320</c:v>
                </c:pt>
                <c:pt idx="450">
                  <c:v>43319</c:v>
                </c:pt>
                <c:pt idx="451">
                  <c:v>43318</c:v>
                </c:pt>
                <c:pt idx="452">
                  <c:v>43317</c:v>
                </c:pt>
                <c:pt idx="453">
                  <c:v>43316</c:v>
                </c:pt>
                <c:pt idx="454">
                  <c:v>43315</c:v>
                </c:pt>
                <c:pt idx="455">
                  <c:v>43314</c:v>
                </c:pt>
                <c:pt idx="456">
                  <c:v>43313</c:v>
                </c:pt>
                <c:pt idx="457">
                  <c:v>43312</c:v>
                </c:pt>
                <c:pt idx="458">
                  <c:v>43311</c:v>
                </c:pt>
                <c:pt idx="459">
                  <c:v>43310</c:v>
                </c:pt>
                <c:pt idx="460">
                  <c:v>43309</c:v>
                </c:pt>
                <c:pt idx="461">
                  <c:v>43308</c:v>
                </c:pt>
                <c:pt idx="462">
                  <c:v>43307</c:v>
                </c:pt>
                <c:pt idx="463">
                  <c:v>43306</c:v>
                </c:pt>
                <c:pt idx="464">
                  <c:v>43305</c:v>
                </c:pt>
                <c:pt idx="465">
                  <c:v>43304</c:v>
                </c:pt>
                <c:pt idx="466">
                  <c:v>43303</c:v>
                </c:pt>
                <c:pt idx="467">
                  <c:v>43302</c:v>
                </c:pt>
                <c:pt idx="468">
                  <c:v>43301</c:v>
                </c:pt>
                <c:pt idx="469">
                  <c:v>43300</c:v>
                </c:pt>
                <c:pt idx="470">
                  <c:v>43299</c:v>
                </c:pt>
                <c:pt idx="471">
                  <c:v>43298</c:v>
                </c:pt>
                <c:pt idx="472">
                  <c:v>43297</c:v>
                </c:pt>
                <c:pt idx="473">
                  <c:v>43296</c:v>
                </c:pt>
                <c:pt idx="474">
                  <c:v>43295</c:v>
                </c:pt>
                <c:pt idx="475">
                  <c:v>43294</c:v>
                </c:pt>
                <c:pt idx="476">
                  <c:v>43293</c:v>
                </c:pt>
                <c:pt idx="477">
                  <c:v>43292</c:v>
                </c:pt>
                <c:pt idx="478">
                  <c:v>43291</c:v>
                </c:pt>
                <c:pt idx="479">
                  <c:v>43290</c:v>
                </c:pt>
                <c:pt idx="480">
                  <c:v>43289</c:v>
                </c:pt>
                <c:pt idx="481">
                  <c:v>43288</c:v>
                </c:pt>
                <c:pt idx="482">
                  <c:v>43287</c:v>
                </c:pt>
                <c:pt idx="483">
                  <c:v>43286</c:v>
                </c:pt>
                <c:pt idx="484">
                  <c:v>43285</c:v>
                </c:pt>
                <c:pt idx="485">
                  <c:v>43284</c:v>
                </c:pt>
                <c:pt idx="486">
                  <c:v>43283</c:v>
                </c:pt>
                <c:pt idx="487">
                  <c:v>43282</c:v>
                </c:pt>
                <c:pt idx="488">
                  <c:v>43281</c:v>
                </c:pt>
                <c:pt idx="489">
                  <c:v>43280</c:v>
                </c:pt>
                <c:pt idx="490">
                  <c:v>43279</c:v>
                </c:pt>
                <c:pt idx="491">
                  <c:v>43278</c:v>
                </c:pt>
                <c:pt idx="492">
                  <c:v>43277</c:v>
                </c:pt>
                <c:pt idx="493">
                  <c:v>43276</c:v>
                </c:pt>
                <c:pt idx="494">
                  <c:v>43275</c:v>
                </c:pt>
                <c:pt idx="495">
                  <c:v>43274</c:v>
                </c:pt>
                <c:pt idx="496">
                  <c:v>43273</c:v>
                </c:pt>
                <c:pt idx="497">
                  <c:v>43272</c:v>
                </c:pt>
                <c:pt idx="498">
                  <c:v>43271</c:v>
                </c:pt>
                <c:pt idx="499">
                  <c:v>43270</c:v>
                </c:pt>
                <c:pt idx="500">
                  <c:v>43269</c:v>
                </c:pt>
                <c:pt idx="501">
                  <c:v>43268</c:v>
                </c:pt>
                <c:pt idx="502">
                  <c:v>43267</c:v>
                </c:pt>
                <c:pt idx="503">
                  <c:v>43266</c:v>
                </c:pt>
                <c:pt idx="504">
                  <c:v>43265</c:v>
                </c:pt>
                <c:pt idx="505">
                  <c:v>43264</c:v>
                </c:pt>
                <c:pt idx="506">
                  <c:v>43263</c:v>
                </c:pt>
                <c:pt idx="507">
                  <c:v>43262</c:v>
                </c:pt>
                <c:pt idx="508">
                  <c:v>43261</c:v>
                </c:pt>
                <c:pt idx="509">
                  <c:v>43260</c:v>
                </c:pt>
                <c:pt idx="510">
                  <c:v>43259</c:v>
                </c:pt>
                <c:pt idx="511">
                  <c:v>43258</c:v>
                </c:pt>
                <c:pt idx="512">
                  <c:v>43257</c:v>
                </c:pt>
                <c:pt idx="513">
                  <c:v>43256</c:v>
                </c:pt>
                <c:pt idx="514">
                  <c:v>43255</c:v>
                </c:pt>
                <c:pt idx="515">
                  <c:v>43254</c:v>
                </c:pt>
                <c:pt idx="516">
                  <c:v>43253</c:v>
                </c:pt>
                <c:pt idx="517">
                  <c:v>43252</c:v>
                </c:pt>
                <c:pt idx="518">
                  <c:v>43251</c:v>
                </c:pt>
                <c:pt idx="519">
                  <c:v>43250</c:v>
                </c:pt>
                <c:pt idx="520">
                  <c:v>43249</c:v>
                </c:pt>
                <c:pt idx="521">
                  <c:v>43248</c:v>
                </c:pt>
                <c:pt idx="522">
                  <c:v>43247</c:v>
                </c:pt>
                <c:pt idx="523">
                  <c:v>43246</c:v>
                </c:pt>
                <c:pt idx="524">
                  <c:v>43245</c:v>
                </c:pt>
                <c:pt idx="525">
                  <c:v>43244</c:v>
                </c:pt>
                <c:pt idx="526">
                  <c:v>43243</c:v>
                </c:pt>
                <c:pt idx="527">
                  <c:v>43242</c:v>
                </c:pt>
                <c:pt idx="528">
                  <c:v>43241</c:v>
                </c:pt>
                <c:pt idx="529">
                  <c:v>43240</c:v>
                </c:pt>
                <c:pt idx="530">
                  <c:v>43239</c:v>
                </c:pt>
                <c:pt idx="531">
                  <c:v>43238</c:v>
                </c:pt>
                <c:pt idx="532">
                  <c:v>43237</c:v>
                </c:pt>
                <c:pt idx="533">
                  <c:v>43236</c:v>
                </c:pt>
                <c:pt idx="534">
                  <c:v>43235</c:v>
                </c:pt>
                <c:pt idx="535">
                  <c:v>43234</c:v>
                </c:pt>
                <c:pt idx="536">
                  <c:v>43233</c:v>
                </c:pt>
                <c:pt idx="537">
                  <c:v>43232</c:v>
                </c:pt>
                <c:pt idx="538">
                  <c:v>43231</c:v>
                </c:pt>
                <c:pt idx="539">
                  <c:v>43230</c:v>
                </c:pt>
                <c:pt idx="540">
                  <c:v>43229</c:v>
                </c:pt>
                <c:pt idx="541">
                  <c:v>43228</c:v>
                </c:pt>
                <c:pt idx="542">
                  <c:v>43227</c:v>
                </c:pt>
                <c:pt idx="543">
                  <c:v>43226</c:v>
                </c:pt>
                <c:pt idx="544">
                  <c:v>43225</c:v>
                </c:pt>
                <c:pt idx="545">
                  <c:v>43224</c:v>
                </c:pt>
                <c:pt idx="546">
                  <c:v>43223</c:v>
                </c:pt>
                <c:pt idx="547">
                  <c:v>43222</c:v>
                </c:pt>
                <c:pt idx="548">
                  <c:v>43221</c:v>
                </c:pt>
                <c:pt idx="549">
                  <c:v>43220</c:v>
                </c:pt>
                <c:pt idx="550">
                  <c:v>43219</c:v>
                </c:pt>
                <c:pt idx="551">
                  <c:v>43218</c:v>
                </c:pt>
                <c:pt idx="552">
                  <c:v>43217</c:v>
                </c:pt>
                <c:pt idx="553">
                  <c:v>43216</c:v>
                </c:pt>
                <c:pt idx="554">
                  <c:v>43215</c:v>
                </c:pt>
                <c:pt idx="555">
                  <c:v>43214</c:v>
                </c:pt>
                <c:pt idx="556">
                  <c:v>43213</c:v>
                </c:pt>
                <c:pt idx="557">
                  <c:v>43212</c:v>
                </c:pt>
                <c:pt idx="558">
                  <c:v>43211</c:v>
                </c:pt>
                <c:pt idx="559">
                  <c:v>43210</c:v>
                </c:pt>
                <c:pt idx="560">
                  <c:v>43209</c:v>
                </c:pt>
                <c:pt idx="561">
                  <c:v>43208</c:v>
                </c:pt>
                <c:pt idx="562">
                  <c:v>43207</c:v>
                </c:pt>
                <c:pt idx="563">
                  <c:v>43206</c:v>
                </c:pt>
                <c:pt idx="564">
                  <c:v>43205</c:v>
                </c:pt>
                <c:pt idx="565">
                  <c:v>43204</c:v>
                </c:pt>
                <c:pt idx="566">
                  <c:v>43203</c:v>
                </c:pt>
                <c:pt idx="567">
                  <c:v>43202</c:v>
                </c:pt>
                <c:pt idx="568">
                  <c:v>43201</c:v>
                </c:pt>
                <c:pt idx="569">
                  <c:v>43200</c:v>
                </c:pt>
                <c:pt idx="570">
                  <c:v>43199</c:v>
                </c:pt>
                <c:pt idx="571">
                  <c:v>43198</c:v>
                </c:pt>
                <c:pt idx="572">
                  <c:v>43197</c:v>
                </c:pt>
                <c:pt idx="573">
                  <c:v>43196</c:v>
                </c:pt>
                <c:pt idx="574">
                  <c:v>43195</c:v>
                </c:pt>
                <c:pt idx="575">
                  <c:v>43194</c:v>
                </c:pt>
                <c:pt idx="576">
                  <c:v>43193</c:v>
                </c:pt>
                <c:pt idx="577">
                  <c:v>43192</c:v>
                </c:pt>
                <c:pt idx="578">
                  <c:v>43191</c:v>
                </c:pt>
                <c:pt idx="579">
                  <c:v>43190</c:v>
                </c:pt>
                <c:pt idx="580">
                  <c:v>43189</c:v>
                </c:pt>
                <c:pt idx="581">
                  <c:v>43188</c:v>
                </c:pt>
                <c:pt idx="582">
                  <c:v>43187</c:v>
                </c:pt>
                <c:pt idx="583">
                  <c:v>43186</c:v>
                </c:pt>
                <c:pt idx="584">
                  <c:v>43185</c:v>
                </c:pt>
                <c:pt idx="585">
                  <c:v>43184</c:v>
                </c:pt>
                <c:pt idx="586">
                  <c:v>43183</c:v>
                </c:pt>
                <c:pt idx="587">
                  <c:v>43182</c:v>
                </c:pt>
                <c:pt idx="588">
                  <c:v>43181</c:v>
                </c:pt>
                <c:pt idx="589">
                  <c:v>43180</c:v>
                </c:pt>
                <c:pt idx="590">
                  <c:v>43179</c:v>
                </c:pt>
                <c:pt idx="591">
                  <c:v>43178</c:v>
                </c:pt>
                <c:pt idx="592">
                  <c:v>43177</c:v>
                </c:pt>
                <c:pt idx="593">
                  <c:v>43176</c:v>
                </c:pt>
                <c:pt idx="594">
                  <c:v>43175</c:v>
                </c:pt>
                <c:pt idx="595">
                  <c:v>43174</c:v>
                </c:pt>
                <c:pt idx="596">
                  <c:v>43173</c:v>
                </c:pt>
                <c:pt idx="597">
                  <c:v>43172</c:v>
                </c:pt>
                <c:pt idx="598">
                  <c:v>43171</c:v>
                </c:pt>
                <c:pt idx="599">
                  <c:v>43170</c:v>
                </c:pt>
                <c:pt idx="600">
                  <c:v>43169</c:v>
                </c:pt>
                <c:pt idx="601">
                  <c:v>43168</c:v>
                </c:pt>
                <c:pt idx="602">
                  <c:v>43167</c:v>
                </c:pt>
                <c:pt idx="603">
                  <c:v>43166</c:v>
                </c:pt>
                <c:pt idx="604">
                  <c:v>43165</c:v>
                </c:pt>
                <c:pt idx="605">
                  <c:v>43164</c:v>
                </c:pt>
                <c:pt idx="606">
                  <c:v>43163</c:v>
                </c:pt>
                <c:pt idx="607">
                  <c:v>43162</c:v>
                </c:pt>
                <c:pt idx="608">
                  <c:v>43161</c:v>
                </c:pt>
                <c:pt idx="609">
                  <c:v>43160</c:v>
                </c:pt>
                <c:pt idx="610">
                  <c:v>43159</c:v>
                </c:pt>
                <c:pt idx="611">
                  <c:v>43158</c:v>
                </c:pt>
                <c:pt idx="612">
                  <c:v>43157</c:v>
                </c:pt>
                <c:pt idx="613">
                  <c:v>43156</c:v>
                </c:pt>
                <c:pt idx="614">
                  <c:v>43155</c:v>
                </c:pt>
                <c:pt idx="615">
                  <c:v>43154</c:v>
                </c:pt>
                <c:pt idx="616">
                  <c:v>43153</c:v>
                </c:pt>
                <c:pt idx="617">
                  <c:v>43152</c:v>
                </c:pt>
                <c:pt idx="618">
                  <c:v>43151</c:v>
                </c:pt>
                <c:pt idx="619">
                  <c:v>43150</c:v>
                </c:pt>
                <c:pt idx="620">
                  <c:v>43149</c:v>
                </c:pt>
                <c:pt idx="621">
                  <c:v>43148</c:v>
                </c:pt>
                <c:pt idx="622">
                  <c:v>43147</c:v>
                </c:pt>
                <c:pt idx="623">
                  <c:v>43146</c:v>
                </c:pt>
                <c:pt idx="624">
                  <c:v>43145</c:v>
                </c:pt>
                <c:pt idx="625">
                  <c:v>43144</c:v>
                </c:pt>
                <c:pt idx="626">
                  <c:v>43143</c:v>
                </c:pt>
                <c:pt idx="627">
                  <c:v>43142</c:v>
                </c:pt>
                <c:pt idx="628">
                  <c:v>43141</c:v>
                </c:pt>
                <c:pt idx="629">
                  <c:v>43140</c:v>
                </c:pt>
                <c:pt idx="630">
                  <c:v>43139</c:v>
                </c:pt>
                <c:pt idx="631">
                  <c:v>43138</c:v>
                </c:pt>
                <c:pt idx="632">
                  <c:v>43137</c:v>
                </c:pt>
                <c:pt idx="633">
                  <c:v>43136</c:v>
                </c:pt>
                <c:pt idx="634">
                  <c:v>43135</c:v>
                </c:pt>
                <c:pt idx="635">
                  <c:v>43134</c:v>
                </c:pt>
                <c:pt idx="636">
                  <c:v>43133</c:v>
                </c:pt>
                <c:pt idx="637">
                  <c:v>43132</c:v>
                </c:pt>
                <c:pt idx="638">
                  <c:v>43131</c:v>
                </c:pt>
                <c:pt idx="639">
                  <c:v>43130</c:v>
                </c:pt>
                <c:pt idx="640">
                  <c:v>43129</c:v>
                </c:pt>
                <c:pt idx="641">
                  <c:v>43128</c:v>
                </c:pt>
                <c:pt idx="642">
                  <c:v>43127</c:v>
                </c:pt>
                <c:pt idx="643">
                  <c:v>43126</c:v>
                </c:pt>
                <c:pt idx="644">
                  <c:v>43125</c:v>
                </c:pt>
                <c:pt idx="645">
                  <c:v>43124</c:v>
                </c:pt>
                <c:pt idx="646">
                  <c:v>43123</c:v>
                </c:pt>
                <c:pt idx="647">
                  <c:v>43122</c:v>
                </c:pt>
                <c:pt idx="648">
                  <c:v>43121</c:v>
                </c:pt>
                <c:pt idx="649">
                  <c:v>43120</c:v>
                </c:pt>
                <c:pt idx="650">
                  <c:v>43119</c:v>
                </c:pt>
                <c:pt idx="651">
                  <c:v>43118</c:v>
                </c:pt>
                <c:pt idx="652">
                  <c:v>43117</c:v>
                </c:pt>
                <c:pt idx="653">
                  <c:v>43116</c:v>
                </c:pt>
                <c:pt idx="654">
                  <c:v>43115</c:v>
                </c:pt>
                <c:pt idx="655">
                  <c:v>43114</c:v>
                </c:pt>
                <c:pt idx="656">
                  <c:v>43113</c:v>
                </c:pt>
                <c:pt idx="657">
                  <c:v>43112</c:v>
                </c:pt>
                <c:pt idx="658">
                  <c:v>43111</c:v>
                </c:pt>
                <c:pt idx="659">
                  <c:v>43110</c:v>
                </c:pt>
                <c:pt idx="660">
                  <c:v>43109</c:v>
                </c:pt>
                <c:pt idx="661">
                  <c:v>43108</c:v>
                </c:pt>
                <c:pt idx="662">
                  <c:v>43107</c:v>
                </c:pt>
                <c:pt idx="663">
                  <c:v>43106</c:v>
                </c:pt>
                <c:pt idx="664">
                  <c:v>43105</c:v>
                </c:pt>
                <c:pt idx="665">
                  <c:v>43104</c:v>
                </c:pt>
                <c:pt idx="666">
                  <c:v>43103</c:v>
                </c:pt>
                <c:pt idx="667">
                  <c:v>43102</c:v>
                </c:pt>
                <c:pt idx="668">
                  <c:v>43101</c:v>
                </c:pt>
                <c:pt idx="669">
                  <c:v>43100</c:v>
                </c:pt>
                <c:pt idx="670">
                  <c:v>43099</c:v>
                </c:pt>
                <c:pt idx="671">
                  <c:v>43098</c:v>
                </c:pt>
                <c:pt idx="672">
                  <c:v>43097</c:v>
                </c:pt>
                <c:pt idx="673">
                  <c:v>43096</c:v>
                </c:pt>
                <c:pt idx="674">
                  <c:v>43095</c:v>
                </c:pt>
                <c:pt idx="675">
                  <c:v>43094</c:v>
                </c:pt>
                <c:pt idx="676">
                  <c:v>43093</c:v>
                </c:pt>
                <c:pt idx="677">
                  <c:v>43092</c:v>
                </c:pt>
                <c:pt idx="678">
                  <c:v>43091</c:v>
                </c:pt>
                <c:pt idx="679">
                  <c:v>43090</c:v>
                </c:pt>
                <c:pt idx="680">
                  <c:v>43089</c:v>
                </c:pt>
                <c:pt idx="681">
                  <c:v>43088</c:v>
                </c:pt>
                <c:pt idx="682">
                  <c:v>43087</c:v>
                </c:pt>
                <c:pt idx="683">
                  <c:v>43086</c:v>
                </c:pt>
                <c:pt idx="684">
                  <c:v>43085</c:v>
                </c:pt>
                <c:pt idx="685">
                  <c:v>43084</c:v>
                </c:pt>
                <c:pt idx="686">
                  <c:v>43083</c:v>
                </c:pt>
                <c:pt idx="687">
                  <c:v>43082</c:v>
                </c:pt>
                <c:pt idx="688">
                  <c:v>43081</c:v>
                </c:pt>
                <c:pt idx="689">
                  <c:v>43080</c:v>
                </c:pt>
                <c:pt idx="690">
                  <c:v>43079</c:v>
                </c:pt>
                <c:pt idx="691">
                  <c:v>43078</c:v>
                </c:pt>
                <c:pt idx="692">
                  <c:v>43077</c:v>
                </c:pt>
                <c:pt idx="693">
                  <c:v>43076</c:v>
                </c:pt>
                <c:pt idx="694">
                  <c:v>43075</c:v>
                </c:pt>
                <c:pt idx="695">
                  <c:v>43074</c:v>
                </c:pt>
                <c:pt idx="696">
                  <c:v>43073</c:v>
                </c:pt>
                <c:pt idx="697">
                  <c:v>43072</c:v>
                </c:pt>
                <c:pt idx="698">
                  <c:v>43071</c:v>
                </c:pt>
                <c:pt idx="699">
                  <c:v>43070</c:v>
                </c:pt>
                <c:pt idx="700">
                  <c:v>43069</c:v>
                </c:pt>
                <c:pt idx="701">
                  <c:v>43068</c:v>
                </c:pt>
                <c:pt idx="702">
                  <c:v>43067</c:v>
                </c:pt>
                <c:pt idx="703">
                  <c:v>43066</c:v>
                </c:pt>
                <c:pt idx="704">
                  <c:v>43065</c:v>
                </c:pt>
                <c:pt idx="705">
                  <c:v>43064</c:v>
                </c:pt>
                <c:pt idx="706">
                  <c:v>43063</c:v>
                </c:pt>
                <c:pt idx="707">
                  <c:v>43062</c:v>
                </c:pt>
                <c:pt idx="708">
                  <c:v>43061</c:v>
                </c:pt>
                <c:pt idx="709">
                  <c:v>43060</c:v>
                </c:pt>
                <c:pt idx="710">
                  <c:v>43059</c:v>
                </c:pt>
                <c:pt idx="711">
                  <c:v>43058</c:v>
                </c:pt>
                <c:pt idx="712">
                  <c:v>43057</c:v>
                </c:pt>
                <c:pt idx="713">
                  <c:v>43056</c:v>
                </c:pt>
                <c:pt idx="714">
                  <c:v>43055</c:v>
                </c:pt>
                <c:pt idx="715">
                  <c:v>43054</c:v>
                </c:pt>
                <c:pt idx="716">
                  <c:v>43053</c:v>
                </c:pt>
                <c:pt idx="717">
                  <c:v>43052</c:v>
                </c:pt>
                <c:pt idx="718">
                  <c:v>43051</c:v>
                </c:pt>
                <c:pt idx="719">
                  <c:v>43050</c:v>
                </c:pt>
                <c:pt idx="720">
                  <c:v>43049</c:v>
                </c:pt>
                <c:pt idx="721">
                  <c:v>43048</c:v>
                </c:pt>
                <c:pt idx="722">
                  <c:v>43047</c:v>
                </c:pt>
                <c:pt idx="723">
                  <c:v>43046</c:v>
                </c:pt>
                <c:pt idx="724">
                  <c:v>43045</c:v>
                </c:pt>
                <c:pt idx="725">
                  <c:v>43044</c:v>
                </c:pt>
                <c:pt idx="726">
                  <c:v>43043</c:v>
                </c:pt>
                <c:pt idx="727">
                  <c:v>43042</c:v>
                </c:pt>
                <c:pt idx="728">
                  <c:v>43041</c:v>
                </c:pt>
                <c:pt idx="729">
                  <c:v>43040</c:v>
                </c:pt>
                <c:pt idx="730">
                  <c:v>43039</c:v>
                </c:pt>
                <c:pt idx="731">
                  <c:v>43038</c:v>
                </c:pt>
                <c:pt idx="732">
                  <c:v>43037</c:v>
                </c:pt>
                <c:pt idx="733">
                  <c:v>43036</c:v>
                </c:pt>
                <c:pt idx="734">
                  <c:v>43035</c:v>
                </c:pt>
                <c:pt idx="735">
                  <c:v>43034</c:v>
                </c:pt>
                <c:pt idx="736">
                  <c:v>43033</c:v>
                </c:pt>
                <c:pt idx="737">
                  <c:v>43032</c:v>
                </c:pt>
                <c:pt idx="738">
                  <c:v>43031</c:v>
                </c:pt>
                <c:pt idx="739">
                  <c:v>43030</c:v>
                </c:pt>
                <c:pt idx="740">
                  <c:v>43029</c:v>
                </c:pt>
                <c:pt idx="741">
                  <c:v>43028</c:v>
                </c:pt>
                <c:pt idx="742">
                  <c:v>43027</c:v>
                </c:pt>
                <c:pt idx="743">
                  <c:v>43026</c:v>
                </c:pt>
                <c:pt idx="744">
                  <c:v>43025</c:v>
                </c:pt>
                <c:pt idx="745">
                  <c:v>43024</c:v>
                </c:pt>
                <c:pt idx="746">
                  <c:v>43023</c:v>
                </c:pt>
                <c:pt idx="747">
                  <c:v>43022</c:v>
                </c:pt>
                <c:pt idx="748">
                  <c:v>43021</c:v>
                </c:pt>
                <c:pt idx="749">
                  <c:v>43020</c:v>
                </c:pt>
                <c:pt idx="750">
                  <c:v>43019</c:v>
                </c:pt>
                <c:pt idx="751">
                  <c:v>43018</c:v>
                </c:pt>
                <c:pt idx="752">
                  <c:v>43017</c:v>
                </c:pt>
                <c:pt idx="753">
                  <c:v>43016</c:v>
                </c:pt>
                <c:pt idx="754">
                  <c:v>43015</c:v>
                </c:pt>
                <c:pt idx="755">
                  <c:v>43014</c:v>
                </c:pt>
                <c:pt idx="756">
                  <c:v>43013</c:v>
                </c:pt>
                <c:pt idx="757">
                  <c:v>43012</c:v>
                </c:pt>
                <c:pt idx="758">
                  <c:v>43011</c:v>
                </c:pt>
                <c:pt idx="759">
                  <c:v>43010</c:v>
                </c:pt>
                <c:pt idx="760">
                  <c:v>43009</c:v>
                </c:pt>
                <c:pt idx="761">
                  <c:v>43008</c:v>
                </c:pt>
                <c:pt idx="762">
                  <c:v>43007</c:v>
                </c:pt>
                <c:pt idx="763">
                  <c:v>43006</c:v>
                </c:pt>
                <c:pt idx="764">
                  <c:v>43005</c:v>
                </c:pt>
                <c:pt idx="765">
                  <c:v>43004</c:v>
                </c:pt>
                <c:pt idx="766">
                  <c:v>43003</c:v>
                </c:pt>
                <c:pt idx="767">
                  <c:v>43002</c:v>
                </c:pt>
                <c:pt idx="768">
                  <c:v>43001</c:v>
                </c:pt>
                <c:pt idx="769">
                  <c:v>43000</c:v>
                </c:pt>
                <c:pt idx="770">
                  <c:v>42999</c:v>
                </c:pt>
                <c:pt idx="771">
                  <c:v>42998</c:v>
                </c:pt>
                <c:pt idx="772">
                  <c:v>42997</c:v>
                </c:pt>
                <c:pt idx="773">
                  <c:v>42996</c:v>
                </c:pt>
                <c:pt idx="774">
                  <c:v>42995</c:v>
                </c:pt>
                <c:pt idx="775">
                  <c:v>42994</c:v>
                </c:pt>
                <c:pt idx="776">
                  <c:v>42993</c:v>
                </c:pt>
                <c:pt idx="777">
                  <c:v>42992</c:v>
                </c:pt>
                <c:pt idx="778">
                  <c:v>42991</c:v>
                </c:pt>
                <c:pt idx="779">
                  <c:v>42990</c:v>
                </c:pt>
                <c:pt idx="780">
                  <c:v>42989</c:v>
                </c:pt>
                <c:pt idx="781">
                  <c:v>42988</c:v>
                </c:pt>
                <c:pt idx="782">
                  <c:v>42987</c:v>
                </c:pt>
                <c:pt idx="783">
                  <c:v>42986</c:v>
                </c:pt>
                <c:pt idx="784">
                  <c:v>42985</c:v>
                </c:pt>
                <c:pt idx="785">
                  <c:v>42984</c:v>
                </c:pt>
                <c:pt idx="786">
                  <c:v>42983</c:v>
                </c:pt>
                <c:pt idx="787">
                  <c:v>42982</c:v>
                </c:pt>
                <c:pt idx="788">
                  <c:v>42981</c:v>
                </c:pt>
                <c:pt idx="789">
                  <c:v>42980</c:v>
                </c:pt>
                <c:pt idx="790">
                  <c:v>42979</c:v>
                </c:pt>
                <c:pt idx="791">
                  <c:v>42978</c:v>
                </c:pt>
                <c:pt idx="792">
                  <c:v>42977</c:v>
                </c:pt>
                <c:pt idx="793">
                  <c:v>42976</c:v>
                </c:pt>
                <c:pt idx="794">
                  <c:v>42975</c:v>
                </c:pt>
                <c:pt idx="795">
                  <c:v>42974</c:v>
                </c:pt>
                <c:pt idx="796">
                  <c:v>42973</c:v>
                </c:pt>
                <c:pt idx="797">
                  <c:v>42972</c:v>
                </c:pt>
                <c:pt idx="798">
                  <c:v>42971</c:v>
                </c:pt>
                <c:pt idx="799">
                  <c:v>42970</c:v>
                </c:pt>
                <c:pt idx="800">
                  <c:v>42969</c:v>
                </c:pt>
                <c:pt idx="801">
                  <c:v>42968</c:v>
                </c:pt>
                <c:pt idx="802">
                  <c:v>42967</c:v>
                </c:pt>
                <c:pt idx="803">
                  <c:v>42966</c:v>
                </c:pt>
                <c:pt idx="804">
                  <c:v>42965</c:v>
                </c:pt>
                <c:pt idx="805">
                  <c:v>42964</c:v>
                </c:pt>
                <c:pt idx="806">
                  <c:v>42963</c:v>
                </c:pt>
                <c:pt idx="807">
                  <c:v>42962</c:v>
                </c:pt>
                <c:pt idx="808">
                  <c:v>42961</c:v>
                </c:pt>
                <c:pt idx="809">
                  <c:v>42960</c:v>
                </c:pt>
                <c:pt idx="810">
                  <c:v>42959</c:v>
                </c:pt>
                <c:pt idx="811">
                  <c:v>42958</c:v>
                </c:pt>
                <c:pt idx="812">
                  <c:v>42957</c:v>
                </c:pt>
                <c:pt idx="813">
                  <c:v>42956</c:v>
                </c:pt>
                <c:pt idx="814">
                  <c:v>42955</c:v>
                </c:pt>
                <c:pt idx="815">
                  <c:v>42954</c:v>
                </c:pt>
                <c:pt idx="816">
                  <c:v>42953</c:v>
                </c:pt>
                <c:pt idx="817">
                  <c:v>42952</c:v>
                </c:pt>
                <c:pt idx="818">
                  <c:v>42951</c:v>
                </c:pt>
                <c:pt idx="819">
                  <c:v>42950</c:v>
                </c:pt>
                <c:pt idx="820">
                  <c:v>42949</c:v>
                </c:pt>
                <c:pt idx="821">
                  <c:v>42948</c:v>
                </c:pt>
                <c:pt idx="822">
                  <c:v>42947</c:v>
                </c:pt>
                <c:pt idx="823">
                  <c:v>42946</c:v>
                </c:pt>
                <c:pt idx="824">
                  <c:v>42945</c:v>
                </c:pt>
                <c:pt idx="825">
                  <c:v>42944</c:v>
                </c:pt>
                <c:pt idx="826">
                  <c:v>42943</c:v>
                </c:pt>
                <c:pt idx="827">
                  <c:v>42942</c:v>
                </c:pt>
                <c:pt idx="828">
                  <c:v>42941</c:v>
                </c:pt>
                <c:pt idx="829">
                  <c:v>42940</c:v>
                </c:pt>
                <c:pt idx="830">
                  <c:v>42939</c:v>
                </c:pt>
                <c:pt idx="831">
                  <c:v>42938</c:v>
                </c:pt>
                <c:pt idx="832">
                  <c:v>42937</c:v>
                </c:pt>
                <c:pt idx="833">
                  <c:v>42936</c:v>
                </c:pt>
                <c:pt idx="834">
                  <c:v>42935</c:v>
                </c:pt>
                <c:pt idx="835">
                  <c:v>42934</c:v>
                </c:pt>
                <c:pt idx="836">
                  <c:v>42933</c:v>
                </c:pt>
                <c:pt idx="837">
                  <c:v>42932</c:v>
                </c:pt>
                <c:pt idx="838">
                  <c:v>42931</c:v>
                </c:pt>
                <c:pt idx="839">
                  <c:v>42930</c:v>
                </c:pt>
                <c:pt idx="840">
                  <c:v>42929</c:v>
                </c:pt>
                <c:pt idx="841">
                  <c:v>42928</c:v>
                </c:pt>
                <c:pt idx="842">
                  <c:v>42927</c:v>
                </c:pt>
                <c:pt idx="843">
                  <c:v>42926</c:v>
                </c:pt>
                <c:pt idx="844">
                  <c:v>42925</c:v>
                </c:pt>
                <c:pt idx="845">
                  <c:v>42924</c:v>
                </c:pt>
                <c:pt idx="846">
                  <c:v>42923</c:v>
                </c:pt>
                <c:pt idx="847">
                  <c:v>42922</c:v>
                </c:pt>
                <c:pt idx="848">
                  <c:v>42921</c:v>
                </c:pt>
                <c:pt idx="849">
                  <c:v>42920</c:v>
                </c:pt>
                <c:pt idx="850">
                  <c:v>42919</c:v>
                </c:pt>
                <c:pt idx="851">
                  <c:v>42918</c:v>
                </c:pt>
                <c:pt idx="852">
                  <c:v>42917</c:v>
                </c:pt>
                <c:pt idx="853">
                  <c:v>42916</c:v>
                </c:pt>
                <c:pt idx="854">
                  <c:v>42915</c:v>
                </c:pt>
                <c:pt idx="855">
                  <c:v>42914</c:v>
                </c:pt>
                <c:pt idx="856">
                  <c:v>42913</c:v>
                </c:pt>
                <c:pt idx="857">
                  <c:v>42912</c:v>
                </c:pt>
                <c:pt idx="858">
                  <c:v>42911</c:v>
                </c:pt>
                <c:pt idx="859">
                  <c:v>42910</c:v>
                </c:pt>
                <c:pt idx="860">
                  <c:v>42909</c:v>
                </c:pt>
                <c:pt idx="861">
                  <c:v>42908</c:v>
                </c:pt>
                <c:pt idx="862">
                  <c:v>42907</c:v>
                </c:pt>
                <c:pt idx="863">
                  <c:v>42906</c:v>
                </c:pt>
                <c:pt idx="864">
                  <c:v>42905</c:v>
                </c:pt>
                <c:pt idx="865">
                  <c:v>42904</c:v>
                </c:pt>
                <c:pt idx="866">
                  <c:v>42903</c:v>
                </c:pt>
                <c:pt idx="867">
                  <c:v>42902</c:v>
                </c:pt>
                <c:pt idx="868">
                  <c:v>42901</c:v>
                </c:pt>
                <c:pt idx="869">
                  <c:v>42900</c:v>
                </c:pt>
                <c:pt idx="870">
                  <c:v>42899</c:v>
                </c:pt>
                <c:pt idx="871">
                  <c:v>42898</c:v>
                </c:pt>
                <c:pt idx="872">
                  <c:v>42897</c:v>
                </c:pt>
                <c:pt idx="873">
                  <c:v>42896</c:v>
                </c:pt>
                <c:pt idx="874">
                  <c:v>42895</c:v>
                </c:pt>
                <c:pt idx="875">
                  <c:v>42894</c:v>
                </c:pt>
                <c:pt idx="876">
                  <c:v>42893</c:v>
                </c:pt>
                <c:pt idx="877">
                  <c:v>42892</c:v>
                </c:pt>
                <c:pt idx="878">
                  <c:v>42891</c:v>
                </c:pt>
                <c:pt idx="879">
                  <c:v>42890</c:v>
                </c:pt>
                <c:pt idx="880">
                  <c:v>42889</c:v>
                </c:pt>
                <c:pt idx="881">
                  <c:v>42888</c:v>
                </c:pt>
                <c:pt idx="882">
                  <c:v>42887</c:v>
                </c:pt>
                <c:pt idx="883">
                  <c:v>42886</c:v>
                </c:pt>
                <c:pt idx="884">
                  <c:v>42885</c:v>
                </c:pt>
                <c:pt idx="885">
                  <c:v>42884</c:v>
                </c:pt>
                <c:pt idx="886">
                  <c:v>42883</c:v>
                </c:pt>
                <c:pt idx="887">
                  <c:v>42882</c:v>
                </c:pt>
                <c:pt idx="888">
                  <c:v>42881</c:v>
                </c:pt>
                <c:pt idx="889">
                  <c:v>42880</c:v>
                </c:pt>
                <c:pt idx="890">
                  <c:v>42879</c:v>
                </c:pt>
                <c:pt idx="891">
                  <c:v>42878</c:v>
                </c:pt>
                <c:pt idx="892">
                  <c:v>42877</c:v>
                </c:pt>
                <c:pt idx="893">
                  <c:v>42876</c:v>
                </c:pt>
                <c:pt idx="894">
                  <c:v>42875</c:v>
                </c:pt>
                <c:pt idx="895">
                  <c:v>42874</c:v>
                </c:pt>
                <c:pt idx="896">
                  <c:v>42873</c:v>
                </c:pt>
                <c:pt idx="897">
                  <c:v>42872</c:v>
                </c:pt>
                <c:pt idx="898">
                  <c:v>42871</c:v>
                </c:pt>
                <c:pt idx="899">
                  <c:v>42870</c:v>
                </c:pt>
                <c:pt idx="900">
                  <c:v>42869</c:v>
                </c:pt>
                <c:pt idx="901">
                  <c:v>42868</c:v>
                </c:pt>
                <c:pt idx="902">
                  <c:v>42867</c:v>
                </c:pt>
                <c:pt idx="903">
                  <c:v>42866</c:v>
                </c:pt>
                <c:pt idx="904">
                  <c:v>42865</c:v>
                </c:pt>
                <c:pt idx="905">
                  <c:v>42864</c:v>
                </c:pt>
                <c:pt idx="906">
                  <c:v>42863</c:v>
                </c:pt>
                <c:pt idx="907">
                  <c:v>42862</c:v>
                </c:pt>
                <c:pt idx="908">
                  <c:v>42861</c:v>
                </c:pt>
                <c:pt idx="909">
                  <c:v>42860</c:v>
                </c:pt>
                <c:pt idx="910">
                  <c:v>42859</c:v>
                </c:pt>
                <c:pt idx="911">
                  <c:v>42858</c:v>
                </c:pt>
                <c:pt idx="912">
                  <c:v>42857</c:v>
                </c:pt>
                <c:pt idx="913">
                  <c:v>42856</c:v>
                </c:pt>
                <c:pt idx="914">
                  <c:v>42855</c:v>
                </c:pt>
                <c:pt idx="915">
                  <c:v>42854</c:v>
                </c:pt>
                <c:pt idx="916">
                  <c:v>42853</c:v>
                </c:pt>
                <c:pt idx="917">
                  <c:v>42852</c:v>
                </c:pt>
                <c:pt idx="918">
                  <c:v>42851</c:v>
                </c:pt>
                <c:pt idx="919">
                  <c:v>42850</c:v>
                </c:pt>
                <c:pt idx="920">
                  <c:v>42849</c:v>
                </c:pt>
                <c:pt idx="921">
                  <c:v>42848</c:v>
                </c:pt>
                <c:pt idx="922">
                  <c:v>42847</c:v>
                </c:pt>
                <c:pt idx="923">
                  <c:v>42846</c:v>
                </c:pt>
                <c:pt idx="924">
                  <c:v>42845</c:v>
                </c:pt>
                <c:pt idx="925">
                  <c:v>42844</c:v>
                </c:pt>
                <c:pt idx="926">
                  <c:v>42843</c:v>
                </c:pt>
                <c:pt idx="927">
                  <c:v>42842</c:v>
                </c:pt>
                <c:pt idx="928">
                  <c:v>42841</c:v>
                </c:pt>
                <c:pt idx="929">
                  <c:v>42840</c:v>
                </c:pt>
                <c:pt idx="930">
                  <c:v>42839</c:v>
                </c:pt>
                <c:pt idx="931">
                  <c:v>42838</c:v>
                </c:pt>
                <c:pt idx="932">
                  <c:v>42837</c:v>
                </c:pt>
                <c:pt idx="933">
                  <c:v>42836</c:v>
                </c:pt>
                <c:pt idx="934">
                  <c:v>42835</c:v>
                </c:pt>
                <c:pt idx="935">
                  <c:v>42834</c:v>
                </c:pt>
                <c:pt idx="936">
                  <c:v>42833</c:v>
                </c:pt>
                <c:pt idx="937">
                  <c:v>42832</c:v>
                </c:pt>
                <c:pt idx="938">
                  <c:v>42831</c:v>
                </c:pt>
                <c:pt idx="939">
                  <c:v>42830</c:v>
                </c:pt>
                <c:pt idx="940">
                  <c:v>42829</c:v>
                </c:pt>
                <c:pt idx="941">
                  <c:v>42828</c:v>
                </c:pt>
                <c:pt idx="942">
                  <c:v>42827</c:v>
                </c:pt>
                <c:pt idx="943">
                  <c:v>42826</c:v>
                </c:pt>
                <c:pt idx="944">
                  <c:v>42825</c:v>
                </c:pt>
                <c:pt idx="945">
                  <c:v>42824</c:v>
                </c:pt>
                <c:pt idx="946">
                  <c:v>42823</c:v>
                </c:pt>
                <c:pt idx="947">
                  <c:v>42822</c:v>
                </c:pt>
                <c:pt idx="948">
                  <c:v>42821</c:v>
                </c:pt>
                <c:pt idx="949">
                  <c:v>42820</c:v>
                </c:pt>
                <c:pt idx="950">
                  <c:v>42819</c:v>
                </c:pt>
                <c:pt idx="951">
                  <c:v>42818</c:v>
                </c:pt>
                <c:pt idx="952">
                  <c:v>42817</c:v>
                </c:pt>
                <c:pt idx="953">
                  <c:v>42816</c:v>
                </c:pt>
                <c:pt idx="954">
                  <c:v>42815</c:v>
                </c:pt>
                <c:pt idx="955">
                  <c:v>42814</c:v>
                </c:pt>
                <c:pt idx="956">
                  <c:v>42813</c:v>
                </c:pt>
                <c:pt idx="957">
                  <c:v>42812</c:v>
                </c:pt>
                <c:pt idx="958">
                  <c:v>42811</c:v>
                </c:pt>
                <c:pt idx="959">
                  <c:v>42810</c:v>
                </c:pt>
                <c:pt idx="960">
                  <c:v>42809</c:v>
                </c:pt>
                <c:pt idx="961">
                  <c:v>42808</c:v>
                </c:pt>
                <c:pt idx="962">
                  <c:v>42807</c:v>
                </c:pt>
                <c:pt idx="963">
                  <c:v>42806</c:v>
                </c:pt>
                <c:pt idx="964">
                  <c:v>42805</c:v>
                </c:pt>
                <c:pt idx="965">
                  <c:v>42804</c:v>
                </c:pt>
                <c:pt idx="966">
                  <c:v>42803</c:v>
                </c:pt>
                <c:pt idx="967">
                  <c:v>42802</c:v>
                </c:pt>
                <c:pt idx="968">
                  <c:v>42801</c:v>
                </c:pt>
                <c:pt idx="969">
                  <c:v>42800</c:v>
                </c:pt>
                <c:pt idx="970">
                  <c:v>42799</c:v>
                </c:pt>
                <c:pt idx="971">
                  <c:v>42798</c:v>
                </c:pt>
                <c:pt idx="972">
                  <c:v>42797</c:v>
                </c:pt>
                <c:pt idx="973">
                  <c:v>42796</c:v>
                </c:pt>
                <c:pt idx="974">
                  <c:v>42795</c:v>
                </c:pt>
                <c:pt idx="975">
                  <c:v>42794</c:v>
                </c:pt>
                <c:pt idx="976">
                  <c:v>42793</c:v>
                </c:pt>
                <c:pt idx="977">
                  <c:v>42792</c:v>
                </c:pt>
                <c:pt idx="978">
                  <c:v>42791</c:v>
                </c:pt>
                <c:pt idx="979">
                  <c:v>42790</c:v>
                </c:pt>
                <c:pt idx="980">
                  <c:v>42789</c:v>
                </c:pt>
                <c:pt idx="981">
                  <c:v>42788</c:v>
                </c:pt>
                <c:pt idx="982">
                  <c:v>42787</c:v>
                </c:pt>
                <c:pt idx="983">
                  <c:v>42786</c:v>
                </c:pt>
                <c:pt idx="984">
                  <c:v>42785</c:v>
                </c:pt>
                <c:pt idx="985">
                  <c:v>42784</c:v>
                </c:pt>
                <c:pt idx="986">
                  <c:v>42783</c:v>
                </c:pt>
                <c:pt idx="987">
                  <c:v>42782</c:v>
                </c:pt>
                <c:pt idx="988">
                  <c:v>42781</c:v>
                </c:pt>
                <c:pt idx="989">
                  <c:v>42780</c:v>
                </c:pt>
                <c:pt idx="990">
                  <c:v>42779</c:v>
                </c:pt>
                <c:pt idx="991">
                  <c:v>42778</c:v>
                </c:pt>
                <c:pt idx="992">
                  <c:v>42777</c:v>
                </c:pt>
                <c:pt idx="993">
                  <c:v>42776</c:v>
                </c:pt>
                <c:pt idx="994">
                  <c:v>42775</c:v>
                </c:pt>
                <c:pt idx="995">
                  <c:v>42774</c:v>
                </c:pt>
                <c:pt idx="996">
                  <c:v>42773</c:v>
                </c:pt>
                <c:pt idx="997">
                  <c:v>42772</c:v>
                </c:pt>
                <c:pt idx="998">
                  <c:v>42771</c:v>
                </c:pt>
                <c:pt idx="999">
                  <c:v>42770</c:v>
                </c:pt>
                <c:pt idx="1000">
                  <c:v>42769</c:v>
                </c:pt>
                <c:pt idx="1001">
                  <c:v>42768</c:v>
                </c:pt>
                <c:pt idx="1002">
                  <c:v>42767</c:v>
                </c:pt>
                <c:pt idx="1003">
                  <c:v>42766</c:v>
                </c:pt>
                <c:pt idx="1004">
                  <c:v>42765</c:v>
                </c:pt>
                <c:pt idx="1005">
                  <c:v>42764</c:v>
                </c:pt>
                <c:pt idx="1006">
                  <c:v>42763</c:v>
                </c:pt>
                <c:pt idx="1007">
                  <c:v>42762</c:v>
                </c:pt>
                <c:pt idx="1008">
                  <c:v>42761</c:v>
                </c:pt>
                <c:pt idx="1009">
                  <c:v>42760</c:v>
                </c:pt>
                <c:pt idx="1010">
                  <c:v>42759</c:v>
                </c:pt>
                <c:pt idx="1011">
                  <c:v>42758</c:v>
                </c:pt>
                <c:pt idx="1012">
                  <c:v>42757</c:v>
                </c:pt>
                <c:pt idx="1013">
                  <c:v>42756</c:v>
                </c:pt>
                <c:pt idx="1014">
                  <c:v>42755</c:v>
                </c:pt>
                <c:pt idx="1015">
                  <c:v>42754</c:v>
                </c:pt>
                <c:pt idx="1016">
                  <c:v>42753</c:v>
                </c:pt>
                <c:pt idx="1017">
                  <c:v>42752</c:v>
                </c:pt>
                <c:pt idx="1018">
                  <c:v>42751</c:v>
                </c:pt>
                <c:pt idx="1019">
                  <c:v>42750</c:v>
                </c:pt>
                <c:pt idx="1020">
                  <c:v>42749</c:v>
                </c:pt>
                <c:pt idx="1021">
                  <c:v>42748</c:v>
                </c:pt>
                <c:pt idx="1022">
                  <c:v>42747</c:v>
                </c:pt>
                <c:pt idx="1023">
                  <c:v>42746</c:v>
                </c:pt>
                <c:pt idx="1024">
                  <c:v>42745</c:v>
                </c:pt>
                <c:pt idx="1025">
                  <c:v>42744</c:v>
                </c:pt>
                <c:pt idx="1026">
                  <c:v>42743</c:v>
                </c:pt>
                <c:pt idx="1027">
                  <c:v>42742</c:v>
                </c:pt>
                <c:pt idx="1028">
                  <c:v>42741</c:v>
                </c:pt>
                <c:pt idx="1029">
                  <c:v>42740</c:v>
                </c:pt>
                <c:pt idx="1030">
                  <c:v>42739</c:v>
                </c:pt>
                <c:pt idx="1031">
                  <c:v>42738</c:v>
                </c:pt>
                <c:pt idx="1032">
                  <c:v>42737</c:v>
                </c:pt>
                <c:pt idx="1033">
                  <c:v>42736</c:v>
                </c:pt>
                <c:pt idx="1034">
                  <c:v>42735</c:v>
                </c:pt>
                <c:pt idx="1035">
                  <c:v>42734</c:v>
                </c:pt>
                <c:pt idx="1036">
                  <c:v>42733</c:v>
                </c:pt>
                <c:pt idx="1037">
                  <c:v>42732</c:v>
                </c:pt>
                <c:pt idx="1038">
                  <c:v>42731</c:v>
                </c:pt>
                <c:pt idx="1039">
                  <c:v>42730</c:v>
                </c:pt>
                <c:pt idx="1040">
                  <c:v>42729</c:v>
                </c:pt>
                <c:pt idx="1041">
                  <c:v>42728</c:v>
                </c:pt>
                <c:pt idx="1042">
                  <c:v>42727</c:v>
                </c:pt>
                <c:pt idx="1043">
                  <c:v>42726</c:v>
                </c:pt>
                <c:pt idx="1044">
                  <c:v>42725</c:v>
                </c:pt>
                <c:pt idx="1045">
                  <c:v>42724</c:v>
                </c:pt>
                <c:pt idx="1046">
                  <c:v>42723</c:v>
                </c:pt>
                <c:pt idx="1047">
                  <c:v>42722</c:v>
                </c:pt>
                <c:pt idx="1048">
                  <c:v>42721</c:v>
                </c:pt>
                <c:pt idx="1049">
                  <c:v>42720</c:v>
                </c:pt>
                <c:pt idx="1050">
                  <c:v>42719</c:v>
                </c:pt>
                <c:pt idx="1051">
                  <c:v>42718</c:v>
                </c:pt>
                <c:pt idx="1052">
                  <c:v>42717</c:v>
                </c:pt>
                <c:pt idx="1053">
                  <c:v>42716</c:v>
                </c:pt>
                <c:pt idx="1054">
                  <c:v>42715</c:v>
                </c:pt>
                <c:pt idx="1055">
                  <c:v>42714</c:v>
                </c:pt>
                <c:pt idx="1056">
                  <c:v>42713</c:v>
                </c:pt>
                <c:pt idx="1057">
                  <c:v>42712</c:v>
                </c:pt>
                <c:pt idx="1058">
                  <c:v>42711</c:v>
                </c:pt>
                <c:pt idx="1059">
                  <c:v>42710</c:v>
                </c:pt>
                <c:pt idx="1060">
                  <c:v>42709</c:v>
                </c:pt>
                <c:pt idx="1061">
                  <c:v>42708</c:v>
                </c:pt>
                <c:pt idx="1062">
                  <c:v>42707</c:v>
                </c:pt>
                <c:pt idx="1063">
                  <c:v>42706</c:v>
                </c:pt>
                <c:pt idx="1064">
                  <c:v>42705</c:v>
                </c:pt>
                <c:pt idx="1065">
                  <c:v>42704</c:v>
                </c:pt>
                <c:pt idx="1066">
                  <c:v>42703</c:v>
                </c:pt>
                <c:pt idx="1067">
                  <c:v>42702</c:v>
                </c:pt>
                <c:pt idx="1068">
                  <c:v>42701</c:v>
                </c:pt>
                <c:pt idx="1069">
                  <c:v>42700</c:v>
                </c:pt>
                <c:pt idx="1070">
                  <c:v>42699</c:v>
                </c:pt>
                <c:pt idx="1071">
                  <c:v>42698</c:v>
                </c:pt>
                <c:pt idx="1072">
                  <c:v>42697</c:v>
                </c:pt>
                <c:pt idx="1073">
                  <c:v>42696</c:v>
                </c:pt>
                <c:pt idx="1074">
                  <c:v>42695</c:v>
                </c:pt>
                <c:pt idx="1075">
                  <c:v>42694</c:v>
                </c:pt>
                <c:pt idx="1076">
                  <c:v>42693</c:v>
                </c:pt>
                <c:pt idx="1077">
                  <c:v>42692</c:v>
                </c:pt>
                <c:pt idx="1078">
                  <c:v>42691</c:v>
                </c:pt>
                <c:pt idx="1079">
                  <c:v>42690</c:v>
                </c:pt>
                <c:pt idx="1080">
                  <c:v>42689</c:v>
                </c:pt>
                <c:pt idx="1081">
                  <c:v>42688</c:v>
                </c:pt>
                <c:pt idx="1082">
                  <c:v>42687</c:v>
                </c:pt>
                <c:pt idx="1083">
                  <c:v>42686</c:v>
                </c:pt>
                <c:pt idx="1084">
                  <c:v>42685</c:v>
                </c:pt>
                <c:pt idx="1085">
                  <c:v>42684</c:v>
                </c:pt>
                <c:pt idx="1086">
                  <c:v>42683</c:v>
                </c:pt>
                <c:pt idx="1087">
                  <c:v>42682</c:v>
                </c:pt>
                <c:pt idx="1088">
                  <c:v>42681</c:v>
                </c:pt>
                <c:pt idx="1089">
                  <c:v>42680</c:v>
                </c:pt>
                <c:pt idx="1090">
                  <c:v>42679</c:v>
                </c:pt>
                <c:pt idx="1091">
                  <c:v>42678</c:v>
                </c:pt>
                <c:pt idx="1092">
                  <c:v>42677</c:v>
                </c:pt>
                <c:pt idx="1093">
                  <c:v>42676</c:v>
                </c:pt>
                <c:pt idx="1094">
                  <c:v>42675</c:v>
                </c:pt>
                <c:pt idx="1095">
                  <c:v>42674</c:v>
                </c:pt>
                <c:pt idx="1096">
                  <c:v>42673</c:v>
                </c:pt>
                <c:pt idx="1097">
                  <c:v>42672</c:v>
                </c:pt>
                <c:pt idx="1098">
                  <c:v>42671</c:v>
                </c:pt>
                <c:pt idx="1099">
                  <c:v>42670</c:v>
                </c:pt>
                <c:pt idx="1100">
                  <c:v>42669</c:v>
                </c:pt>
                <c:pt idx="1101">
                  <c:v>42668</c:v>
                </c:pt>
                <c:pt idx="1102">
                  <c:v>42667</c:v>
                </c:pt>
                <c:pt idx="1103">
                  <c:v>42666</c:v>
                </c:pt>
                <c:pt idx="1104">
                  <c:v>42665</c:v>
                </c:pt>
                <c:pt idx="1105">
                  <c:v>42664</c:v>
                </c:pt>
                <c:pt idx="1106">
                  <c:v>42663</c:v>
                </c:pt>
                <c:pt idx="1107">
                  <c:v>42662</c:v>
                </c:pt>
                <c:pt idx="1108">
                  <c:v>42661</c:v>
                </c:pt>
                <c:pt idx="1109">
                  <c:v>42660</c:v>
                </c:pt>
                <c:pt idx="1110">
                  <c:v>42659</c:v>
                </c:pt>
                <c:pt idx="1111">
                  <c:v>42658</c:v>
                </c:pt>
                <c:pt idx="1112">
                  <c:v>42657</c:v>
                </c:pt>
                <c:pt idx="1113">
                  <c:v>42656</c:v>
                </c:pt>
                <c:pt idx="1114">
                  <c:v>42655</c:v>
                </c:pt>
                <c:pt idx="1115">
                  <c:v>42654</c:v>
                </c:pt>
                <c:pt idx="1116">
                  <c:v>42653</c:v>
                </c:pt>
                <c:pt idx="1117">
                  <c:v>42652</c:v>
                </c:pt>
                <c:pt idx="1118">
                  <c:v>42651</c:v>
                </c:pt>
                <c:pt idx="1119">
                  <c:v>42650</c:v>
                </c:pt>
                <c:pt idx="1120">
                  <c:v>42649</c:v>
                </c:pt>
                <c:pt idx="1121">
                  <c:v>42648</c:v>
                </c:pt>
                <c:pt idx="1122">
                  <c:v>42647</c:v>
                </c:pt>
                <c:pt idx="1123">
                  <c:v>42646</c:v>
                </c:pt>
                <c:pt idx="1124">
                  <c:v>42645</c:v>
                </c:pt>
                <c:pt idx="1125">
                  <c:v>42644</c:v>
                </c:pt>
                <c:pt idx="1126">
                  <c:v>42643</c:v>
                </c:pt>
                <c:pt idx="1127">
                  <c:v>42642</c:v>
                </c:pt>
                <c:pt idx="1128">
                  <c:v>42641</c:v>
                </c:pt>
                <c:pt idx="1129">
                  <c:v>42640</c:v>
                </c:pt>
                <c:pt idx="1130">
                  <c:v>42639</c:v>
                </c:pt>
                <c:pt idx="1131">
                  <c:v>42638</c:v>
                </c:pt>
                <c:pt idx="1132">
                  <c:v>42637</c:v>
                </c:pt>
                <c:pt idx="1133">
                  <c:v>42636</c:v>
                </c:pt>
                <c:pt idx="1134">
                  <c:v>42635</c:v>
                </c:pt>
                <c:pt idx="1135">
                  <c:v>42634</c:v>
                </c:pt>
                <c:pt idx="1136">
                  <c:v>42633</c:v>
                </c:pt>
                <c:pt idx="1137">
                  <c:v>42632</c:v>
                </c:pt>
                <c:pt idx="1138">
                  <c:v>42631</c:v>
                </c:pt>
                <c:pt idx="1139">
                  <c:v>42630</c:v>
                </c:pt>
                <c:pt idx="1140">
                  <c:v>42629</c:v>
                </c:pt>
                <c:pt idx="1141">
                  <c:v>42628</c:v>
                </c:pt>
                <c:pt idx="1142">
                  <c:v>42627</c:v>
                </c:pt>
                <c:pt idx="1143">
                  <c:v>42626</c:v>
                </c:pt>
                <c:pt idx="1144">
                  <c:v>42625</c:v>
                </c:pt>
                <c:pt idx="1145">
                  <c:v>42624</c:v>
                </c:pt>
                <c:pt idx="1146">
                  <c:v>42623</c:v>
                </c:pt>
                <c:pt idx="1147">
                  <c:v>42622</c:v>
                </c:pt>
                <c:pt idx="1148">
                  <c:v>42621</c:v>
                </c:pt>
                <c:pt idx="1149">
                  <c:v>42620</c:v>
                </c:pt>
                <c:pt idx="1150">
                  <c:v>42619</c:v>
                </c:pt>
                <c:pt idx="1151">
                  <c:v>42618</c:v>
                </c:pt>
                <c:pt idx="1152">
                  <c:v>42617</c:v>
                </c:pt>
                <c:pt idx="1153">
                  <c:v>42616</c:v>
                </c:pt>
                <c:pt idx="1154">
                  <c:v>42615</c:v>
                </c:pt>
                <c:pt idx="1155">
                  <c:v>42614</c:v>
                </c:pt>
                <c:pt idx="1156">
                  <c:v>42613</c:v>
                </c:pt>
                <c:pt idx="1157">
                  <c:v>42612</c:v>
                </c:pt>
                <c:pt idx="1158">
                  <c:v>42611</c:v>
                </c:pt>
                <c:pt idx="1159">
                  <c:v>42610</c:v>
                </c:pt>
                <c:pt idx="1160">
                  <c:v>42609</c:v>
                </c:pt>
                <c:pt idx="1161">
                  <c:v>42608</c:v>
                </c:pt>
                <c:pt idx="1162">
                  <c:v>42607</c:v>
                </c:pt>
                <c:pt idx="1163">
                  <c:v>42606</c:v>
                </c:pt>
                <c:pt idx="1164">
                  <c:v>42605</c:v>
                </c:pt>
                <c:pt idx="1165">
                  <c:v>42604</c:v>
                </c:pt>
                <c:pt idx="1166">
                  <c:v>42603</c:v>
                </c:pt>
                <c:pt idx="1167">
                  <c:v>42602</c:v>
                </c:pt>
                <c:pt idx="1168">
                  <c:v>42601</c:v>
                </c:pt>
                <c:pt idx="1169">
                  <c:v>42600</c:v>
                </c:pt>
                <c:pt idx="1170">
                  <c:v>42599</c:v>
                </c:pt>
                <c:pt idx="1171">
                  <c:v>42598</c:v>
                </c:pt>
                <c:pt idx="1172">
                  <c:v>42597</c:v>
                </c:pt>
                <c:pt idx="1173">
                  <c:v>42596</c:v>
                </c:pt>
                <c:pt idx="1174">
                  <c:v>42595</c:v>
                </c:pt>
                <c:pt idx="1175">
                  <c:v>42594</c:v>
                </c:pt>
                <c:pt idx="1176">
                  <c:v>42593</c:v>
                </c:pt>
                <c:pt idx="1177">
                  <c:v>42592</c:v>
                </c:pt>
                <c:pt idx="1178">
                  <c:v>42591</c:v>
                </c:pt>
                <c:pt idx="1179">
                  <c:v>42590</c:v>
                </c:pt>
                <c:pt idx="1180">
                  <c:v>42589</c:v>
                </c:pt>
                <c:pt idx="1181">
                  <c:v>42588</c:v>
                </c:pt>
                <c:pt idx="1182">
                  <c:v>42587</c:v>
                </c:pt>
                <c:pt idx="1183">
                  <c:v>42586</c:v>
                </c:pt>
                <c:pt idx="1184">
                  <c:v>42585</c:v>
                </c:pt>
                <c:pt idx="1185">
                  <c:v>42584</c:v>
                </c:pt>
                <c:pt idx="1186">
                  <c:v>42583</c:v>
                </c:pt>
                <c:pt idx="1187">
                  <c:v>42582</c:v>
                </c:pt>
                <c:pt idx="1188">
                  <c:v>42581</c:v>
                </c:pt>
                <c:pt idx="1189">
                  <c:v>42580</c:v>
                </c:pt>
                <c:pt idx="1190">
                  <c:v>42579</c:v>
                </c:pt>
                <c:pt idx="1191">
                  <c:v>42578</c:v>
                </c:pt>
                <c:pt idx="1192">
                  <c:v>42577</c:v>
                </c:pt>
                <c:pt idx="1193">
                  <c:v>42576</c:v>
                </c:pt>
                <c:pt idx="1194">
                  <c:v>42575</c:v>
                </c:pt>
                <c:pt idx="1195">
                  <c:v>42574</c:v>
                </c:pt>
                <c:pt idx="1196">
                  <c:v>42573</c:v>
                </c:pt>
                <c:pt idx="1197">
                  <c:v>42572</c:v>
                </c:pt>
                <c:pt idx="1198">
                  <c:v>42571</c:v>
                </c:pt>
                <c:pt idx="1199">
                  <c:v>42570</c:v>
                </c:pt>
                <c:pt idx="1200">
                  <c:v>42569</c:v>
                </c:pt>
                <c:pt idx="1201">
                  <c:v>42568</c:v>
                </c:pt>
                <c:pt idx="1202">
                  <c:v>42567</c:v>
                </c:pt>
                <c:pt idx="1203">
                  <c:v>42566</c:v>
                </c:pt>
                <c:pt idx="1204">
                  <c:v>42565</c:v>
                </c:pt>
                <c:pt idx="1205">
                  <c:v>42564</c:v>
                </c:pt>
                <c:pt idx="1206">
                  <c:v>42563</c:v>
                </c:pt>
                <c:pt idx="1207">
                  <c:v>42562</c:v>
                </c:pt>
                <c:pt idx="1208">
                  <c:v>42561</c:v>
                </c:pt>
                <c:pt idx="1209">
                  <c:v>42560</c:v>
                </c:pt>
                <c:pt idx="1210">
                  <c:v>42559</c:v>
                </c:pt>
                <c:pt idx="1211">
                  <c:v>42558</c:v>
                </c:pt>
                <c:pt idx="1212">
                  <c:v>42557</c:v>
                </c:pt>
                <c:pt idx="1213">
                  <c:v>42556</c:v>
                </c:pt>
                <c:pt idx="1214">
                  <c:v>42555</c:v>
                </c:pt>
                <c:pt idx="1215">
                  <c:v>42554</c:v>
                </c:pt>
                <c:pt idx="1216">
                  <c:v>42553</c:v>
                </c:pt>
                <c:pt idx="1217">
                  <c:v>42552</c:v>
                </c:pt>
                <c:pt idx="1218">
                  <c:v>42551</c:v>
                </c:pt>
                <c:pt idx="1219">
                  <c:v>42550</c:v>
                </c:pt>
                <c:pt idx="1220">
                  <c:v>42549</c:v>
                </c:pt>
                <c:pt idx="1221">
                  <c:v>42548</c:v>
                </c:pt>
                <c:pt idx="1222">
                  <c:v>42547</c:v>
                </c:pt>
                <c:pt idx="1223">
                  <c:v>42546</c:v>
                </c:pt>
                <c:pt idx="1224">
                  <c:v>42545</c:v>
                </c:pt>
                <c:pt idx="1225">
                  <c:v>42544</c:v>
                </c:pt>
                <c:pt idx="1226">
                  <c:v>42543</c:v>
                </c:pt>
                <c:pt idx="1227">
                  <c:v>42542</c:v>
                </c:pt>
                <c:pt idx="1228">
                  <c:v>42541</c:v>
                </c:pt>
                <c:pt idx="1229">
                  <c:v>42540</c:v>
                </c:pt>
                <c:pt idx="1230">
                  <c:v>42539</c:v>
                </c:pt>
                <c:pt idx="1231">
                  <c:v>42538</c:v>
                </c:pt>
                <c:pt idx="1232">
                  <c:v>42537</c:v>
                </c:pt>
                <c:pt idx="1233">
                  <c:v>42536</c:v>
                </c:pt>
                <c:pt idx="1234">
                  <c:v>42535</c:v>
                </c:pt>
                <c:pt idx="1235">
                  <c:v>42534</c:v>
                </c:pt>
                <c:pt idx="1236">
                  <c:v>42533</c:v>
                </c:pt>
                <c:pt idx="1237">
                  <c:v>42532</c:v>
                </c:pt>
                <c:pt idx="1238">
                  <c:v>42531</c:v>
                </c:pt>
                <c:pt idx="1239">
                  <c:v>42530</c:v>
                </c:pt>
                <c:pt idx="1240">
                  <c:v>42529</c:v>
                </c:pt>
                <c:pt idx="1241">
                  <c:v>42528</c:v>
                </c:pt>
                <c:pt idx="1242">
                  <c:v>42527</c:v>
                </c:pt>
                <c:pt idx="1243">
                  <c:v>42526</c:v>
                </c:pt>
                <c:pt idx="1244">
                  <c:v>42525</c:v>
                </c:pt>
                <c:pt idx="1245">
                  <c:v>42524</c:v>
                </c:pt>
                <c:pt idx="1246">
                  <c:v>42523</c:v>
                </c:pt>
                <c:pt idx="1247">
                  <c:v>42522</c:v>
                </c:pt>
                <c:pt idx="1248">
                  <c:v>42521</c:v>
                </c:pt>
                <c:pt idx="1249">
                  <c:v>42520</c:v>
                </c:pt>
                <c:pt idx="1250">
                  <c:v>42519</c:v>
                </c:pt>
                <c:pt idx="1251">
                  <c:v>42518</c:v>
                </c:pt>
                <c:pt idx="1252">
                  <c:v>42517</c:v>
                </c:pt>
                <c:pt idx="1253">
                  <c:v>42516</c:v>
                </c:pt>
                <c:pt idx="1254">
                  <c:v>42515</c:v>
                </c:pt>
                <c:pt idx="1255">
                  <c:v>42514</c:v>
                </c:pt>
                <c:pt idx="1256">
                  <c:v>42513</c:v>
                </c:pt>
                <c:pt idx="1257">
                  <c:v>42512</c:v>
                </c:pt>
                <c:pt idx="1258">
                  <c:v>42511</c:v>
                </c:pt>
                <c:pt idx="1259">
                  <c:v>42510</c:v>
                </c:pt>
                <c:pt idx="1260">
                  <c:v>42509</c:v>
                </c:pt>
                <c:pt idx="1261">
                  <c:v>42508</c:v>
                </c:pt>
                <c:pt idx="1262">
                  <c:v>42507</c:v>
                </c:pt>
                <c:pt idx="1263">
                  <c:v>42506</c:v>
                </c:pt>
                <c:pt idx="1264">
                  <c:v>42505</c:v>
                </c:pt>
                <c:pt idx="1265">
                  <c:v>42504</c:v>
                </c:pt>
                <c:pt idx="1266">
                  <c:v>42503</c:v>
                </c:pt>
                <c:pt idx="1267">
                  <c:v>42502</c:v>
                </c:pt>
                <c:pt idx="1268">
                  <c:v>42501</c:v>
                </c:pt>
                <c:pt idx="1269">
                  <c:v>42500</c:v>
                </c:pt>
                <c:pt idx="1270">
                  <c:v>42499</c:v>
                </c:pt>
                <c:pt idx="1271">
                  <c:v>42498</c:v>
                </c:pt>
                <c:pt idx="1272">
                  <c:v>42497</c:v>
                </c:pt>
                <c:pt idx="1273">
                  <c:v>42496</c:v>
                </c:pt>
                <c:pt idx="1274">
                  <c:v>42495</c:v>
                </c:pt>
                <c:pt idx="1275">
                  <c:v>42494</c:v>
                </c:pt>
                <c:pt idx="1276">
                  <c:v>42493</c:v>
                </c:pt>
                <c:pt idx="1277">
                  <c:v>42492</c:v>
                </c:pt>
                <c:pt idx="1278">
                  <c:v>42491</c:v>
                </c:pt>
                <c:pt idx="1279">
                  <c:v>42490</c:v>
                </c:pt>
                <c:pt idx="1280">
                  <c:v>42489</c:v>
                </c:pt>
                <c:pt idx="1281">
                  <c:v>42488</c:v>
                </c:pt>
                <c:pt idx="1282">
                  <c:v>42487</c:v>
                </c:pt>
                <c:pt idx="1283">
                  <c:v>42486</c:v>
                </c:pt>
                <c:pt idx="1284">
                  <c:v>42485</c:v>
                </c:pt>
                <c:pt idx="1285">
                  <c:v>42484</c:v>
                </c:pt>
                <c:pt idx="1286">
                  <c:v>42483</c:v>
                </c:pt>
                <c:pt idx="1287">
                  <c:v>42482</c:v>
                </c:pt>
                <c:pt idx="1288">
                  <c:v>42481</c:v>
                </c:pt>
                <c:pt idx="1289">
                  <c:v>42480</c:v>
                </c:pt>
                <c:pt idx="1290">
                  <c:v>42479</c:v>
                </c:pt>
                <c:pt idx="1291">
                  <c:v>42478</c:v>
                </c:pt>
                <c:pt idx="1292">
                  <c:v>42477</c:v>
                </c:pt>
                <c:pt idx="1293">
                  <c:v>42476</c:v>
                </c:pt>
                <c:pt idx="1294">
                  <c:v>42475</c:v>
                </c:pt>
                <c:pt idx="1295">
                  <c:v>42474</c:v>
                </c:pt>
                <c:pt idx="1296">
                  <c:v>42473</c:v>
                </c:pt>
                <c:pt idx="1297">
                  <c:v>42472</c:v>
                </c:pt>
                <c:pt idx="1298">
                  <c:v>42471</c:v>
                </c:pt>
                <c:pt idx="1299">
                  <c:v>42470</c:v>
                </c:pt>
                <c:pt idx="1300">
                  <c:v>42469</c:v>
                </c:pt>
                <c:pt idx="1301">
                  <c:v>42468</c:v>
                </c:pt>
                <c:pt idx="1302">
                  <c:v>42467</c:v>
                </c:pt>
                <c:pt idx="1303">
                  <c:v>42466</c:v>
                </c:pt>
                <c:pt idx="1304">
                  <c:v>42465</c:v>
                </c:pt>
                <c:pt idx="1305">
                  <c:v>42464</c:v>
                </c:pt>
                <c:pt idx="1306">
                  <c:v>42463</c:v>
                </c:pt>
                <c:pt idx="1307">
                  <c:v>42462</c:v>
                </c:pt>
                <c:pt idx="1308">
                  <c:v>42461</c:v>
                </c:pt>
                <c:pt idx="1309">
                  <c:v>42460</c:v>
                </c:pt>
                <c:pt idx="1310">
                  <c:v>42459</c:v>
                </c:pt>
                <c:pt idx="1311">
                  <c:v>42458</c:v>
                </c:pt>
                <c:pt idx="1312">
                  <c:v>42457</c:v>
                </c:pt>
                <c:pt idx="1313">
                  <c:v>42456</c:v>
                </c:pt>
                <c:pt idx="1314">
                  <c:v>42455</c:v>
                </c:pt>
                <c:pt idx="1315">
                  <c:v>42454</c:v>
                </c:pt>
                <c:pt idx="1316">
                  <c:v>42453</c:v>
                </c:pt>
                <c:pt idx="1317">
                  <c:v>42452</c:v>
                </c:pt>
                <c:pt idx="1318">
                  <c:v>42451</c:v>
                </c:pt>
                <c:pt idx="1319">
                  <c:v>42450</c:v>
                </c:pt>
                <c:pt idx="1320">
                  <c:v>42449</c:v>
                </c:pt>
                <c:pt idx="1321">
                  <c:v>42448</c:v>
                </c:pt>
                <c:pt idx="1322">
                  <c:v>42447</c:v>
                </c:pt>
                <c:pt idx="1323">
                  <c:v>42446</c:v>
                </c:pt>
                <c:pt idx="1324">
                  <c:v>42445</c:v>
                </c:pt>
                <c:pt idx="1325">
                  <c:v>42444</c:v>
                </c:pt>
                <c:pt idx="1326">
                  <c:v>42443</c:v>
                </c:pt>
                <c:pt idx="1327">
                  <c:v>42442</c:v>
                </c:pt>
                <c:pt idx="1328">
                  <c:v>42441</c:v>
                </c:pt>
                <c:pt idx="1329">
                  <c:v>42440</c:v>
                </c:pt>
                <c:pt idx="1330">
                  <c:v>42439</c:v>
                </c:pt>
                <c:pt idx="1331">
                  <c:v>42438</c:v>
                </c:pt>
                <c:pt idx="1332">
                  <c:v>42437</c:v>
                </c:pt>
                <c:pt idx="1333">
                  <c:v>42436</c:v>
                </c:pt>
                <c:pt idx="1334">
                  <c:v>42435</c:v>
                </c:pt>
                <c:pt idx="1335">
                  <c:v>42434</c:v>
                </c:pt>
                <c:pt idx="1336">
                  <c:v>42433</c:v>
                </c:pt>
                <c:pt idx="1337">
                  <c:v>42432</c:v>
                </c:pt>
                <c:pt idx="1338">
                  <c:v>42431</c:v>
                </c:pt>
                <c:pt idx="1339">
                  <c:v>42430</c:v>
                </c:pt>
                <c:pt idx="1340">
                  <c:v>42429</c:v>
                </c:pt>
                <c:pt idx="1341">
                  <c:v>42428</c:v>
                </c:pt>
                <c:pt idx="1342">
                  <c:v>42427</c:v>
                </c:pt>
                <c:pt idx="1343">
                  <c:v>42426</c:v>
                </c:pt>
                <c:pt idx="1344">
                  <c:v>42425</c:v>
                </c:pt>
                <c:pt idx="1345">
                  <c:v>42424</c:v>
                </c:pt>
                <c:pt idx="1346">
                  <c:v>42423</c:v>
                </c:pt>
                <c:pt idx="1347">
                  <c:v>42422</c:v>
                </c:pt>
                <c:pt idx="1348">
                  <c:v>42421</c:v>
                </c:pt>
                <c:pt idx="1349">
                  <c:v>42420</c:v>
                </c:pt>
                <c:pt idx="1350">
                  <c:v>42419</c:v>
                </c:pt>
                <c:pt idx="1351">
                  <c:v>42418</c:v>
                </c:pt>
                <c:pt idx="1352">
                  <c:v>42417</c:v>
                </c:pt>
                <c:pt idx="1353">
                  <c:v>42416</c:v>
                </c:pt>
                <c:pt idx="1354">
                  <c:v>42415</c:v>
                </c:pt>
                <c:pt idx="1355">
                  <c:v>42414</c:v>
                </c:pt>
                <c:pt idx="1356">
                  <c:v>42413</c:v>
                </c:pt>
                <c:pt idx="1357">
                  <c:v>42412</c:v>
                </c:pt>
                <c:pt idx="1358">
                  <c:v>42411</c:v>
                </c:pt>
                <c:pt idx="1359">
                  <c:v>42410</c:v>
                </c:pt>
                <c:pt idx="1360">
                  <c:v>42409</c:v>
                </c:pt>
                <c:pt idx="1361">
                  <c:v>42408</c:v>
                </c:pt>
                <c:pt idx="1362">
                  <c:v>42407</c:v>
                </c:pt>
                <c:pt idx="1363">
                  <c:v>42406</c:v>
                </c:pt>
                <c:pt idx="1364">
                  <c:v>42405</c:v>
                </c:pt>
                <c:pt idx="1365">
                  <c:v>42404</c:v>
                </c:pt>
                <c:pt idx="1366">
                  <c:v>42403</c:v>
                </c:pt>
                <c:pt idx="1367">
                  <c:v>42402</c:v>
                </c:pt>
                <c:pt idx="1368">
                  <c:v>42401</c:v>
                </c:pt>
                <c:pt idx="1369">
                  <c:v>42400</c:v>
                </c:pt>
                <c:pt idx="1370">
                  <c:v>42399</c:v>
                </c:pt>
                <c:pt idx="1371">
                  <c:v>42398</c:v>
                </c:pt>
                <c:pt idx="1372">
                  <c:v>42397</c:v>
                </c:pt>
                <c:pt idx="1373">
                  <c:v>42396</c:v>
                </c:pt>
                <c:pt idx="1374">
                  <c:v>42395</c:v>
                </c:pt>
                <c:pt idx="1375">
                  <c:v>42394</c:v>
                </c:pt>
                <c:pt idx="1376">
                  <c:v>42393</c:v>
                </c:pt>
                <c:pt idx="1377">
                  <c:v>42392</c:v>
                </c:pt>
                <c:pt idx="1378">
                  <c:v>42391</c:v>
                </c:pt>
                <c:pt idx="1379">
                  <c:v>42390</c:v>
                </c:pt>
                <c:pt idx="1380">
                  <c:v>42389</c:v>
                </c:pt>
                <c:pt idx="1381">
                  <c:v>42388</c:v>
                </c:pt>
                <c:pt idx="1382">
                  <c:v>42387</c:v>
                </c:pt>
                <c:pt idx="1383">
                  <c:v>42386</c:v>
                </c:pt>
                <c:pt idx="1384">
                  <c:v>42385</c:v>
                </c:pt>
                <c:pt idx="1385">
                  <c:v>42384</c:v>
                </c:pt>
                <c:pt idx="1386">
                  <c:v>42383</c:v>
                </c:pt>
                <c:pt idx="1387">
                  <c:v>42382</c:v>
                </c:pt>
                <c:pt idx="1388">
                  <c:v>42381</c:v>
                </c:pt>
                <c:pt idx="1389">
                  <c:v>42380</c:v>
                </c:pt>
                <c:pt idx="1390">
                  <c:v>42379</c:v>
                </c:pt>
                <c:pt idx="1391">
                  <c:v>42378</c:v>
                </c:pt>
                <c:pt idx="1392">
                  <c:v>42377</c:v>
                </c:pt>
                <c:pt idx="1393">
                  <c:v>42376</c:v>
                </c:pt>
                <c:pt idx="1394">
                  <c:v>42375</c:v>
                </c:pt>
                <c:pt idx="1395">
                  <c:v>42374</c:v>
                </c:pt>
                <c:pt idx="1396">
                  <c:v>42373</c:v>
                </c:pt>
                <c:pt idx="1397">
                  <c:v>42372</c:v>
                </c:pt>
                <c:pt idx="1398">
                  <c:v>42371</c:v>
                </c:pt>
                <c:pt idx="1399">
                  <c:v>42370</c:v>
                </c:pt>
                <c:pt idx="1400">
                  <c:v>42369</c:v>
                </c:pt>
                <c:pt idx="1401">
                  <c:v>42368</c:v>
                </c:pt>
                <c:pt idx="1402">
                  <c:v>42367</c:v>
                </c:pt>
                <c:pt idx="1403">
                  <c:v>42366</c:v>
                </c:pt>
                <c:pt idx="1404">
                  <c:v>42365</c:v>
                </c:pt>
                <c:pt idx="1405">
                  <c:v>42364</c:v>
                </c:pt>
                <c:pt idx="1406">
                  <c:v>42363</c:v>
                </c:pt>
                <c:pt idx="1407">
                  <c:v>42362</c:v>
                </c:pt>
                <c:pt idx="1408">
                  <c:v>42361</c:v>
                </c:pt>
                <c:pt idx="1409">
                  <c:v>42360</c:v>
                </c:pt>
                <c:pt idx="1410">
                  <c:v>42359</c:v>
                </c:pt>
                <c:pt idx="1411">
                  <c:v>42358</c:v>
                </c:pt>
                <c:pt idx="1412">
                  <c:v>42357</c:v>
                </c:pt>
                <c:pt idx="1413">
                  <c:v>42356</c:v>
                </c:pt>
                <c:pt idx="1414">
                  <c:v>42355</c:v>
                </c:pt>
                <c:pt idx="1415">
                  <c:v>42354</c:v>
                </c:pt>
                <c:pt idx="1416">
                  <c:v>42353</c:v>
                </c:pt>
                <c:pt idx="1417">
                  <c:v>42352</c:v>
                </c:pt>
                <c:pt idx="1418">
                  <c:v>42351</c:v>
                </c:pt>
                <c:pt idx="1419">
                  <c:v>42350</c:v>
                </c:pt>
                <c:pt idx="1420">
                  <c:v>42349</c:v>
                </c:pt>
                <c:pt idx="1421">
                  <c:v>42348</c:v>
                </c:pt>
                <c:pt idx="1422">
                  <c:v>42347</c:v>
                </c:pt>
                <c:pt idx="1423">
                  <c:v>42346</c:v>
                </c:pt>
                <c:pt idx="1424">
                  <c:v>42345</c:v>
                </c:pt>
                <c:pt idx="1425">
                  <c:v>42344</c:v>
                </c:pt>
                <c:pt idx="1426">
                  <c:v>42343</c:v>
                </c:pt>
                <c:pt idx="1427">
                  <c:v>42342</c:v>
                </c:pt>
                <c:pt idx="1428">
                  <c:v>42341</c:v>
                </c:pt>
                <c:pt idx="1429">
                  <c:v>42340</c:v>
                </c:pt>
                <c:pt idx="1430">
                  <c:v>42339</c:v>
                </c:pt>
                <c:pt idx="1431">
                  <c:v>42338</c:v>
                </c:pt>
                <c:pt idx="1432">
                  <c:v>42337</c:v>
                </c:pt>
                <c:pt idx="1433">
                  <c:v>42336</c:v>
                </c:pt>
                <c:pt idx="1434">
                  <c:v>42335</c:v>
                </c:pt>
                <c:pt idx="1435">
                  <c:v>42334</c:v>
                </c:pt>
                <c:pt idx="1436">
                  <c:v>42333</c:v>
                </c:pt>
                <c:pt idx="1437">
                  <c:v>42332</c:v>
                </c:pt>
                <c:pt idx="1438">
                  <c:v>42331</c:v>
                </c:pt>
                <c:pt idx="1439">
                  <c:v>42330</c:v>
                </c:pt>
                <c:pt idx="1440">
                  <c:v>42329</c:v>
                </c:pt>
                <c:pt idx="1441">
                  <c:v>42328</c:v>
                </c:pt>
                <c:pt idx="1442">
                  <c:v>42327</c:v>
                </c:pt>
                <c:pt idx="1443">
                  <c:v>42326</c:v>
                </c:pt>
                <c:pt idx="1444">
                  <c:v>42325</c:v>
                </c:pt>
                <c:pt idx="1445">
                  <c:v>42324</c:v>
                </c:pt>
                <c:pt idx="1446">
                  <c:v>42323</c:v>
                </c:pt>
                <c:pt idx="1447">
                  <c:v>42322</c:v>
                </c:pt>
                <c:pt idx="1448">
                  <c:v>42321</c:v>
                </c:pt>
                <c:pt idx="1449">
                  <c:v>42320</c:v>
                </c:pt>
                <c:pt idx="1450">
                  <c:v>42319</c:v>
                </c:pt>
                <c:pt idx="1451">
                  <c:v>42318</c:v>
                </c:pt>
                <c:pt idx="1452">
                  <c:v>42317</c:v>
                </c:pt>
                <c:pt idx="1453">
                  <c:v>42316</c:v>
                </c:pt>
                <c:pt idx="1454">
                  <c:v>42315</c:v>
                </c:pt>
                <c:pt idx="1455">
                  <c:v>42314</c:v>
                </c:pt>
                <c:pt idx="1456">
                  <c:v>42313</c:v>
                </c:pt>
                <c:pt idx="1457">
                  <c:v>42312</c:v>
                </c:pt>
                <c:pt idx="1458">
                  <c:v>42311</c:v>
                </c:pt>
                <c:pt idx="1459">
                  <c:v>42310</c:v>
                </c:pt>
                <c:pt idx="1460">
                  <c:v>42309</c:v>
                </c:pt>
                <c:pt idx="1461">
                  <c:v>42308</c:v>
                </c:pt>
                <c:pt idx="1462">
                  <c:v>42307</c:v>
                </c:pt>
                <c:pt idx="1463">
                  <c:v>42306</c:v>
                </c:pt>
                <c:pt idx="1464">
                  <c:v>42305</c:v>
                </c:pt>
                <c:pt idx="1465">
                  <c:v>42304</c:v>
                </c:pt>
                <c:pt idx="1466">
                  <c:v>42303</c:v>
                </c:pt>
                <c:pt idx="1467">
                  <c:v>42302</c:v>
                </c:pt>
                <c:pt idx="1468">
                  <c:v>42301</c:v>
                </c:pt>
                <c:pt idx="1469">
                  <c:v>42300</c:v>
                </c:pt>
                <c:pt idx="1470">
                  <c:v>42299</c:v>
                </c:pt>
                <c:pt idx="1471">
                  <c:v>42298</c:v>
                </c:pt>
                <c:pt idx="1472">
                  <c:v>42297</c:v>
                </c:pt>
                <c:pt idx="1473">
                  <c:v>42296</c:v>
                </c:pt>
                <c:pt idx="1474">
                  <c:v>42295</c:v>
                </c:pt>
                <c:pt idx="1475">
                  <c:v>42294</c:v>
                </c:pt>
                <c:pt idx="1476">
                  <c:v>42293</c:v>
                </c:pt>
                <c:pt idx="1477">
                  <c:v>42292</c:v>
                </c:pt>
                <c:pt idx="1478">
                  <c:v>42291</c:v>
                </c:pt>
                <c:pt idx="1479">
                  <c:v>42290</c:v>
                </c:pt>
                <c:pt idx="1480">
                  <c:v>42289</c:v>
                </c:pt>
                <c:pt idx="1481">
                  <c:v>42288</c:v>
                </c:pt>
                <c:pt idx="1482">
                  <c:v>42287</c:v>
                </c:pt>
                <c:pt idx="1483">
                  <c:v>42286</c:v>
                </c:pt>
                <c:pt idx="1484">
                  <c:v>42285</c:v>
                </c:pt>
                <c:pt idx="1485">
                  <c:v>42284</c:v>
                </c:pt>
                <c:pt idx="1486">
                  <c:v>42283</c:v>
                </c:pt>
                <c:pt idx="1487">
                  <c:v>42282</c:v>
                </c:pt>
                <c:pt idx="1488">
                  <c:v>42281</c:v>
                </c:pt>
                <c:pt idx="1489">
                  <c:v>42280</c:v>
                </c:pt>
                <c:pt idx="1490">
                  <c:v>42279</c:v>
                </c:pt>
                <c:pt idx="1491">
                  <c:v>42278</c:v>
                </c:pt>
                <c:pt idx="1492">
                  <c:v>42277</c:v>
                </c:pt>
                <c:pt idx="1493">
                  <c:v>42276</c:v>
                </c:pt>
                <c:pt idx="1494">
                  <c:v>42275</c:v>
                </c:pt>
                <c:pt idx="1495">
                  <c:v>42274</c:v>
                </c:pt>
                <c:pt idx="1496">
                  <c:v>42273</c:v>
                </c:pt>
                <c:pt idx="1497">
                  <c:v>42272</c:v>
                </c:pt>
                <c:pt idx="1498">
                  <c:v>42271</c:v>
                </c:pt>
                <c:pt idx="1499">
                  <c:v>42270</c:v>
                </c:pt>
                <c:pt idx="1500">
                  <c:v>42269</c:v>
                </c:pt>
                <c:pt idx="1501">
                  <c:v>42268</c:v>
                </c:pt>
                <c:pt idx="1502">
                  <c:v>42267</c:v>
                </c:pt>
                <c:pt idx="1503">
                  <c:v>42266</c:v>
                </c:pt>
                <c:pt idx="1504">
                  <c:v>42265</c:v>
                </c:pt>
                <c:pt idx="1505">
                  <c:v>42264</c:v>
                </c:pt>
                <c:pt idx="1506">
                  <c:v>42263</c:v>
                </c:pt>
                <c:pt idx="1507">
                  <c:v>42262</c:v>
                </c:pt>
                <c:pt idx="1508">
                  <c:v>42261</c:v>
                </c:pt>
                <c:pt idx="1509">
                  <c:v>42260</c:v>
                </c:pt>
                <c:pt idx="1510">
                  <c:v>42259</c:v>
                </c:pt>
                <c:pt idx="1511">
                  <c:v>42258</c:v>
                </c:pt>
                <c:pt idx="1512">
                  <c:v>42257</c:v>
                </c:pt>
                <c:pt idx="1513">
                  <c:v>42256</c:v>
                </c:pt>
                <c:pt idx="1514">
                  <c:v>42255</c:v>
                </c:pt>
                <c:pt idx="1515">
                  <c:v>42254</c:v>
                </c:pt>
                <c:pt idx="1516">
                  <c:v>42253</c:v>
                </c:pt>
                <c:pt idx="1517">
                  <c:v>42252</c:v>
                </c:pt>
                <c:pt idx="1518">
                  <c:v>42251</c:v>
                </c:pt>
                <c:pt idx="1519">
                  <c:v>42250</c:v>
                </c:pt>
                <c:pt idx="1520">
                  <c:v>42249</c:v>
                </c:pt>
                <c:pt idx="1521">
                  <c:v>42248</c:v>
                </c:pt>
                <c:pt idx="1522">
                  <c:v>42247</c:v>
                </c:pt>
                <c:pt idx="1523">
                  <c:v>42246</c:v>
                </c:pt>
                <c:pt idx="1524">
                  <c:v>42245</c:v>
                </c:pt>
                <c:pt idx="1525">
                  <c:v>42244</c:v>
                </c:pt>
                <c:pt idx="1526">
                  <c:v>42243</c:v>
                </c:pt>
                <c:pt idx="1527">
                  <c:v>42242</c:v>
                </c:pt>
                <c:pt idx="1528">
                  <c:v>42241</c:v>
                </c:pt>
                <c:pt idx="1529">
                  <c:v>42240</c:v>
                </c:pt>
                <c:pt idx="1530">
                  <c:v>42239</c:v>
                </c:pt>
                <c:pt idx="1531">
                  <c:v>42238</c:v>
                </c:pt>
                <c:pt idx="1532">
                  <c:v>42237</c:v>
                </c:pt>
                <c:pt idx="1533">
                  <c:v>42236</c:v>
                </c:pt>
                <c:pt idx="1534">
                  <c:v>42235</c:v>
                </c:pt>
                <c:pt idx="1535">
                  <c:v>42234</c:v>
                </c:pt>
                <c:pt idx="1536">
                  <c:v>42233</c:v>
                </c:pt>
                <c:pt idx="1537">
                  <c:v>42232</c:v>
                </c:pt>
                <c:pt idx="1538">
                  <c:v>42231</c:v>
                </c:pt>
                <c:pt idx="1539">
                  <c:v>42230</c:v>
                </c:pt>
                <c:pt idx="1540">
                  <c:v>42229</c:v>
                </c:pt>
                <c:pt idx="1541">
                  <c:v>42228</c:v>
                </c:pt>
                <c:pt idx="1542">
                  <c:v>42227</c:v>
                </c:pt>
                <c:pt idx="1543">
                  <c:v>42226</c:v>
                </c:pt>
                <c:pt idx="1544">
                  <c:v>42225</c:v>
                </c:pt>
                <c:pt idx="1545">
                  <c:v>42224</c:v>
                </c:pt>
                <c:pt idx="1546">
                  <c:v>42223</c:v>
                </c:pt>
                <c:pt idx="1547">
                  <c:v>42222</c:v>
                </c:pt>
                <c:pt idx="1548">
                  <c:v>42221</c:v>
                </c:pt>
                <c:pt idx="1549">
                  <c:v>42220</c:v>
                </c:pt>
                <c:pt idx="1550">
                  <c:v>42219</c:v>
                </c:pt>
                <c:pt idx="1551">
                  <c:v>42218</c:v>
                </c:pt>
                <c:pt idx="1552">
                  <c:v>42217</c:v>
                </c:pt>
                <c:pt idx="1553">
                  <c:v>42216</c:v>
                </c:pt>
                <c:pt idx="1554">
                  <c:v>42215</c:v>
                </c:pt>
                <c:pt idx="1555">
                  <c:v>42214</c:v>
                </c:pt>
                <c:pt idx="1556">
                  <c:v>42213</c:v>
                </c:pt>
                <c:pt idx="1557">
                  <c:v>42212</c:v>
                </c:pt>
                <c:pt idx="1558">
                  <c:v>42211</c:v>
                </c:pt>
                <c:pt idx="1559">
                  <c:v>42210</c:v>
                </c:pt>
                <c:pt idx="1560">
                  <c:v>42209</c:v>
                </c:pt>
                <c:pt idx="1561">
                  <c:v>42208</c:v>
                </c:pt>
                <c:pt idx="1562">
                  <c:v>42207</c:v>
                </c:pt>
                <c:pt idx="1563">
                  <c:v>42206</c:v>
                </c:pt>
                <c:pt idx="1564">
                  <c:v>42205</c:v>
                </c:pt>
                <c:pt idx="1565">
                  <c:v>42204</c:v>
                </c:pt>
                <c:pt idx="1566">
                  <c:v>42203</c:v>
                </c:pt>
                <c:pt idx="1567">
                  <c:v>42202</c:v>
                </c:pt>
                <c:pt idx="1568">
                  <c:v>42201</c:v>
                </c:pt>
                <c:pt idx="1569">
                  <c:v>42200</c:v>
                </c:pt>
                <c:pt idx="1570">
                  <c:v>42199</c:v>
                </c:pt>
                <c:pt idx="1571">
                  <c:v>42198</c:v>
                </c:pt>
                <c:pt idx="1572">
                  <c:v>42197</c:v>
                </c:pt>
                <c:pt idx="1573">
                  <c:v>42196</c:v>
                </c:pt>
                <c:pt idx="1574">
                  <c:v>42195</c:v>
                </c:pt>
                <c:pt idx="1575">
                  <c:v>42194</c:v>
                </c:pt>
                <c:pt idx="1576">
                  <c:v>42193</c:v>
                </c:pt>
                <c:pt idx="1577">
                  <c:v>42192</c:v>
                </c:pt>
                <c:pt idx="1578">
                  <c:v>42191</c:v>
                </c:pt>
                <c:pt idx="1579">
                  <c:v>42190</c:v>
                </c:pt>
                <c:pt idx="1580">
                  <c:v>42189</c:v>
                </c:pt>
                <c:pt idx="1581">
                  <c:v>42188</c:v>
                </c:pt>
                <c:pt idx="1582">
                  <c:v>42187</c:v>
                </c:pt>
                <c:pt idx="1583">
                  <c:v>42186</c:v>
                </c:pt>
                <c:pt idx="1584">
                  <c:v>42185</c:v>
                </c:pt>
                <c:pt idx="1585">
                  <c:v>42184</c:v>
                </c:pt>
                <c:pt idx="1586">
                  <c:v>42183</c:v>
                </c:pt>
                <c:pt idx="1587">
                  <c:v>42182</c:v>
                </c:pt>
                <c:pt idx="1588">
                  <c:v>42181</c:v>
                </c:pt>
                <c:pt idx="1589">
                  <c:v>42180</c:v>
                </c:pt>
                <c:pt idx="1590">
                  <c:v>42179</c:v>
                </c:pt>
                <c:pt idx="1591">
                  <c:v>42178</c:v>
                </c:pt>
                <c:pt idx="1592">
                  <c:v>42177</c:v>
                </c:pt>
                <c:pt idx="1593">
                  <c:v>42176</c:v>
                </c:pt>
                <c:pt idx="1594">
                  <c:v>42175</c:v>
                </c:pt>
                <c:pt idx="1595">
                  <c:v>42174</c:v>
                </c:pt>
                <c:pt idx="1596">
                  <c:v>42173</c:v>
                </c:pt>
                <c:pt idx="1597">
                  <c:v>42172</c:v>
                </c:pt>
                <c:pt idx="1598">
                  <c:v>42171</c:v>
                </c:pt>
                <c:pt idx="1599">
                  <c:v>42170</c:v>
                </c:pt>
                <c:pt idx="1600">
                  <c:v>42169</c:v>
                </c:pt>
                <c:pt idx="1601">
                  <c:v>42168</c:v>
                </c:pt>
                <c:pt idx="1602">
                  <c:v>42167</c:v>
                </c:pt>
                <c:pt idx="1603">
                  <c:v>42166</c:v>
                </c:pt>
                <c:pt idx="1604">
                  <c:v>42165</c:v>
                </c:pt>
                <c:pt idx="1605">
                  <c:v>42164</c:v>
                </c:pt>
                <c:pt idx="1606">
                  <c:v>42163</c:v>
                </c:pt>
                <c:pt idx="1607">
                  <c:v>42162</c:v>
                </c:pt>
                <c:pt idx="1608">
                  <c:v>42161</c:v>
                </c:pt>
                <c:pt idx="1609">
                  <c:v>42160</c:v>
                </c:pt>
                <c:pt idx="1610">
                  <c:v>42159</c:v>
                </c:pt>
                <c:pt idx="1611">
                  <c:v>42158</c:v>
                </c:pt>
                <c:pt idx="1612">
                  <c:v>42157</c:v>
                </c:pt>
                <c:pt idx="1613">
                  <c:v>42156</c:v>
                </c:pt>
                <c:pt idx="1614">
                  <c:v>42155</c:v>
                </c:pt>
                <c:pt idx="1615">
                  <c:v>42154</c:v>
                </c:pt>
                <c:pt idx="1616">
                  <c:v>42153</c:v>
                </c:pt>
                <c:pt idx="1617">
                  <c:v>42152</c:v>
                </c:pt>
                <c:pt idx="1618">
                  <c:v>42151</c:v>
                </c:pt>
                <c:pt idx="1619">
                  <c:v>42150</c:v>
                </c:pt>
                <c:pt idx="1620">
                  <c:v>42149</c:v>
                </c:pt>
                <c:pt idx="1621">
                  <c:v>42148</c:v>
                </c:pt>
                <c:pt idx="1622">
                  <c:v>42147</c:v>
                </c:pt>
                <c:pt idx="1623">
                  <c:v>42146</c:v>
                </c:pt>
                <c:pt idx="1624">
                  <c:v>42145</c:v>
                </c:pt>
                <c:pt idx="1625">
                  <c:v>42144</c:v>
                </c:pt>
                <c:pt idx="1626">
                  <c:v>42143</c:v>
                </c:pt>
                <c:pt idx="1627">
                  <c:v>42142</c:v>
                </c:pt>
                <c:pt idx="1628">
                  <c:v>42141</c:v>
                </c:pt>
                <c:pt idx="1629">
                  <c:v>42140</c:v>
                </c:pt>
                <c:pt idx="1630">
                  <c:v>42139</c:v>
                </c:pt>
                <c:pt idx="1631">
                  <c:v>42138</c:v>
                </c:pt>
                <c:pt idx="1632">
                  <c:v>42137</c:v>
                </c:pt>
                <c:pt idx="1633">
                  <c:v>42136</c:v>
                </c:pt>
                <c:pt idx="1634">
                  <c:v>42135</c:v>
                </c:pt>
                <c:pt idx="1635">
                  <c:v>42134</c:v>
                </c:pt>
                <c:pt idx="1636">
                  <c:v>42133</c:v>
                </c:pt>
                <c:pt idx="1637">
                  <c:v>42132</c:v>
                </c:pt>
                <c:pt idx="1638">
                  <c:v>42131</c:v>
                </c:pt>
                <c:pt idx="1639">
                  <c:v>42130</c:v>
                </c:pt>
                <c:pt idx="1640">
                  <c:v>42129</c:v>
                </c:pt>
                <c:pt idx="1641">
                  <c:v>42128</c:v>
                </c:pt>
                <c:pt idx="1642">
                  <c:v>42127</c:v>
                </c:pt>
                <c:pt idx="1643">
                  <c:v>42126</c:v>
                </c:pt>
                <c:pt idx="1644">
                  <c:v>42125</c:v>
                </c:pt>
                <c:pt idx="1645">
                  <c:v>42124</c:v>
                </c:pt>
                <c:pt idx="1646">
                  <c:v>42123</c:v>
                </c:pt>
                <c:pt idx="1647">
                  <c:v>42122</c:v>
                </c:pt>
                <c:pt idx="1648">
                  <c:v>42121</c:v>
                </c:pt>
                <c:pt idx="1649">
                  <c:v>42120</c:v>
                </c:pt>
                <c:pt idx="1650">
                  <c:v>42119</c:v>
                </c:pt>
                <c:pt idx="1651">
                  <c:v>42118</c:v>
                </c:pt>
                <c:pt idx="1652">
                  <c:v>42117</c:v>
                </c:pt>
                <c:pt idx="1653">
                  <c:v>42116</c:v>
                </c:pt>
                <c:pt idx="1654">
                  <c:v>42115</c:v>
                </c:pt>
                <c:pt idx="1655">
                  <c:v>42114</c:v>
                </c:pt>
                <c:pt idx="1656">
                  <c:v>42113</c:v>
                </c:pt>
                <c:pt idx="1657">
                  <c:v>42112</c:v>
                </c:pt>
                <c:pt idx="1658">
                  <c:v>42111</c:v>
                </c:pt>
                <c:pt idx="1659">
                  <c:v>42110</c:v>
                </c:pt>
                <c:pt idx="1660">
                  <c:v>42109</c:v>
                </c:pt>
                <c:pt idx="1661">
                  <c:v>42108</c:v>
                </c:pt>
                <c:pt idx="1662">
                  <c:v>42107</c:v>
                </c:pt>
                <c:pt idx="1663">
                  <c:v>42106</c:v>
                </c:pt>
                <c:pt idx="1664">
                  <c:v>42105</c:v>
                </c:pt>
                <c:pt idx="1665">
                  <c:v>42104</c:v>
                </c:pt>
                <c:pt idx="1666">
                  <c:v>42103</c:v>
                </c:pt>
                <c:pt idx="1667">
                  <c:v>42102</c:v>
                </c:pt>
                <c:pt idx="1668">
                  <c:v>42101</c:v>
                </c:pt>
                <c:pt idx="1669">
                  <c:v>42100</c:v>
                </c:pt>
                <c:pt idx="1670">
                  <c:v>42099</c:v>
                </c:pt>
                <c:pt idx="1671">
                  <c:v>42098</c:v>
                </c:pt>
                <c:pt idx="1672">
                  <c:v>42097</c:v>
                </c:pt>
                <c:pt idx="1673">
                  <c:v>42096</c:v>
                </c:pt>
                <c:pt idx="1674">
                  <c:v>42095</c:v>
                </c:pt>
                <c:pt idx="1675">
                  <c:v>42094</c:v>
                </c:pt>
                <c:pt idx="1676">
                  <c:v>42093</c:v>
                </c:pt>
                <c:pt idx="1677">
                  <c:v>42092</c:v>
                </c:pt>
                <c:pt idx="1678">
                  <c:v>42091</c:v>
                </c:pt>
                <c:pt idx="1679">
                  <c:v>42090</c:v>
                </c:pt>
                <c:pt idx="1680">
                  <c:v>42089</c:v>
                </c:pt>
                <c:pt idx="1681">
                  <c:v>42088</c:v>
                </c:pt>
                <c:pt idx="1682">
                  <c:v>42087</c:v>
                </c:pt>
                <c:pt idx="1683">
                  <c:v>42086</c:v>
                </c:pt>
                <c:pt idx="1684">
                  <c:v>42085</c:v>
                </c:pt>
                <c:pt idx="1685">
                  <c:v>42084</c:v>
                </c:pt>
                <c:pt idx="1686">
                  <c:v>42083</c:v>
                </c:pt>
                <c:pt idx="1687">
                  <c:v>42082</c:v>
                </c:pt>
                <c:pt idx="1688">
                  <c:v>42081</c:v>
                </c:pt>
                <c:pt idx="1689">
                  <c:v>42080</c:v>
                </c:pt>
                <c:pt idx="1690">
                  <c:v>42079</c:v>
                </c:pt>
                <c:pt idx="1691">
                  <c:v>42078</c:v>
                </c:pt>
                <c:pt idx="1692">
                  <c:v>42077</c:v>
                </c:pt>
                <c:pt idx="1693">
                  <c:v>42076</c:v>
                </c:pt>
                <c:pt idx="1694">
                  <c:v>42075</c:v>
                </c:pt>
                <c:pt idx="1695">
                  <c:v>42074</c:v>
                </c:pt>
                <c:pt idx="1696">
                  <c:v>42073</c:v>
                </c:pt>
                <c:pt idx="1697">
                  <c:v>42072</c:v>
                </c:pt>
                <c:pt idx="1698">
                  <c:v>42071</c:v>
                </c:pt>
                <c:pt idx="1699">
                  <c:v>42070</c:v>
                </c:pt>
                <c:pt idx="1700">
                  <c:v>42069</c:v>
                </c:pt>
                <c:pt idx="1701">
                  <c:v>42068</c:v>
                </c:pt>
                <c:pt idx="1702">
                  <c:v>42067</c:v>
                </c:pt>
                <c:pt idx="1703">
                  <c:v>42066</c:v>
                </c:pt>
                <c:pt idx="1704">
                  <c:v>42065</c:v>
                </c:pt>
                <c:pt idx="1705">
                  <c:v>42064</c:v>
                </c:pt>
                <c:pt idx="1706">
                  <c:v>42063</c:v>
                </c:pt>
                <c:pt idx="1707">
                  <c:v>42062</c:v>
                </c:pt>
                <c:pt idx="1708">
                  <c:v>42061</c:v>
                </c:pt>
                <c:pt idx="1709">
                  <c:v>42060</c:v>
                </c:pt>
                <c:pt idx="1710">
                  <c:v>42059</c:v>
                </c:pt>
                <c:pt idx="1711">
                  <c:v>42058</c:v>
                </c:pt>
                <c:pt idx="1712">
                  <c:v>42057</c:v>
                </c:pt>
                <c:pt idx="1713">
                  <c:v>42056</c:v>
                </c:pt>
                <c:pt idx="1714">
                  <c:v>42055</c:v>
                </c:pt>
                <c:pt idx="1715">
                  <c:v>42054</c:v>
                </c:pt>
                <c:pt idx="1716">
                  <c:v>42053</c:v>
                </c:pt>
                <c:pt idx="1717">
                  <c:v>42052</c:v>
                </c:pt>
                <c:pt idx="1718">
                  <c:v>42051</c:v>
                </c:pt>
                <c:pt idx="1719">
                  <c:v>42050</c:v>
                </c:pt>
                <c:pt idx="1720">
                  <c:v>42049</c:v>
                </c:pt>
                <c:pt idx="1721">
                  <c:v>42048</c:v>
                </c:pt>
                <c:pt idx="1722">
                  <c:v>42047</c:v>
                </c:pt>
                <c:pt idx="1723">
                  <c:v>42046</c:v>
                </c:pt>
                <c:pt idx="1724">
                  <c:v>42045</c:v>
                </c:pt>
                <c:pt idx="1725">
                  <c:v>42044</c:v>
                </c:pt>
                <c:pt idx="1726">
                  <c:v>42043</c:v>
                </c:pt>
                <c:pt idx="1727">
                  <c:v>42042</c:v>
                </c:pt>
                <c:pt idx="1728">
                  <c:v>42041</c:v>
                </c:pt>
                <c:pt idx="1729">
                  <c:v>42040</c:v>
                </c:pt>
                <c:pt idx="1730">
                  <c:v>42039</c:v>
                </c:pt>
                <c:pt idx="1731">
                  <c:v>42038</c:v>
                </c:pt>
                <c:pt idx="1732">
                  <c:v>42037</c:v>
                </c:pt>
                <c:pt idx="1733">
                  <c:v>42036</c:v>
                </c:pt>
                <c:pt idx="1734">
                  <c:v>42035</c:v>
                </c:pt>
                <c:pt idx="1735">
                  <c:v>42034</c:v>
                </c:pt>
                <c:pt idx="1736">
                  <c:v>42033</c:v>
                </c:pt>
                <c:pt idx="1737">
                  <c:v>42032</c:v>
                </c:pt>
                <c:pt idx="1738">
                  <c:v>42031</c:v>
                </c:pt>
                <c:pt idx="1739">
                  <c:v>42030</c:v>
                </c:pt>
                <c:pt idx="1740">
                  <c:v>42029</c:v>
                </c:pt>
                <c:pt idx="1741">
                  <c:v>42028</c:v>
                </c:pt>
                <c:pt idx="1742">
                  <c:v>42027</c:v>
                </c:pt>
                <c:pt idx="1743">
                  <c:v>42026</c:v>
                </c:pt>
                <c:pt idx="1744">
                  <c:v>42025</c:v>
                </c:pt>
                <c:pt idx="1745">
                  <c:v>42024</c:v>
                </c:pt>
                <c:pt idx="1746">
                  <c:v>42023</c:v>
                </c:pt>
                <c:pt idx="1747">
                  <c:v>42022</c:v>
                </c:pt>
                <c:pt idx="1748">
                  <c:v>42021</c:v>
                </c:pt>
                <c:pt idx="1749">
                  <c:v>42020</c:v>
                </c:pt>
                <c:pt idx="1750">
                  <c:v>42019</c:v>
                </c:pt>
                <c:pt idx="1751">
                  <c:v>42018</c:v>
                </c:pt>
                <c:pt idx="1752">
                  <c:v>42017</c:v>
                </c:pt>
                <c:pt idx="1753">
                  <c:v>42016</c:v>
                </c:pt>
                <c:pt idx="1754">
                  <c:v>42015</c:v>
                </c:pt>
                <c:pt idx="1755">
                  <c:v>42014</c:v>
                </c:pt>
                <c:pt idx="1756">
                  <c:v>42013</c:v>
                </c:pt>
                <c:pt idx="1757">
                  <c:v>42012</c:v>
                </c:pt>
                <c:pt idx="1758">
                  <c:v>42011</c:v>
                </c:pt>
                <c:pt idx="1759">
                  <c:v>42010</c:v>
                </c:pt>
                <c:pt idx="1760">
                  <c:v>42009</c:v>
                </c:pt>
                <c:pt idx="1761">
                  <c:v>42008</c:v>
                </c:pt>
                <c:pt idx="1762">
                  <c:v>42007</c:v>
                </c:pt>
                <c:pt idx="1763">
                  <c:v>42006</c:v>
                </c:pt>
                <c:pt idx="1764">
                  <c:v>42005</c:v>
                </c:pt>
                <c:pt idx="1765">
                  <c:v>42004</c:v>
                </c:pt>
                <c:pt idx="1766">
                  <c:v>42003</c:v>
                </c:pt>
                <c:pt idx="1767">
                  <c:v>42002</c:v>
                </c:pt>
                <c:pt idx="1768">
                  <c:v>42001</c:v>
                </c:pt>
                <c:pt idx="1769">
                  <c:v>42000</c:v>
                </c:pt>
                <c:pt idx="1770">
                  <c:v>41999</c:v>
                </c:pt>
                <c:pt idx="1771">
                  <c:v>41998</c:v>
                </c:pt>
                <c:pt idx="1772">
                  <c:v>41997</c:v>
                </c:pt>
                <c:pt idx="1773">
                  <c:v>41996</c:v>
                </c:pt>
                <c:pt idx="1774">
                  <c:v>41995</c:v>
                </c:pt>
                <c:pt idx="1775">
                  <c:v>41994</c:v>
                </c:pt>
                <c:pt idx="1776">
                  <c:v>41993</c:v>
                </c:pt>
                <c:pt idx="1777">
                  <c:v>41992</c:v>
                </c:pt>
                <c:pt idx="1778">
                  <c:v>41991</c:v>
                </c:pt>
                <c:pt idx="1779">
                  <c:v>41990</c:v>
                </c:pt>
                <c:pt idx="1780">
                  <c:v>41989</c:v>
                </c:pt>
                <c:pt idx="1781">
                  <c:v>41988</c:v>
                </c:pt>
                <c:pt idx="1782">
                  <c:v>41987</c:v>
                </c:pt>
                <c:pt idx="1783">
                  <c:v>41986</c:v>
                </c:pt>
                <c:pt idx="1784">
                  <c:v>41985</c:v>
                </c:pt>
                <c:pt idx="1785">
                  <c:v>41984</c:v>
                </c:pt>
                <c:pt idx="1786">
                  <c:v>41983</c:v>
                </c:pt>
                <c:pt idx="1787">
                  <c:v>41982</c:v>
                </c:pt>
                <c:pt idx="1788">
                  <c:v>41981</c:v>
                </c:pt>
                <c:pt idx="1789">
                  <c:v>41980</c:v>
                </c:pt>
                <c:pt idx="1790">
                  <c:v>41979</c:v>
                </c:pt>
                <c:pt idx="1791">
                  <c:v>41978</c:v>
                </c:pt>
                <c:pt idx="1792">
                  <c:v>41977</c:v>
                </c:pt>
                <c:pt idx="1793">
                  <c:v>41976</c:v>
                </c:pt>
                <c:pt idx="1794">
                  <c:v>41975</c:v>
                </c:pt>
                <c:pt idx="1795">
                  <c:v>41974</c:v>
                </c:pt>
                <c:pt idx="1796">
                  <c:v>41973</c:v>
                </c:pt>
                <c:pt idx="1797">
                  <c:v>41972</c:v>
                </c:pt>
                <c:pt idx="1798">
                  <c:v>41971</c:v>
                </c:pt>
                <c:pt idx="1799">
                  <c:v>41970</c:v>
                </c:pt>
                <c:pt idx="1800">
                  <c:v>41969</c:v>
                </c:pt>
                <c:pt idx="1801">
                  <c:v>41968</c:v>
                </c:pt>
                <c:pt idx="1802">
                  <c:v>41967</c:v>
                </c:pt>
                <c:pt idx="1803">
                  <c:v>41966</c:v>
                </c:pt>
                <c:pt idx="1804">
                  <c:v>41965</c:v>
                </c:pt>
                <c:pt idx="1805">
                  <c:v>41964</c:v>
                </c:pt>
                <c:pt idx="1806">
                  <c:v>41963</c:v>
                </c:pt>
                <c:pt idx="1807">
                  <c:v>41962</c:v>
                </c:pt>
                <c:pt idx="1808">
                  <c:v>41961</c:v>
                </c:pt>
                <c:pt idx="1809">
                  <c:v>41960</c:v>
                </c:pt>
                <c:pt idx="1810">
                  <c:v>41959</c:v>
                </c:pt>
                <c:pt idx="1811">
                  <c:v>41958</c:v>
                </c:pt>
                <c:pt idx="1812">
                  <c:v>41957</c:v>
                </c:pt>
                <c:pt idx="1813">
                  <c:v>41956</c:v>
                </c:pt>
                <c:pt idx="1814">
                  <c:v>41955</c:v>
                </c:pt>
                <c:pt idx="1815">
                  <c:v>41954</c:v>
                </c:pt>
                <c:pt idx="1816">
                  <c:v>41953</c:v>
                </c:pt>
                <c:pt idx="1817">
                  <c:v>41952</c:v>
                </c:pt>
                <c:pt idx="1818">
                  <c:v>41951</c:v>
                </c:pt>
                <c:pt idx="1819">
                  <c:v>41950</c:v>
                </c:pt>
                <c:pt idx="1820">
                  <c:v>41949</c:v>
                </c:pt>
                <c:pt idx="1821">
                  <c:v>41948</c:v>
                </c:pt>
                <c:pt idx="1822">
                  <c:v>41947</c:v>
                </c:pt>
                <c:pt idx="1823">
                  <c:v>41946</c:v>
                </c:pt>
                <c:pt idx="1824">
                  <c:v>41945</c:v>
                </c:pt>
                <c:pt idx="1825">
                  <c:v>41944</c:v>
                </c:pt>
                <c:pt idx="1826">
                  <c:v>41943</c:v>
                </c:pt>
                <c:pt idx="1827">
                  <c:v>41942</c:v>
                </c:pt>
                <c:pt idx="1828">
                  <c:v>41941</c:v>
                </c:pt>
                <c:pt idx="1829">
                  <c:v>41940</c:v>
                </c:pt>
                <c:pt idx="1830">
                  <c:v>41939</c:v>
                </c:pt>
                <c:pt idx="1831">
                  <c:v>41938</c:v>
                </c:pt>
                <c:pt idx="1832">
                  <c:v>41937</c:v>
                </c:pt>
                <c:pt idx="1833">
                  <c:v>41936</c:v>
                </c:pt>
                <c:pt idx="1834">
                  <c:v>41935</c:v>
                </c:pt>
                <c:pt idx="1835">
                  <c:v>41934</c:v>
                </c:pt>
                <c:pt idx="1836">
                  <c:v>41933</c:v>
                </c:pt>
                <c:pt idx="1837">
                  <c:v>41932</c:v>
                </c:pt>
                <c:pt idx="1838">
                  <c:v>41931</c:v>
                </c:pt>
                <c:pt idx="1839">
                  <c:v>41930</c:v>
                </c:pt>
                <c:pt idx="1840">
                  <c:v>41929</c:v>
                </c:pt>
                <c:pt idx="1841">
                  <c:v>41928</c:v>
                </c:pt>
                <c:pt idx="1842">
                  <c:v>41927</c:v>
                </c:pt>
                <c:pt idx="1843">
                  <c:v>41926</c:v>
                </c:pt>
                <c:pt idx="1844">
                  <c:v>41925</c:v>
                </c:pt>
                <c:pt idx="1845">
                  <c:v>41924</c:v>
                </c:pt>
                <c:pt idx="1846">
                  <c:v>41923</c:v>
                </c:pt>
                <c:pt idx="1847">
                  <c:v>41922</c:v>
                </c:pt>
                <c:pt idx="1848">
                  <c:v>41921</c:v>
                </c:pt>
                <c:pt idx="1849">
                  <c:v>41920</c:v>
                </c:pt>
                <c:pt idx="1850">
                  <c:v>41919</c:v>
                </c:pt>
                <c:pt idx="1851">
                  <c:v>41918</c:v>
                </c:pt>
                <c:pt idx="1852">
                  <c:v>41917</c:v>
                </c:pt>
                <c:pt idx="1853">
                  <c:v>41916</c:v>
                </c:pt>
                <c:pt idx="1854">
                  <c:v>41915</c:v>
                </c:pt>
                <c:pt idx="1855">
                  <c:v>41914</c:v>
                </c:pt>
                <c:pt idx="1856">
                  <c:v>41913</c:v>
                </c:pt>
                <c:pt idx="1857">
                  <c:v>41912</c:v>
                </c:pt>
                <c:pt idx="1858">
                  <c:v>41911</c:v>
                </c:pt>
                <c:pt idx="1859">
                  <c:v>41910</c:v>
                </c:pt>
                <c:pt idx="1860">
                  <c:v>41909</c:v>
                </c:pt>
                <c:pt idx="1861">
                  <c:v>41908</c:v>
                </c:pt>
                <c:pt idx="1862">
                  <c:v>41907</c:v>
                </c:pt>
                <c:pt idx="1863">
                  <c:v>41906</c:v>
                </c:pt>
                <c:pt idx="1864">
                  <c:v>41905</c:v>
                </c:pt>
                <c:pt idx="1865">
                  <c:v>41904</c:v>
                </c:pt>
                <c:pt idx="1866">
                  <c:v>41903</c:v>
                </c:pt>
                <c:pt idx="1867">
                  <c:v>41902</c:v>
                </c:pt>
                <c:pt idx="1868">
                  <c:v>41901</c:v>
                </c:pt>
                <c:pt idx="1869">
                  <c:v>41900</c:v>
                </c:pt>
                <c:pt idx="1870">
                  <c:v>41899</c:v>
                </c:pt>
                <c:pt idx="1871">
                  <c:v>41898</c:v>
                </c:pt>
                <c:pt idx="1872">
                  <c:v>41897</c:v>
                </c:pt>
                <c:pt idx="1873">
                  <c:v>41896</c:v>
                </c:pt>
                <c:pt idx="1874">
                  <c:v>41895</c:v>
                </c:pt>
                <c:pt idx="1875">
                  <c:v>41894</c:v>
                </c:pt>
                <c:pt idx="1876">
                  <c:v>41893</c:v>
                </c:pt>
                <c:pt idx="1877">
                  <c:v>41892</c:v>
                </c:pt>
                <c:pt idx="1878">
                  <c:v>41891</c:v>
                </c:pt>
                <c:pt idx="1879">
                  <c:v>41890</c:v>
                </c:pt>
                <c:pt idx="1880">
                  <c:v>41889</c:v>
                </c:pt>
                <c:pt idx="1881">
                  <c:v>41888</c:v>
                </c:pt>
                <c:pt idx="1882">
                  <c:v>41887</c:v>
                </c:pt>
                <c:pt idx="1883">
                  <c:v>41886</c:v>
                </c:pt>
                <c:pt idx="1884">
                  <c:v>41885</c:v>
                </c:pt>
                <c:pt idx="1885">
                  <c:v>41884</c:v>
                </c:pt>
                <c:pt idx="1886">
                  <c:v>41883</c:v>
                </c:pt>
                <c:pt idx="1887">
                  <c:v>41882</c:v>
                </c:pt>
                <c:pt idx="1888">
                  <c:v>41881</c:v>
                </c:pt>
                <c:pt idx="1889">
                  <c:v>41880</c:v>
                </c:pt>
                <c:pt idx="1890">
                  <c:v>41879</c:v>
                </c:pt>
                <c:pt idx="1891">
                  <c:v>41878</c:v>
                </c:pt>
                <c:pt idx="1892">
                  <c:v>41877</c:v>
                </c:pt>
                <c:pt idx="1893">
                  <c:v>41876</c:v>
                </c:pt>
                <c:pt idx="1894">
                  <c:v>41875</c:v>
                </c:pt>
                <c:pt idx="1895">
                  <c:v>41874</c:v>
                </c:pt>
                <c:pt idx="1896">
                  <c:v>41873</c:v>
                </c:pt>
                <c:pt idx="1897">
                  <c:v>41872</c:v>
                </c:pt>
                <c:pt idx="1898">
                  <c:v>41871</c:v>
                </c:pt>
                <c:pt idx="1899">
                  <c:v>41870</c:v>
                </c:pt>
                <c:pt idx="1900">
                  <c:v>41869</c:v>
                </c:pt>
                <c:pt idx="1901">
                  <c:v>41868</c:v>
                </c:pt>
                <c:pt idx="1902">
                  <c:v>41867</c:v>
                </c:pt>
                <c:pt idx="1903">
                  <c:v>41866</c:v>
                </c:pt>
                <c:pt idx="1904">
                  <c:v>41865</c:v>
                </c:pt>
                <c:pt idx="1905">
                  <c:v>41864</c:v>
                </c:pt>
                <c:pt idx="1906">
                  <c:v>41863</c:v>
                </c:pt>
                <c:pt idx="1907">
                  <c:v>41862</c:v>
                </c:pt>
                <c:pt idx="1908">
                  <c:v>41861</c:v>
                </c:pt>
                <c:pt idx="1909">
                  <c:v>41860</c:v>
                </c:pt>
                <c:pt idx="1910">
                  <c:v>41859</c:v>
                </c:pt>
                <c:pt idx="1911">
                  <c:v>41858</c:v>
                </c:pt>
                <c:pt idx="1912">
                  <c:v>41857</c:v>
                </c:pt>
                <c:pt idx="1913">
                  <c:v>41856</c:v>
                </c:pt>
                <c:pt idx="1914">
                  <c:v>41855</c:v>
                </c:pt>
                <c:pt idx="1915">
                  <c:v>41854</c:v>
                </c:pt>
                <c:pt idx="1916">
                  <c:v>41853</c:v>
                </c:pt>
                <c:pt idx="1917">
                  <c:v>41852</c:v>
                </c:pt>
                <c:pt idx="1918">
                  <c:v>41851</c:v>
                </c:pt>
                <c:pt idx="1919">
                  <c:v>41850</c:v>
                </c:pt>
                <c:pt idx="1920">
                  <c:v>41849</c:v>
                </c:pt>
                <c:pt idx="1921">
                  <c:v>41848</c:v>
                </c:pt>
                <c:pt idx="1922">
                  <c:v>41847</c:v>
                </c:pt>
                <c:pt idx="1923">
                  <c:v>41846</c:v>
                </c:pt>
                <c:pt idx="1924">
                  <c:v>41845</c:v>
                </c:pt>
                <c:pt idx="1925">
                  <c:v>41844</c:v>
                </c:pt>
                <c:pt idx="1926">
                  <c:v>41843</c:v>
                </c:pt>
                <c:pt idx="1927">
                  <c:v>41842</c:v>
                </c:pt>
                <c:pt idx="1928">
                  <c:v>41841</c:v>
                </c:pt>
                <c:pt idx="1929">
                  <c:v>41840</c:v>
                </c:pt>
                <c:pt idx="1930">
                  <c:v>41839</c:v>
                </c:pt>
                <c:pt idx="1931">
                  <c:v>41838</c:v>
                </c:pt>
                <c:pt idx="1932">
                  <c:v>41837</c:v>
                </c:pt>
                <c:pt idx="1933">
                  <c:v>41836</c:v>
                </c:pt>
                <c:pt idx="1934">
                  <c:v>41835</c:v>
                </c:pt>
                <c:pt idx="1935">
                  <c:v>41834</c:v>
                </c:pt>
                <c:pt idx="1936">
                  <c:v>41833</c:v>
                </c:pt>
                <c:pt idx="1937">
                  <c:v>41832</c:v>
                </c:pt>
                <c:pt idx="1938">
                  <c:v>41831</c:v>
                </c:pt>
                <c:pt idx="1939">
                  <c:v>41830</c:v>
                </c:pt>
                <c:pt idx="1940">
                  <c:v>41829</c:v>
                </c:pt>
                <c:pt idx="1941">
                  <c:v>41828</c:v>
                </c:pt>
                <c:pt idx="1942">
                  <c:v>41827</c:v>
                </c:pt>
                <c:pt idx="1943">
                  <c:v>41826</c:v>
                </c:pt>
                <c:pt idx="1944">
                  <c:v>41825</c:v>
                </c:pt>
                <c:pt idx="1945">
                  <c:v>41824</c:v>
                </c:pt>
                <c:pt idx="1946">
                  <c:v>41823</c:v>
                </c:pt>
                <c:pt idx="1947">
                  <c:v>41822</c:v>
                </c:pt>
                <c:pt idx="1948">
                  <c:v>41821</c:v>
                </c:pt>
                <c:pt idx="1949">
                  <c:v>41820</c:v>
                </c:pt>
                <c:pt idx="1950">
                  <c:v>41819</c:v>
                </c:pt>
                <c:pt idx="1951">
                  <c:v>41818</c:v>
                </c:pt>
                <c:pt idx="1952">
                  <c:v>41817</c:v>
                </c:pt>
                <c:pt idx="1953">
                  <c:v>41816</c:v>
                </c:pt>
                <c:pt idx="1954">
                  <c:v>41815</c:v>
                </c:pt>
                <c:pt idx="1955">
                  <c:v>41814</c:v>
                </c:pt>
                <c:pt idx="1956">
                  <c:v>41813</c:v>
                </c:pt>
                <c:pt idx="1957">
                  <c:v>41812</c:v>
                </c:pt>
                <c:pt idx="1958">
                  <c:v>41811</c:v>
                </c:pt>
                <c:pt idx="1959">
                  <c:v>41810</c:v>
                </c:pt>
                <c:pt idx="1960">
                  <c:v>41809</c:v>
                </c:pt>
                <c:pt idx="1961">
                  <c:v>41808</c:v>
                </c:pt>
                <c:pt idx="1962">
                  <c:v>41807</c:v>
                </c:pt>
                <c:pt idx="1963">
                  <c:v>41806</c:v>
                </c:pt>
                <c:pt idx="1964">
                  <c:v>41805</c:v>
                </c:pt>
                <c:pt idx="1965">
                  <c:v>41804</c:v>
                </c:pt>
                <c:pt idx="1966">
                  <c:v>41803</c:v>
                </c:pt>
                <c:pt idx="1967">
                  <c:v>41802</c:v>
                </c:pt>
                <c:pt idx="1968">
                  <c:v>41801</c:v>
                </c:pt>
                <c:pt idx="1969">
                  <c:v>41800</c:v>
                </c:pt>
                <c:pt idx="1970">
                  <c:v>41799</c:v>
                </c:pt>
                <c:pt idx="1971">
                  <c:v>41798</c:v>
                </c:pt>
                <c:pt idx="1972">
                  <c:v>41797</c:v>
                </c:pt>
                <c:pt idx="1973">
                  <c:v>41796</c:v>
                </c:pt>
                <c:pt idx="1974">
                  <c:v>41795</c:v>
                </c:pt>
                <c:pt idx="1975">
                  <c:v>41794</c:v>
                </c:pt>
                <c:pt idx="1976">
                  <c:v>41793</c:v>
                </c:pt>
                <c:pt idx="1977">
                  <c:v>41792</c:v>
                </c:pt>
                <c:pt idx="1978">
                  <c:v>41791</c:v>
                </c:pt>
                <c:pt idx="1979">
                  <c:v>41790</c:v>
                </c:pt>
                <c:pt idx="1980">
                  <c:v>41789</c:v>
                </c:pt>
                <c:pt idx="1981">
                  <c:v>41788</c:v>
                </c:pt>
                <c:pt idx="1982">
                  <c:v>41787</c:v>
                </c:pt>
                <c:pt idx="1983">
                  <c:v>41786</c:v>
                </c:pt>
                <c:pt idx="1984">
                  <c:v>41785</c:v>
                </c:pt>
                <c:pt idx="1985">
                  <c:v>41784</c:v>
                </c:pt>
                <c:pt idx="1986">
                  <c:v>41783</c:v>
                </c:pt>
                <c:pt idx="1987">
                  <c:v>41782</c:v>
                </c:pt>
                <c:pt idx="1988">
                  <c:v>41781</c:v>
                </c:pt>
                <c:pt idx="1989">
                  <c:v>41780</c:v>
                </c:pt>
                <c:pt idx="1990">
                  <c:v>41779</c:v>
                </c:pt>
                <c:pt idx="1991">
                  <c:v>41778</c:v>
                </c:pt>
                <c:pt idx="1992">
                  <c:v>41777</c:v>
                </c:pt>
                <c:pt idx="1993">
                  <c:v>41776</c:v>
                </c:pt>
                <c:pt idx="1994">
                  <c:v>41775</c:v>
                </c:pt>
                <c:pt idx="1995">
                  <c:v>41774</c:v>
                </c:pt>
                <c:pt idx="1996">
                  <c:v>41773</c:v>
                </c:pt>
                <c:pt idx="1997">
                  <c:v>41772</c:v>
                </c:pt>
                <c:pt idx="1998">
                  <c:v>41771</c:v>
                </c:pt>
                <c:pt idx="1999">
                  <c:v>41770</c:v>
                </c:pt>
                <c:pt idx="2000">
                  <c:v>41769</c:v>
                </c:pt>
                <c:pt idx="2001">
                  <c:v>41768</c:v>
                </c:pt>
                <c:pt idx="2002">
                  <c:v>41767</c:v>
                </c:pt>
                <c:pt idx="2003">
                  <c:v>41766</c:v>
                </c:pt>
                <c:pt idx="2004">
                  <c:v>41765</c:v>
                </c:pt>
                <c:pt idx="2005">
                  <c:v>41764</c:v>
                </c:pt>
                <c:pt idx="2006">
                  <c:v>41763</c:v>
                </c:pt>
                <c:pt idx="2007">
                  <c:v>41762</c:v>
                </c:pt>
                <c:pt idx="2008">
                  <c:v>41761</c:v>
                </c:pt>
                <c:pt idx="2009">
                  <c:v>41760</c:v>
                </c:pt>
                <c:pt idx="2010">
                  <c:v>41759</c:v>
                </c:pt>
                <c:pt idx="2011">
                  <c:v>41758</c:v>
                </c:pt>
                <c:pt idx="2012">
                  <c:v>41757</c:v>
                </c:pt>
                <c:pt idx="2013">
                  <c:v>41756</c:v>
                </c:pt>
                <c:pt idx="2014">
                  <c:v>41755</c:v>
                </c:pt>
                <c:pt idx="2015">
                  <c:v>41754</c:v>
                </c:pt>
                <c:pt idx="2016">
                  <c:v>41753</c:v>
                </c:pt>
                <c:pt idx="2017">
                  <c:v>41752</c:v>
                </c:pt>
                <c:pt idx="2018">
                  <c:v>41751</c:v>
                </c:pt>
                <c:pt idx="2019">
                  <c:v>41750</c:v>
                </c:pt>
                <c:pt idx="2020">
                  <c:v>41749</c:v>
                </c:pt>
                <c:pt idx="2021">
                  <c:v>41748</c:v>
                </c:pt>
                <c:pt idx="2022">
                  <c:v>41747</c:v>
                </c:pt>
                <c:pt idx="2023">
                  <c:v>41746</c:v>
                </c:pt>
                <c:pt idx="2024">
                  <c:v>41745</c:v>
                </c:pt>
                <c:pt idx="2025">
                  <c:v>41744</c:v>
                </c:pt>
                <c:pt idx="2026">
                  <c:v>41743</c:v>
                </c:pt>
                <c:pt idx="2027">
                  <c:v>41742</c:v>
                </c:pt>
                <c:pt idx="2028">
                  <c:v>41741</c:v>
                </c:pt>
                <c:pt idx="2029">
                  <c:v>41740</c:v>
                </c:pt>
                <c:pt idx="2030">
                  <c:v>41739</c:v>
                </c:pt>
                <c:pt idx="2031">
                  <c:v>41738</c:v>
                </c:pt>
                <c:pt idx="2032">
                  <c:v>41737</c:v>
                </c:pt>
                <c:pt idx="2033">
                  <c:v>41736</c:v>
                </c:pt>
                <c:pt idx="2034">
                  <c:v>41735</c:v>
                </c:pt>
                <c:pt idx="2035">
                  <c:v>41734</c:v>
                </c:pt>
                <c:pt idx="2036">
                  <c:v>41733</c:v>
                </c:pt>
                <c:pt idx="2037">
                  <c:v>41732</c:v>
                </c:pt>
                <c:pt idx="2038">
                  <c:v>41731</c:v>
                </c:pt>
                <c:pt idx="2039">
                  <c:v>41730</c:v>
                </c:pt>
                <c:pt idx="2040">
                  <c:v>41729</c:v>
                </c:pt>
                <c:pt idx="2041">
                  <c:v>41728</c:v>
                </c:pt>
                <c:pt idx="2042">
                  <c:v>41727</c:v>
                </c:pt>
                <c:pt idx="2043">
                  <c:v>41726</c:v>
                </c:pt>
                <c:pt idx="2044">
                  <c:v>41725</c:v>
                </c:pt>
                <c:pt idx="2045">
                  <c:v>41724</c:v>
                </c:pt>
                <c:pt idx="2046">
                  <c:v>41723</c:v>
                </c:pt>
                <c:pt idx="2047">
                  <c:v>41722</c:v>
                </c:pt>
                <c:pt idx="2048">
                  <c:v>41721</c:v>
                </c:pt>
                <c:pt idx="2049">
                  <c:v>41720</c:v>
                </c:pt>
                <c:pt idx="2050">
                  <c:v>41719</c:v>
                </c:pt>
                <c:pt idx="2051">
                  <c:v>41718</c:v>
                </c:pt>
                <c:pt idx="2052">
                  <c:v>41717</c:v>
                </c:pt>
                <c:pt idx="2053">
                  <c:v>41716</c:v>
                </c:pt>
                <c:pt idx="2054">
                  <c:v>41715</c:v>
                </c:pt>
                <c:pt idx="2055">
                  <c:v>41714</c:v>
                </c:pt>
                <c:pt idx="2056">
                  <c:v>41713</c:v>
                </c:pt>
                <c:pt idx="2057">
                  <c:v>41712</c:v>
                </c:pt>
                <c:pt idx="2058">
                  <c:v>41711</c:v>
                </c:pt>
                <c:pt idx="2059">
                  <c:v>41710</c:v>
                </c:pt>
                <c:pt idx="2060">
                  <c:v>41709</c:v>
                </c:pt>
                <c:pt idx="2061">
                  <c:v>41708</c:v>
                </c:pt>
                <c:pt idx="2062">
                  <c:v>41707</c:v>
                </c:pt>
                <c:pt idx="2063">
                  <c:v>41706</c:v>
                </c:pt>
                <c:pt idx="2064">
                  <c:v>41705</c:v>
                </c:pt>
                <c:pt idx="2065">
                  <c:v>41704</c:v>
                </c:pt>
                <c:pt idx="2066">
                  <c:v>41703</c:v>
                </c:pt>
                <c:pt idx="2067">
                  <c:v>41702</c:v>
                </c:pt>
                <c:pt idx="2068">
                  <c:v>41701</c:v>
                </c:pt>
                <c:pt idx="2069">
                  <c:v>41700</c:v>
                </c:pt>
                <c:pt idx="2070">
                  <c:v>41699</c:v>
                </c:pt>
                <c:pt idx="2071">
                  <c:v>41698</c:v>
                </c:pt>
                <c:pt idx="2072">
                  <c:v>41697</c:v>
                </c:pt>
                <c:pt idx="2073">
                  <c:v>41696</c:v>
                </c:pt>
                <c:pt idx="2074">
                  <c:v>41695</c:v>
                </c:pt>
                <c:pt idx="2075">
                  <c:v>41694</c:v>
                </c:pt>
                <c:pt idx="2076">
                  <c:v>41693</c:v>
                </c:pt>
                <c:pt idx="2077">
                  <c:v>41692</c:v>
                </c:pt>
                <c:pt idx="2078">
                  <c:v>41691</c:v>
                </c:pt>
                <c:pt idx="2079">
                  <c:v>41690</c:v>
                </c:pt>
                <c:pt idx="2080">
                  <c:v>41689</c:v>
                </c:pt>
                <c:pt idx="2081">
                  <c:v>41688</c:v>
                </c:pt>
                <c:pt idx="2082">
                  <c:v>41687</c:v>
                </c:pt>
                <c:pt idx="2083">
                  <c:v>41686</c:v>
                </c:pt>
                <c:pt idx="2084">
                  <c:v>41685</c:v>
                </c:pt>
                <c:pt idx="2085">
                  <c:v>41684</c:v>
                </c:pt>
                <c:pt idx="2086">
                  <c:v>41683</c:v>
                </c:pt>
                <c:pt idx="2087">
                  <c:v>41682</c:v>
                </c:pt>
                <c:pt idx="2088">
                  <c:v>41681</c:v>
                </c:pt>
                <c:pt idx="2089">
                  <c:v>41680</c:v>
                </c:pt>
                <c:pt idx="2090">
                  <c:v>41679</c:v>
                </c:pt>
                <c:pt idx="2091">
                  <c:v>41678</c:v>
                </c:pt>
                <c:pt idx="2092">
                  <c:v>41677</c:v>
                </c:pt>
                <c:pt idx="2093">
                  <c:v>41676</c:v>
                </c:pt>
                <c:pt idx="2094">
                  <c:v>41675</c:v>
                </c:pt>
                <c:pt idx="2095">
                  <c:v>41674</c:v>
                </c:pt>
                <c:pt idx="2096">
                  <c:v>41673</c:v>
                </c:pt>
                <c:pt idx="2097">
                  <c:v>41672</c:v>
                </c:pt>
                <c:pt idx="2098">
                  <c:v>41671</c:v>
                </c:pt>
                <c:pt idx="2099">
                  <c:v>41670</c:v>
                </c:pt>
                <c:pt idx="2100">
                  <c:v>41669</c:v>
                </c:pt>
                <c:pt idx="2101">
                  <c:v>41668</c:v>
                </c:pt>
                <c:pt idx="2102">
                  <c:v>41667</c:v>
                </c:pt>
                <c:pt idx="2103">
                  <c:v>41666</c:v>
                </c:pt>
                <c:pt idx="2104">
                  <c:v>41665</c:v>
                </c:pt>
                <c:pt idx="2105">
                  <c:v>41664</c:v>
                </c:pt>
                <c:pt idx="2106">
                  <c:v>41663</c:v>
                </c:pt>
                <c:pt idx="2107">
                  <c:v>41662</c:v>
                </c:pt>
                <c:pt idx="2108">
                  <c:v>41661</c:v>
                </c:pt>
                <c:pt idx="2109">
                  <c:v>41660</c:v>
                </c:pt>
                <c:pt idx="2110">
                  <c:v>41659</c:v>
                </c:pt>
                <c:pt idx="2111">
                  <c:v>41658</c:v>
                </c:pt>
                <c:pt idx="2112">
                  <c:v>41657</c:v>
                </c:pt>
                <c:pt idx="2113">
                  <c:v>41656</c:v>
                </c:pt>
                <c:pt idx="2114">
                  <c:v>41655</c:v>
                </c:pt>
                <c:pt idx="2115">
                  <c:v>41654</c:v>
                </c:pt>
                <c:pt idx="2116">
                  <c:v>41653</c:v>
                </c:pt>
                <c:pt idx="2117">
                  <c:v>41652</c:v>
                </c:pt>
                <c:pt idx="2118">
                  <c:v>41651</c:v>
                </c:pt>
                <c:pt idx="2119">
                  <c:v>41650</c:v>
                </c:pt>
                <c:pt idx="2120">
                  <c:v>41649</c:v>
                </c:pt>
                <c:pt idx="2121">
                  <c:v>41648</c:v>
                </c:pt>
                <c:pt idx="2122">
                  <c:v>41647</c:v>
                </c:pt>
                <c:pt idx="2123">
                  <c:v>41646</c:v>
                </c:pt>
                <c:pt idx="2124">
                  <c:v>41645</c:v>
                </c:pt>
                <c:pt idx="2125">
                  <c:v>41644</c:v>
                </c:pt>
                <c:pt idx="2126">
                  <c:v>41643</c:v>
                </c:pt>
                <c:pt idx="2127">
                  <c:v>41642</c:v>
                </c:pt>
                <c:pt idx="2128">
                  <c:v>41641</c:v>
                </c:pt>
                <c:pt idx="2129">
                  <c:v>41640</c:v>
                </c:pt>
                <c:pt idx="2130">
                  <c:v>41639</c:v>
                </c:pt>
                <c:pt idx="2131">
                  <c:v>41638</c:v>
                </c:pt>
                <c:pt idx="2132">
                  <c:v>41637</c:v>
                </c:pt>
                <c:pt idx="2133">
                  <c:v>41636</c:v>
                </c:pt>
                <c:pt idx="2134">
                  <c:v>41635</c:v>
                </c:pt>
                <c:pt idx="2135">
                  <c:v>41634</c:v>
                </c:pt>
                <c:pt idx="2136">
                  <c:v>41633</c:v>
                </c:pt>
                <c:pt idx="2137">
                  <c:v>41632</c:v>
                </c:pt>
                <c:pt idx="2138">
                  <c:v>41631</c:v>
                </c:pt>
                <c:pt idx="2139">
                  <c:v>41630</c:v>
                </c:pt>
                <c:pt idx="2140">
                  <c:v>41629</c:v>
                </c:pt>
                <c:pt idx="2141">
                  <c:v>41628</c:v>
                </c:pt>
                <c:pt idx="2142">
                  <c:v>41627</c:v>
                </c:pt>
                <c:pt idx="2143">
                  <c:v>41626</c:v>
                </c:pt>
                <c:pt idx="2144">
                  <c:v>41625</c:v>
                </c:pt>
                <c:pt idx="2145">
                  <c:v>41624</c:v>
                </c:pt>
                <c:pt idx="2146">
                  <c:v>41623</c:v>
                </c:pt>
                <c:pt idx="2147">
                  <c:v>41622</c:v>
                </c:pt>
                <c:pt idx="2148">
                  <c:v>41621</c:v>
                </c:pt>
                <c:pt idx="2149">
                  <c:v>41620</c:v>
                </c:pt>
                <c:pt idx="2150">
                  <c:v>41619</c:v>
                </c:pt>
                <c:pt idx="2151">
                  <c:v>41618</c:v>
                </c:pt>
                <c:pt idx="2152">
                  <c:v>41617</c:v>
                </c:pt>
                <c:pt idx="2153">
                  <c:v>41616</c:v>
                </c:pt>
                <c:pt idx="2154">
                  <c:v>41615</c:v>
                </c:pt>
                <c:pt idx="2155">
                  <c:v>41614</c:v>
                </c:pt>
                <c:pt idx="2156">
                  <c:v>41613</c:v>
                </c:pt>
                <c:pt idx="2157">
                  <c:v>41612</c:v>
                </c:pt>
                <c:pt idx="2158">
                  <c:v>41611</c:v>
                </c:pt>
                <c:pt idx="2159">
                  <c:v>41610</c:v>
                </c:pt>
                <c:pt idx="2160">
                  <c:v>41609</c:v>
                </c:pt>
                <c:pt idx="2161">
                  <c:v>41608</c:v>
                </c:pt>
                <c:pt idx="2162">
                  <c:v>41607</c:v>
                </c:pt>
                <c:pt idx="2163">
                  <c:v>41606</c:v>
                </c:pt>
                <c:pt idx="2164">
                  <c:v>41605</c:v>
                </c:pt>
                <c:pt idx="2165">
                  <c:v>41604</c:v>
                </c:pt>
                <c:pt idx="2166">
                  <c:v>41603</c:v>
                </c:pt>
                <c:pt idx="2167">
                  <c:v>41602</c:v>
                </c:pt>
                <c:pt idx="2168">
                  <c:v>41601</c:v>
                </c:pt>
                <c:pt idx="2169">
                  <c:v>41600</c:v>
                </c:pt>
                <c:pt idx="2170">
                  <c:v>41599</c:v>
                </c:pt>
                <c:pt idx="2171">
                  <c:v>41598</c:v>
                </c:pt>
                <c:pt idx="2172">
                  <c:v>41597</c:v>
                </c:pt>
                <c:pt idx="2173">
                  <c:v>41596</c:v>
                </c:pt>
                <c:pt idx="2174">
                  <c:v>41595</c:v>
                </c:pt>
                <c:pt idx="2175">
                  <c:v>41594</c:v>
                </c:pt>
                <c:pt idx="2176">
                  <c:v>41593</c:v>
                </c:pt>
                <c:pt idx="2177">
                  <c:v>41592</c:v>
                </c:pt>
                <c:pt idx="2178">
                  <c:v>41591</c:v>
                </c:pt>
                <c:pt idx="2179">
                  <c:v>41590</c:v>
                </c:pt>
                <c:pt idx="2180">
                  <c:v>41589</c:v>
                </c:pt>
                <c:pt idx="2181">
                  <c:v>41588</c:v>
                </c:pt>
                <c:pt idx="2182">
                  <c:v>41587</c:v>
                </c:pt>
                <c:pt idx="2183">
                  <c:v>41586</c:v>
                </c:pt>
                <c:pt idx="2184">
                  <c:v>41585</c:v>
                </c:pt>
                <c:pt idx="2185">
                  <c:v>41584</c:v>
                </c:pt>
                <c:pt idx="2186">
                  <c:v>41583</c:v>
                </c:pt>
                <c:pt idx="2187">
                  <c:v>41582</c:v>
                </c:pt>
                <c:pt idx="2188">
                  <c:v>41581</c:v>
                </c:pt>
                <c:pt idx="2189">
                  <c:v>41580</c:v>
                </c:pt>
                <c:pt idx="2190">
                  <c:v>41579</c:v>
                </c:pt>
                <c:pt idx="2191">
                  <c:v>41578</c:v>
                </c:pt>
                <c:pt idx="2192">
                  <c:v>41577</c:v>
                </c:pt>
                <c:pt idx="2193">
                  <c:v>41576</c:v>
                </c:pt>
                <c:pt idx="2194">
                  <c:v>41575</c:v>
                </c:pt>
                <c:pt idx="2195">
                  <c:v>41574</c:v>
                </c:pt>
                <c:pt idx="2196">
                  <c:v>41573</c:v>
                </c:pt>
                <c:pt idx="2197">
                  <c:v>41572</c:v>
                </c:pt>
                <c:pt idx="2198">
                  <c:v>41571</c:v>
                </c:pt>
                <c:pt idx="2199">
                  <c:v>41570</c:v>
                </c:pt>
                <c:pt idx="2200">
                  <c:v>41569</c:v>
                </c:pt>
                <c:pt idx="2201">
                  <c:v>41568</c:v>
                </c:pt>
                <c:pt idx="2202">
                  <c:v>41567</c:v>
                </c:pt>
                <c:pt idx="2203">
                  <c:v>41566</c:v>
                </c:pt>
                <c:pt idx="2204">
                  <c:v>41565</c:v>
                </c:pt>
                <c:pt idx="2205">
                  <c:v>41564</c:v>
                </c:pt>
                <c:pt idx="2206">
                  <c:v>41563</c:v>
                </c:pt>
                <c:pt idx="2207">
                  <c:v>41562</c:v>
                </c:pt>
                <c:pt idx="2208">
                  <c:v>41561</c:v>
                </c:pt>
                <c:pt idx="2209">
                  <c:v>41560</c:v>
                </c:pt>
                <c:pt idx="2210">
                  <c:v>41559</c:v>
                </c:pt>
                <c:pt idx="2211">
                  <c:v>41558</c:v>
                </c:pt>
                <c:pt idx="2212">
                  <c:v>41557</c:v>
                </c:pt>
                <c:pt idx="2213">
                  <c:v>41556</c:v>
                </c:pt>
                <c:pt idx="2214">
                  <c:v>41555</c:v>
                </c:pt>
                <c:pt idx="2215">
                  <c:v>41554</c:v>
                </c:pt>
                <c:pt idx="2216">
                  <c:v>41553</c:v>
                </c:pt>
                <c:pt idx="2217">
                  <c:v>41552</c:v>
                </c:pt>
                <c:pt idx="2218">
                  <c:v>41551</c:v>
                </c:pt>
                <c:pt idx="2219">
                  <c:v>41550</c:v>
                </c:pt>
                <c:pt idx="2220">
                  <c:v>41549</c:v>
                </c:pt>
                <c:pt idx="2221">
                  <c:v>41548</c:v>
                </c:pt>
                <c:pt idx="2222">
                  <c:v>41547</c:v>
                </c:pt>
                <c:pt idx="2223">
                  <c:v>41546</c:v>
                </c:pt>
                <c:pt idx="2224">
                  <c:v>41545</c:v>
                </c:pt>
                <c:pt idx="2225">
                  <c:v>41544</c:v>
                </c:pt>
                <c:pt idx="2226">
                  <c:v>41543</c:v>
                </c:pt>
                <c:pt idx="2227">
                  <c:v>41542</c:v>
                </c:pt>
                <c:pt idx="2228">
                  <c:v>41541</c:v>
                </c:pt>
                <c:pt idx="2229">
                  <c:v>41540</c:v>
                </c:pt>
                <c:pt idx="2230">
                  <c:v>41539</c:v>
                </c:pt>
                <c:pt idx="2231">
                  <c:v>41538</c:v>
                </c:pt>
                <c:pt idx="2232">
                  <c:v>41537</c:v>
                </c:pt>
                <c:pt idx="2233">
                  <c:v>41536</c:v>
                </c:pt>
                <c:pt idx="2234">
                  <c:v>41535</c:v>
                </c:pt>
                <c:pt idx="2235">
                  <c:v>41534</c:v>
                </c:pt>
                <c:pt idx="2236">
                  <c:v>41533</c:v>
                </c:pt>
                <c:pt idx="2237">
                  <c:v>41532</c:v>
                </c:pt>
                <c:pt idx="2238">
                  <c:v>41531</c:v>
                </c:pt>
                <c:pt idx="2239">
                  <c:v>41530</c:v>
                </c:pt>
                <c:pt idx="2240">
                  <c:v>41529</c:v>
                </c:pt>
                <c:pt idx="2241">
                  <c:v>41528</c:v>
                </c:pt>
                <c:pt idx="2242">
                  <c:v>41527</c:v>
                </c:pt>
                <c:pt idx="2243">
                  <c:v>41526</c:v>
                </c:pt>
                <c:pt idx="2244">
                  <c:v>41525</c:v>
                </c:pt>
                <c:pt idx="2245">
                  <c:v>41524</c:v>
                </c:pt>
                <c:pt idx="2246">
                  <c:v>41523</c:v>
                </c:pt>
                <c:pt idx="2247">
                  <c:v>41522</c:v>
                </c:pt>
                <c:pt idx="2248">
                  <c:v>41521</c:v>
                </c:pt>
                <c:pt idx="2249">
                  <c:v>41520</c:v>
                </c:pt>
                <c:pt idx="2250">
                  <c:v>41519</c:v>
                </c:pt>
                <c:pt idx="2251">
                  <c:v>41518</c:v>
                </c:pt>
                <c:pt idx="2252">
                  <c:v>41517</c:v>
                </c:pt>
                <c:pt idx="2253">
                  <c:v>41516</c:v>
                </c:pt>
                <c:pt idx="2254">
                  <c:v>41515</c:v>
                </c:pt>
                <c:pt idx="2255">
                  <c:v>41514</c:v>
                </c:pt>
                <c:pt idx="2256">
                  <c:v>41513</c:v>
                </c:pt>
                <c:pt idx="2257">
                  <c:v>41512</c:v>
                </c:pt>
                <c:pt idx="2258">
                  <c:v>41511</c:v>
                </c:pt>
                <c:pt idx="2259">
                  <c:v>41510</c:v>
                </c:pt>
                <c:pt idx="2260">
                  <c:v>41509</c:v>
                </c:pt>
                <c:pt idx="2261">
                  <c:v>41508</c:v>
                </c:pt>
                <c:pt idx="2262">
                  <c:v>41507</c:v>
                </c:pt>
                <c:pt idx="2263">
                  <c:v>41506</c:v>
                </c:pt>
                <c:pt idx="2264">
                  <c:v>41505</c:v>
                </c:pt>
                <c:pt idx="2265">
                  <c:v>41504</c:v>
                </c:pt>
                <c:pt idx="2266">
                  <c:v>41503</c:v>
                </c:pt>
                <c:pt idx="2267">
                  <c:v>41502</c:v>
                </c:pt>
                <c:pt idx="2268">
                  <c:v>41501</c:v>
                </c:pt>
                <c:pt idx="2269">
                  <c:v>41500</c:v>
                </c:pt>
                <c:pt idx="2270">
                  <c:v>41499</c:v>
                </c:pt>
                <c:pt idx="2271">
                  <c:v>41498</c:v>
                </c:pt>
                <c:pt idx="2272">
                  <c:v>41497</c:v>
                </c:pt>
                <c:pt idx="2273">
                  <c:v>41496</c:v>
                </c:pt>
                <c:pt idx="2274">
                  <c:v>41495</c:v>
                </c:pt>
                <c:pt idx="2275">
                  <c:v>41494</c:v>
                </c:pt>
                <c:pt idx="2276">
                  <c:v>41493</c:v>
                </c:pt>
                <c:pt idx="2277">
                  <c:v>41492</c:v>
                </c:pt>
                <c:pt idx="2278">
                  <c:v>41491</c:v>
                </c:pt>
                <c:pt idx="2279">
                  <c:v>41490</c:v>
                </c:pt>
                <c:pt idx="2280">
                  <c:v>41489</c:v>
                </c:pt>
                <c:pt idx="2281">
                  <c:v>41488</c:v>
                </c:pt>
                <c:pt idx="2282">
                  <c:v>41487</c:v>
                </c:pt>
                <c:pt idx="2283">
                  <c:v>41486</c:v>
                </c:pt>
                <c:pt idx="2284">
                  <c:v>41485</c:v>
                </c:pt>
                <c:pt idx="2285">
                  <c:v>41484</c:v>
                </c:pt>
                <c:pt idx="2286">
                  <c:v>41483</c:v>
                </c:pt>
                <c:pt idx="2287">
                  <c:v>41482</c:v>
                </c:pt>
                <c:pt idx="2288">
                  <c:v>41481</c:v>
                </c:pt>
                <c:pt idx="2289">
                  <c:v>41480</c:v>
                </c:pt>
                <c:pt idx="2290">
                  <c:v>41479</c:v>
                </c:pt>
                <c:pt idx="2291">
                  <c:v>41478</c:v>
                </c:pt>
                <c:pt idx="2292">
                  <c:v>41477</c:v>
                </c:pt>
                <c:pt idx="2293">
                  <c:v>41476</c:v>
                </c:pt>
                <c:pt idx="2294">
                  <c:v>41475</c:v>
                </c:pt>
                <c:pt idx="2295">
                  <c:v>41474</c:v>
                </c:pt>
                <c:pt idx="2296">
                  <c:v>41473</c:v>
                </c:pt>
                <c:pt idx="2297">
                  <c:v>41472</c:v>
                </c:pt>
                <c:pt idx="2298">
                  <c:v>41471</c:v>
                </c:pt>
                <c:pt idx="2299">
                  <c:v>41470</c:v>
                </c:pt>
                <c:pt idx="2300">
                  <c:v>41469</c:v>
                </c:pt>
                <c:pt idx="2301">
                  <c:v>41468</c:v>
                </c:pt>
                <c:pt idx="2302">
                  <c:v>41467</c:v>
                </c:pt>
                <c:pt idx="2303">
                  <c:v>41466</c:v>
                </c:pt>
                <c:pt idx="2304">
                  <c:v>41465</c:v>
                </c:pt>
                <c:pt idx="2305">
                  <c:v>41464</c:v>
                </c:pt>
                <c:pt idx="2306">
                  <c:v>41463</c:v>
                </c:pt>
                <c:pt idx="2307">
                  <c:v>41462</c:v>
                </c:pt>
                <c:pt idx="2308">
                  <c:v>41461</c:v>
                </c:pt>
                <c:pt idx="2309">
                  <c:v>41460</c:v>
                </c:pt>
                <c:pt idx="2310">
                  <c:v>41459</c:v>
                </c:pt>
                <c:pt idx="2311">
                  <c:v>41458</c:v>
                </c:pt>
                <c:pt idx="2312">
                  <c:v>41457</c:v>
                </c:pt>
                <c:pt idx="2313">
                  <c:v>41456</c:v>
                </c:pt>
                <c:pt idx="2314">
                  <c:v>41455</c:v>
                </c:pt>
                <c:pt idx="2315">
                  <c:v>41454</c:v>
                </c:pt>
                <c:pt idx="2316">
                  <c:v>41453</c:v>
                </c:pt>
                <c:pt idx="2317">
                  <c:v>41452</c:v>
                </c:pt>
                <c:pt idx="2318">
                  <c:v>41451</c:v>
                </c:pt>
                <c:pt idx="2319">
                  <c:v>41450</c:v>
                </c:pt>
                <c:pt idx="2320">
                  <c:v>41449</c:v>
                </c:pt>
                <c:pt idx="2321">
                  <c:v>41448</c:v>
                </c:pt>
                <c:pt idx="2322">
                  <c:v>41447</c:v>
                </c:pt>
                <c:pt idx="2323">
                  <c:v>41446</c:v>
                </c:pt>
                <c:pt idx="2324">
                  <c:v>41445</c:v>
                </c:pt>
                <c:pt idx="2325">
                  <c:v>41444</c:v>
                </c:pt>
                <c:pt idx="2326">
                  <c:v>41443</c:v>
                </c:pt>
                <c:pt idx="2327">
                  <c:v>41442</c:v>
                </c:pt>
                <c:pt idx="2328">
                  <c:v>41441</c:v>
                </c:pt>
                <c:pt idx="2329">
                  <c:v>41440</c:v>
                </c:pt>
                <c:pt idx="2330">
                  <c:v>41439</c:v>
                </c:pt>
                <c:pt idx="2331">
                  <c:v>41438</c:v>
                </c:pt>
                <c:pt idx="2332">
                  <c:v>41437</c:v>
                </c:pt>
                <c:pt idx="2333">
                  <c:v>41436</c:v>
                </c:pt>
                <c:pt idx="2334">
                  <c:v>41435</c:v>
                </c:pt>
                <c:pt idx="2335">
                  <c:v>41434</c:v>
                </c:pt>
                <c:pt idx="2336">
                  <c:v>41433</c:v>
                </c:pt>
                <c:pt idx="2337">
                  <c:v>41432</c:v>
                </c:pt>
                <c:pt idx="2338">
                  <c:v>41431</c:v>
                </c:pt>
                <c:pt idx="2339">
                  <c:v>41430</c:v>
                </c:pt>
                <c:pt idx="2340">
                  <c:v>41429</c:v>
                </c:pt>
                <c:pt idx="2341">
                  <c:v>41428</c:v>
                </c:pt>
                <c:pt idx="2342">
                  <c:v>41427</c:v>
                </c:pt>
                <c:pt idx="2343">
                  <c:v>41426</c:v>
                </c:pt>
                <c:pt idx="2344">
                  <c:v>41425</c:v>
                </c:pt>
                <c:pt idx="2345">
                  <c:v>41424</c:v>
                </c:pt>
                <c:pt idx="2346">
                  <c:v>41423</c:v>
                </c:pt>
                <c:pt idx="2347">
                  <c:v>41422</c:v>
                </c:pt>
                <c:pt idx="2348">
                  <c:v>41421</c:v>
                </c:pt>
                <c:pt idx="2349">
                  <c:v>41420</c:v>
                </c:pt>
                <c:pt idx="2350">
                  <c:v>41419</c:v>
                </c:pt>
                <c:pt idx="2351">
                  <c:v>41418</c:v>
                </c:pt>
                <c:pt idx="2352">
                  <c:v>41417</c:v>
                </c:pt>
                <c:pt idx="2353">
                  <c:v>41416</c:v>
                </c:pt>
                <c:pt idx="2354">
                  <c:v>41415</c:v>
                </c:pt>
                <c:pt idx="2355">
                  <c:v>41414</c:v>
                </c:pt>
                <c:pt idx="2356">
                  <c:v>41413</c:v>
                </c:pt>
                <c:pt idx="2357">
                  <c:v>41412</c:v>
                </c:pt>
                <c:pt idx="2358">
                  <c:v>41411</c:v>
                </c:pt>
                <c:pt idx="2359">
                  <c:v>41410</c:v>
                </c:pt>
                <c:pt idx="2360">
                  <c:v>41409</c:v>
                </c:pt>
                <c:pt idx="2361">
                  <c:v>41408</c:v>
                </c:pt>
                <c:pt idx="2362">
                  <c:v>41407</c:v>
                </c:pt>
                <c:pt idx="2363">
                  <c:v>41406</c:v>
                </c:pt>
                <c:pt idx="2364">
                  <c:v>41405</c:v>
                </c:pt>
                <c:pt idx="2365">
                  <c:v>41404</c:v>
                </c:pt>
                <c:pt idx="2366">
                  <c:v>41403</c:v>
                </c:pt>
                <c:pt idx="2367">
                  <c:v>41402</c:v>
                </c:pt>
                <c:pt idx="2368">
                  <c:v>41401</c:v>
                </c:pt>
                <c:pt idx="2369">
                  <c:v>41400</c:v>
                </c:pt>
                <c:pt idx="2370">
                  <c:v>41399</c:v>
                </c:pt>
                <c:pt idx="2371">
                  <c:v>41398</c:v>
                </c:pt>
                <c:pt idx="2372">
                  <c:v>41397</c:v>
                </c:pt>
                <c:pt idx="2373">
                  <c:v>41396</c:v>
                </c:pt>
                <c:pt idx="2374">
                  <c:v>41395</c:v>
                </c:pt>
                <c:pt idx="2375">
                  <c:v>41394</c:v>
                </c:pt>
                <c:pt idx="2376">
                  <c:v>41393</c:v>
                </c:pt>
                <c:pt idx="2377">
                  <c:v>41392</c:v>
                </c:pt>
                <c:pt idx="2378">
                  <c:v>41391</c:v>
                </c:pt>
                <c:pt idx="2379">
                  <c:v>41390</c:v>
                </c:pt>
                <c:pt idx="2380">
                  <c:v>41389</c:v>
                </c:pt>
                <c:pt idx="2381">
                  <c:v>41388</c:v>
                </c:pt>
                <c:pt idx="2382">
                  <c:v>41387</c:v>
                </c:pt>
                <c:pt idx="2383">
                  <c:v>41386</c:v>
                </c:pt>
                <c:pt idx="2384">
                  <c:v>41385</c:v>
                </c:pt>
                <c:pt idx="2385">
                  <c:v>41384</c:v>
                </c:pt>
                <c:pt idx="2386">
                  <c:v>41383</c:v>
                </c:pt>
                <c:pt idx="2387">
                  <c:v>41382</c:v>
                </c:pt>
                <c:pt idx="2388">
                  <c:v>41381</c:v>
                </c:pt>
                <c:pt idx="2389">
                  <c:v>41380</c:v>
                </c:pt>
                <c:pt idx="2390">
                  <c:v>41379</c:v>
                </c:pt>
                <c:pt idx="2391">
                  <c:v>41378</c:v>
                </c:pt>
                <c:pt idx="2392">
                  <c:v>41377</c:v>
                </c:pt>
                <c:pt idx="2393">
                  <c:v>41376</c:v>
                </c:pt>
                <c:pt idx="2394">
                  <c:v>41375</c:v>
                </c:pt>
                <c:pt idx="2395">
                  <c:v>41374</c:v>
                </c:pt>
                <c:pt idx="2396">
                  <c:v>41373</c:v>
                </c:pt>
                <c:pt idx="2397">
                  <c:v>41372</c:v>
                </c:pt>
                <c:pt idx="2398">
                  <c:v>41371</c:v>
                </c:pt>
                <c:pt idx="2399">
                  <c:v>41370</c:v>
                </c:pt>
                <c:pt idx="2400">
                  <c:v>41369</c:v>
                </c:pt>
                <c:pt idx="2401">
                  <c:v>41368</c:v>
                </c:pt>
                <c:pt idx="2402">
                  <c:v>41367</c:v>
                </c:pt>
                <c:pt idx="2403">
                  <c:v>41366</c:v>
                </c:pt>
                <c:pt idx="2404">
                  <c:v>41365</c:v>
                </c:pt>
                <c:pt idx="2405">
                  <c:v>41364</c:v>
                </c:pt>
                <c:pt idx="2406">
                  <c:v>41363</c:v>
                </c:pt>
                <c:pt idx="2407">
                  <c:v>41362</c:v>
                </c:pt>
                <c:pt idx="2408">
                  <c:v>41361</c:v>
                </c:pt>
                <c:pt idx="2409">
                  <c:v>41360</c:v>
                </c:pt>
                <c:pt idx="2410">
                  <c:v>41359</c:v>
                </c:pt>
                <c:pt idx="2411">
                  <c:v>41358</c:v>
                </c:pt>
                <c:pt idx="2412">
                  <c:v>41357</c:v>
                </c:pt>
                <c:pt idx="2413">
                  <c:v>41356</c:v>
                </c:pt>
                <c:pt idx="2414">
                  <c:v>41355</c:v>
                </c:pt>
                <c:pt idx="2415">
                  <c:v>41354</c:v>
                </c:pt>
                <c:pt idx="2416">
                  <c:v>41353</c:v>
                </c:pt>
                <c:pt idx="2417">
                  <c:v>41352</c:v>
                </c:pt>
                <c:pt idx="2418">
                  <c:v>41351</c:v>
                </c:pt>
                <c:pt idx="2419">
                  <c:v>41350</c:v>
                </c:pt>
                <c:pt idx="2420">
                  <c:v>41349</c:v>
                </c:pt>
                <c:pt idx="2421">
                  <c:v>41348</c:v>
                </c:pt>
                <c:pt idx="2422">
                  <c:v>41347</c:v>
                </c:pt>
                <c:pt idx="2423">
                  <c:v>41346</c:v>
                </c:pt>
                <c:pt idx="2424">
                  <c:v>41345</c:v>
                </c:pt>
                <c:pt idx="2425">
                  <c:v>41344</c:v>
                </c:pt>
                <c:pt idx="2426">
                  <c:v>41343</c:v>
                </c:pt>
                <c:pt idx="2427">
                  <c:v>41342</c:v>
                </c:pt>
                <c:pt idx="2428">
                  <c:v>41341</c:v>
                </c:pt>
                <c:pt idx="2429">
                  <c:v>41340</c:v>
                </c:pt>
                <c:pt idx="2430">
                  <c:v>41339</c:v>
                </c:pt>
                <c:pt idx="2431">
                  <c:v>41338</c:v>
                </c:pt>
                <c:pt idx="2432">
                  <c:v>41337</c:v>
                </c:pt>
                <c:pt idx="2433">
                  <c:v>41336</c:v>
                </c:pt>
                <c:pt idx="2434">
                  <c:v>41335</c:v>
                </c:pt>
                <c:pt idx="2435">
                  <c:v>41334</c:v>
                </c:pt>
                <c:pt idx="2436">
                  <c:v>41333</c:v>
                </c:pt>
                <c:pt idx="2437">
                  <c:v>41332</c:v>
                </c:pt>
                <c:pt idx="2438">
                  <c:v>41331</c:v>
                </c:pt>
                <c:pt idx="2439">
                  <c:v>41330</c:v>
                </c:pt>
                <c:pt idx="2440">
                  <c:v>41329</c:v>
                </c:pt>
                <c:pt idx="2441">
                  <c:v>41328</c:v>
                </c:pt>
                <c:pt idx="2442">
                  <c:v>41327</c:v>
                </c:pt>
                <c:pt idx="2443">
                  <c:v>41326</c:v>
                </c:pt>
                <c:pt idx="2444">
                  <c:v>41325</c:v>
                </c:pt>
                <c:pt idx="2445">
                  <c:v>41324</c:v>
                </c:pt>
                <c:pt idx="2446">
                  <c:v>41323</c:v>
                </c:pt>
                <c:pt idx="2447">
                  <c:v>41322</c:v>
                </c:pt>
                <c:pt idx="2448">
                  <c:v>41321</c:v>
                </c:pt>
                <c:pt idx="2449">
                  <c:v>41320</c:v>
                </c:pt>
                <c:pt idx="2450">
                  <c:v>41319</c:v>
                </c:pt>
                <c:pt idx="2451">
                  <c:v>41318</c:v>
                </c:pt>
                <c:pt idx="2452">
                  <c:v>41317</c:v>
                </c:pt>
                <c:pt idx="2453">
                  <c:v>41316</c:v>
                </c:pt>
                <c:pt idx="2454">
                  <c:v>41315</c:v>
                </c:pt>
                <c:pt idx="2455">
                  <c:v>41314</c:v>
                </c:pt>
                <c:pt idx="2456">
                  <c:v>41313</c:v>
                </c:pt>
                <c:pt idx="2457">
                  <c:v>41312</c:v>
                </c:pt>
                <c:pt idx="2458">
                  <c:v>41311</c:v>
                </c:pt>
                <c:pt idx="2459">
                  <c:v>41310</c:v>
                </c:pt>
                <c:pt idx="2460">
                  <c:v>41309</c:v>
                </c:pt>
                <c:pt idx="2461">
                  <c:v>41308</c:v>
                </c:pt>
                <c:pt idx="2462">
                  <c:v>41307</c:v>
                </c:pt>
                <c:pt idx="2463">
                  <c:v>41306</c:v>
                </c:pt>
                <c:pt idx="2464">
                  <c:v>41305</c:v>
                </c:pt>
                <c:pt idx="2465">
                  <c:v>41304</c:v>
                </c:pt>
                <c:pt idx="2466">
                  <c:v>41303</c:v>
                </c:pt>
                <c:pt idx="2467">
                  <c:v>41302</c:v>
                </c:pt>
                <c:pt idx="2468">
                  <c:v>41301</c:v>
                </c:pt>
                <c:pt idx="2469">
                  <c:v>41300</c:v>
                </c:pt>
                <c:pt idx="2470">
                  <c:v>41299</c:v>
                </c:pt>
                <c:pt idx="2471">
                  <c:v>41298</c:v>
                </c:pt>
                <c:pt idx="2472">
                  <c:v>41297</c:v>
                </c:pt>
                <c:pt idx="2473">
                  <c:v>41296</c:v>
                </c:pt>
                <c:pt idx="2474">
                  <c:v>41295</c:v>
                </c:pt>
                <c:pt idx="2475">
                  <c:v>41294</c:v>
                </c:pt>
                <c:pt idx="2476">
                  <c:v>41293</c:v>
                </c:pt>
                <c:pt idx="2477">
                  <c:v>41292</c:v>
                </c:pt>
                <c:pt idx="2478">
                  <c:v>41291</c:v>
                </c:pt>
                <c:pt idx="2479">
                  <c:v>41290</c:v>
                </c:pt>
                <c:pt idx="2480">
                  <c:v>41289</c:v>
                </c:pt>
                <c:pt idx="2481">
                  <c:v>41288</c:v>
                </c:pt>
                <c:pt idx="2482">
                  <c:v>41287</c:v>
                </c:pt>
                <c:pt idx="2483">
                  <c:v>41286</c:v>
                </c:pt>
                <c:pt idx="2484">
                  <c:v>41285</c:v>
                </c:pt>
                <c:pt idx="2485">
                  <c:v>41284</c:v>
                </c:pt>
                <c:pt idx="2486">
                  <c:v>41283</c:v>
                </c:pt>
                <c:pt idx="2487">
                  <c:v>41282</c:v>
                </c:pt>
                <c:pt idx="2488">
                  <c:v>41281</c:v>
                </c:pt>
                <c:pt idx="2489">
                  <c:v>41280</c:v>
                </c:pt>
                <c:pt idx="2490">
                  <c:v>41279</c:v>
                </c:pt>
                <c:pt idx="2491">
                  <c:v>41278</c:v>
                </c:pt>
                <c:pt idx="2492">
                  <c:v>41277</c:v>
                </c:pt>
                <c:pt idx="2493">
                  <c:v>41276</c:v>
                </c:pt>
                <c:pt idx="2494">
                  <c:v>41275</c:v>
                </c:pt>
                <c:pt idx="2495">
                  <c:v>41274</c:v>
                </c:pt>
                <c:pt idx="2496">
                  <c:v>41273</c:v>
                </c:pt>
                <c:pt idx="2497">
                  <c:v>41272</c:v>
                </c:pt>
                <c:pt idx="2498">
                  <c:v>41271</c:v>
                </c:pt>
                <c:pt idx="2499">
                  <c:v>41270</c:v>
                </c:pt>
                <c:pt idx="2500">
                  <c:v>41269</c:v>
                </c:pt>
                <c:pt idx="2501">
                  <c:v>41268</c:v>
                </c:pt>
                <c:pt idx="2502">
                  <c:v>41267</c:v>
                </c:pt>
                <c:pt idx="2503">
                  <c:v>41266</c:v>
                </c:pt>
                <c:pt idx="2504">
                  <c:v>41265</c:v>
                </c:pt>
                <c:pt idx="2505">
                  <c:v>41264</c:v>
                </c:pt>
                <c:pt idx="2506">
                  <c:v>41263</c:v>
                </c:pt>
                <c:pt idx="2507">
                  <c:v>41262</c:v>
                </c:pt>
                <c:pt idx="2508">
                  <c:v>41261</c:v>
                </c:pt>
                <c:pt idx="2509">
                  <c:v>41260</c:v>
                </c:pt>
                <c:pt idx="2510">
                  <c:v>41259</c:v>
                </c:pt>
                <c:pt idx="2511">
                  <c:v>41258</c:v>
                </c:pt>
                <c:pt idx="2512">
                  <c:v>41257</c:v>
                </c:pt>
                <c:pt idx="2513">
                  <c:v>41256</c:v>
                </c:pt>
                <c:pt idx="2514">
                  <c:v>41255</c:v>
                </c:pt>
                <c:pt idx="2515">
                  <c:v>41254</c:v>
                </c:pt>
                <c:pt idx="2516">
                  <c:v>41253</c:v>
                </c:pt>
                <c:pt idx="2517">
                  <c:v>41252</c:v>
                </c:pt>
                <c:pt idx="2518">
                  <c:v>41251</c:v>
                </c:pt>
                <c:pt idx="2519">
                  <c:v>41250</c:v>
                </c:pt>
                <c:pt idx="2520">
                  <c:v>41249</c:v>
                </c:pt>
                <c:pt idx="2521">
                  <c:v>41248</c:v>
                </c:pt>
                <c:pt idx="2522">
                  <c:v>41247</c:v>
                </c:pt>
                <c:pt idx="2523">
                  <c:v>41246</c:v>
                </c:pt>
                <c:pt idx="2524">
                  <c:v>41245</c:v>
                </c:pt>
                <c:pt idx="2525">
                  <c:v>41244</c:v>
                </c:pt>
                <c:pt idx="2526">
                  <c:v>41243</c:v>
                </c:pt>
                <c:pt idx="2527">
                  <c:v>41242</c:v>
                </c:pt>
                <c:pt idx="2528">
                  <c:v>41241</c:v>
                </c:pt>
                <c:pt idx="2529">
                  <c:v>41240</c:v>
                </c:pt>
                <c:pt idx="2530">
                  <c:v>41239</c:v>
                </c:pt>
                <c:pt idx="2531">
                  <c:v>41238</c:v>
                </c:pt>
                <c:pt idx="2532">
                  <c:v>41237</c:v>
                </c:pt>
                <c:pt idx="2533">
                  <c:v>41236</c:v>
                </c:pt>
                <c:pt idx="2534">
                  <c:v>41235</c:v>
                </c:pt>
                <c:pt idx="2535">
                  <c:v>41234</c:v>
                </c:pt>
                <c:pt idx="2536">
                  <c:v>41233</c:v>
                </c:pt>
                <c:pt idx="2537">
                  <c:v>41232</c:v>
                </c:pt>
                <c:pt idx="2538">
                  <c:v>41231</c:v>
                </c:pt>
                <c:pt idx="2539">
                  <c:v>41230</c:v>
                </c:pt>
                <c:pt idx="2540">
                  <c:v>41229</c:v>
                </c:pt>
                <c:pt idx="2541">
                  <c:v>41228</c:v>
                </c:pt>
                <c:pt idx="2542">
                  <c:v>41227</c:v>
                </c:pt>
                <c:pt idx="2543">
                  <c:v>41226</c:v>
                </c:pt>
                <c:pt idx="2544">
                  <c:v>41225</c:v>
                </c:pt>
                <c:pt idx="2545">
                  <c:v>41224</c:v>
                </c:pt>
                <c:pt idx="2546">
                  <c:v>41223</c:v>
                </c:pt>
                <c:pt idx="2547">
                  <c:v>41222</c:v>
                </c:pt>
                <c:pt idx="2548">
                  <c:v>41221</c:v>
                </c:pt>
                <c:pt idx="2549">
                  <c:v>41220</c:v>
                </c:pt>
                <c:pt idx="2550">
                  <c:v>41219</c:v>
                </c:pt>
                <c:pt idx="2551">
                  <c:v>41218</c:v>
                </c:pt>
                <c:pt idx="2552">
                  <c:v>41217</c:v>
                </c:pt>
                <c:pt idx="2553">
                  <c:v>41216</c:v>
                </c:pt>
                <c:pt idx="2554">
                  <c:v>41215</c:v>
                </c:pt>
                <c:pt idx="2555">
                  <c:v>41214</c:v>
                </c:pt>
                <c:pt idx="2556">
                  <c:v>41213</c:v>
                </c:pt>
                <c:pt idx="2557">
                  <c:v>41212</c:v>
                </c:pt>
                <c:pt idx="2558">
                  <c:v>41211</c:v>
                </c:pt>
                <c:pt idx="2559">
                  <c:v>41210</c:v>
                </c:pt>
                <c:pt idx="2560">
                  <c:v>41209</c:v>
                </c:pt>
                <c:pt idx="2561">
                  <c:v>41208</c:v>
                </c:pt>
                <c:pt idx="2562">
                  <c:v>41207</c:v>
                </c:pt>
                <c:pt idx="2563">
                  <c:v>41206</c:v>
                </c:pt>
                <c:pt idx="2564">
                  <c:v>41205</c:v>
                </c:pt>
                <c:pt idx="2565">
                  <c:v>41204</c:v>
                </c:pt>
                <c:pt idx="2566">
                  <c:v>41203</c:v>
                </c:pt>
                <c:pt idx="2567">
                  <c:v>41202</c:v>
                </c:pt>
                <c:pt idx="2568">
                  <c:v>41201</c:v>
                </c:pt>
                <c:pt idx="2569">
                  <c:v>41200</c:v>
                </c:pt>
                <c:pt idx="2570">
                  <c:v>41199</c:v>
                </c:pt>
                <c:pt idx="2571">
                  <c:v>41198</c:v>
                </c:pt>
                <c:pt idx="2572">
                  <c:v>41197</c:v>
                </c:pt>
                <c:pt idx="2573">
                  <c:v>41196</c:v>
                </c:pt>
                <c:pt idx="2574">
                  <c:v>41195</c:v>
                </c:pt>
                <c:pt idx="2575">
                  <c:v>41194</c:v>
                </c:pt>
                <c:pt idx="2576">
                  <c:v>41193</c:v>
                </c:pt>
                <c:pt idx="2577">
                  <c:v>41192</c:v>
                </c:pt>
                <c:pt idx="2578">
                  <c:v>41191</c:v>
                </c:pt>
                <c:pt idx="2579">
                  <c:v>41190</c:v>
                </c:pt>
                <c:pt idx="2580">
                  <c:v>41189</c:v>
                </c:pt>
                <c:pt idx="2581">
                  <c:v>41188</c:v>
                </c:pt>
                <c:pt idx="2582">
                  <c:v>41187</c:v>
                </c:pt>
                <c:pt idx="2583">
                  <c:v>41186</c:v>
                </c:pt>
                <c:pt idx="2584">
                  <c:v>41185</c:v>
                </c:pt>
                <c:pt idx="2585">
                  <c:v>41184</c:v>
                </c:pt>
                <c:pt idx="2586">
                  <c:v>41183</c:v>
                </c:pt>
                <c:pt idx="2587">
                  <c:v>41182</c:v>
                </c:pt>
                <c:pt idx="2588">
                  <c:v>41181</c:v>
                </c:pt>
                <c:pt idx="2589">
                  <c:v>41180</c:v>
                </c:pt>
                <c:pt idx="2590">
                  <c:v>41179</c:v>
                </c:pt>
                <c:pt idx="2591">
                  <c:v>41178</c:v>
                </c:pt>
                <c:pt idx="2592">
                  <c:v>41177</c:v>
                </c:pt>
                <c:pt idx="2593">
                  <c:v>41176</c:v>
                </c:pt>
                <c:pt idx="2594">
                  <c:v>41175</c:v>
                </c:pt>
                <c:pt idx="2595">
                  <c:v>41174</c:v>
                </c:pt>
                <c:pt idx="2596">
                  <c:v>41173</c:v>
                </c:pt>
                <c:pt idx="2597">
                  <c:v>41172</c:v>
                </c:pt>
                <c:pt idx="2598">
                  <c:v>41171</c:v>
                </c:pt>
                <c:pt idx="2599">
                  <c:v>41170</c:v>
                </c:pt>
                <c:pt idx="2600">
                  <c:v>41169</c:v>
                </c:pt>
                <c:pt idx="2601">
                  <c:v>41168</c:v>
                </c:pt>
                <c:pt idx="2602">
                  <c:v>41167</c:v>
                </c:pt>
                <c:pt idx="2603">
                  <c:v>41166</c:v>
                </c:pt>
                <c:pt idx="2604">
                  <c:v>41165</c:v>
                </c:pt>
                <c:pt idx="2605">
                  <c:v>41164</c:v>
                </c:pt>
                <c:pt idx="2606">
                  <c:v>41163</c:v>
                </c:pt>
                <c:pt idx="2607">
                  <c:v>41162</c:v>
                </c:pt>
                <c:pt idx="2608">
                  <c:v>41161</c:v>
                </c:pt>
                <c:pt idx="2609">
                  <c:v>41160</c:v>
                </c:pt>
                <c:pt idx="2610">
                  <c:v>41159</c:v>
                </c:pt>
                <c:pt idx="2611">
                  <c:v>41158</c:v>
                </c:pt>
                <c:pt idx="2612">
                  <c:v>41157</c:v>
                </c:pt>
                <c:pt idx="2613">
                  <c:v>41156</c:v>
                </c:pt>
                <c:pt idx="2614">
                  <c:v>41155</c:v>
                </c:pt>
                <c:pt idx="2615">
                  <c:v>41154</c:v>
                </c:pt>
                <c:pt idx="2616">
                  <c:v>41153</c:v>
                </c:pt>
                <c:pt idx="2617">
                  <c:v>41152</c:v>
                </c:pt>
                <c:pt idx="2618">
                  <c:v>41151</c:v>
                </c:pt>
                <c:pt idx="2619">
                  <c:v>41150</c:v>
                </c:pt>
                <c:pt idx="2620">
                  <c:v>41149</c:v>
                </c:pt>
                <c:pt idx="2621">
                  <c:v>41148</c:v>
                </c:pt>
                <c:pt idx="2622">
                  <c:v>41147</c:v>
                </c:pt>
                <c:pt idx="2623">
                  <c:v>41146</c:v>
                </c:pt>
                <c:pt idx="2624">
                  <c:v>41145</c:v>
                </c:pt>
                <c:pt idx="2625">
                  <c:v>41144</c:v>
                </c:pt>
                <c:pt idx="2626">
                  <c:v>41143</c:v>
                </c:pt>
                <c:pt idx="2627">
                  <c:v>41142</c:v>
                </c:pt>
                <c:pt idx="2628">
                  <c:v>41141</c:v>
                </c:pt>
                <c:pt idx="2629">
                  <c:v>41140</c:v>
                </c:pt>
                <c:pt idx="2630">
                  <c:v>41139</c:v>
                </c:pt>
                <c:pt idx="2631">
                  <c:v>41138</c:v>
                </c:pt>
                <c:pt idx="2632">
                  <c:v>41137</c:v>
                </c:pt>
                <c:pt idx="2633">
                  <c:v>41136</c:v>
                </c:pt>
                <c:pt idx="2634">
                  <c:v>41135</c:v>
                </c:pt>
                <c:pt idx="2635">
                  <c:v>41134</c:v>
                </c:pt>
                <c:pt idx="2636">
                  <c:v>41133</c:v>
                </c:pt>
                <c:pt idx="2637">
                  <c:v>41132</c:v>
                </c:pt>
                <c:pt idx="2638">
                  <c:v>41131</c:v>
                </c:pt>
                <c:pt idx="2639">
                  <c:v>41130</c:v>
                </c:pt>
                <c:pt idx="2640">
                  <c:v>41129</c:v>
                </c:pt>
                <c:pt idx="2641">
                  <c:v>41128</c:v>
                </c:pt>
                <c:pt idx="2642">
                  <c:v>41127</c:v>
                </c:pt>
                <c:pt idx="2643">
                  <c:v>41126</c:v>
                </c:pt>
                <c:pt idx="2644">
                  <c:v>41125</c:v>
                </c:pt>
                <c:pt idx="2645">
                  <c:v>41124</c:v>
                </c:pt>
                <c:pt idx="2646">
                  <c:v>41123</c:v>
                </c:pt>
                <c:pt idx="2647">
                  <c:v>41122</c:v>
                </c:pt>
                <c:pt idx="2648">
                  <c:v>41121</c:v>
                </c:pt>
                <c:pt idx="2649">
                  <c:v>41120</c:v>
                </c:pt>
                <c:pt idx="2650">
                  <c:v>41119</c:v>
                </c:pt>
                <c:pt idx="2651">
                  <c:v>41118</c:v>
                </c:pt>
                <c:pt idx="2652">
                  <c:v>41117</c:v>
                </c:pt>
                <c:pt idx="2653">
                  <c:v>41116</c:v>
                </c:pt>
                <c:pt idx="2654">
                  <c:v>41115</c:v>
                </c:pt>
                <c:pt idx="2655">
                  <c:v>41114</c:v>
                </c:pt>
                <c:pt idx="2656">
                  <c:v>41113</c:v>
                </c:pt>
                <c:pt idx="2657">
                  <c:v>41112</c:v>
                </c:pt>
                <c:pt idx="2658">
                  <c:v>41111</c:v>
                </c:pt>
                <c:pt idx="2659">
                  <c:v>41110</c:v>
                </c:pt>
                <c:pt idx="2660">
                  <c:v>41109</c:v>
                </c:pt>
                <c:pt idx="2661">
                  <c:v>41108</c:v>
                </c:pt>
                <c:pt idx="2662">
                  <c:v>41107</c:v>
                </c:pt>
                <c:pt idx="2663">
                  <c:v>41106</c:v>
                </c:pt>
                <c:pt idx="2664">
                  <c:v>41105</c:v>
                </c:pt>
                <c:pt idx="2665">
                  <c:v>41104</c:v>
                </c:pt>
                <c:pt idx="2666">
                  <c:v>41103</c:v>
                </c:pt>
                <c:pt idx="2667">
                  <c:v>41102</c:v>
                </c:pt>
                <c:pt idx="2668">
                  <c:v>41101</c:v>
                </c:pt>
                <c:pt idx="2669">
                  <c:v>41100</c:v>
                </c:pt>
                <c:pt idx="2670">
                  <c:v>41099</c:v>
                </c:pt>
                <c:pt idx="2671">
                  <c:v>41098</c:v>
                </c:pt>
                <c:pt idx="2672">
                  <c:v>41097</c:v>
                </c:pt>
                <c:pt idx="2673">
                  <c:v>41096</c:v>
                </c:pt>
                <c:pt idx="2674">
                  <c:v>41095</c:v>
                </c:pt>
                <c:pt idx="2675">
                  <c:v>41094</c:v>
                </c:pt>
                <c:pt idx="2676">
                  <c:v>41093</c:v>
                </c:pt>
                <c:pt idx="2677">
                  <c:v>41092</c:v>
                </c:pt>
                <c:pt idx="2678">
                  <c:v>41091</c:v>
                </c:pt>
                <c:pt idx="2679">
                  <c:v>41090</c:v>
                </c:pt>
                <c:pt idx="2680">
                  <c:v>41089</c:v>
                </c:pt>
                <c:pt idx="2681">
                  <c:v>41088</c:v>
                </c:pt>
                <c:pt idx="2682">
                  <c:v>41087</c:v>
                </c:pt>
                <c:pt idx="2683">
                  <c:v>41086</c:v>
                </c:pt>
                <c:pt idx="2684">
                  <c:v>41085</c:v>
                </c:pt>
                <c:pt idx="2685">
                  <c:v>41084</c:v>
                </c:pt>
                <c:pt idx="2686">
                  <c:v>41083</c:v>
                </c:pt>
                <c:pt idx="2687">
                  <c:v>41082</c:v>
                </c:pt>
                <c:pt idx="2688">
                  <c:v>41081</c:v>
                </c:pt>
                <c:pt idx="2689">
                  <c:v>41080</c:v>
                </c:pt>
                <c:pt idx="2690">
                  <c:v>41079</c:v>
                </c:pt>
                <c:pt idx="2691">
                  <c:v>41078</c:v>
                </c:pt>
                <c:pt idx="2692">
                  <c:v>41077</c:v>
                </c:pt>
                <c:pt idx="2693">
                  <c:v>41076</c:v>
                </c:pt>
                <c:pt idx="2694">
                  <c:v>41075</c:v>
                </c:pt>
                <c:pt idx="2695">
                  <c:v>41074</c:v>
                </c:pt>
                <c:pt idx="2696">
                  <c:v>41073</c:v>
                </c:pt>
                <c:pt idx="2697">
                  <c:v>41072</c:v>
                </c:pt>
                <c:pt idx="2698">
                  <c:v>41071</c:v>
                </c:pt>
                <c:pt idx="2699">
                  <c:v>41070</c:v>
                </c:pt>
                <c:pt idx="2700">
                  <c:v>41069</c:v>
                </c:pt>
                <c:pt idx="2701">
                  <c:v>41068</c:v>
                </c:pt>
                <c:pt idx="2702">
                  <c:v>41067</c:v>
                </c:pt>
                <c:pt idx="2703">
                  <c:v>41066</c:v>
                </c:pt>
                <c:pt idx="2704">
                  <c:v>41065</c:v>
                </c:pt>
                <c:pt idx="2705">
                  <c:v>41064</c:v>
                </c:pt>
                <c:pt idx="2706">
                  <c:v>41063</c:v>
                </c:pt>
                <c:pt idx="2707">
                  <c:v>41062</c:v>
                </c:pt>
                <c:pt idx="2708">
                  <c:v>41061</c:v>
                </c:pt>
                <c:pt idx="2709">
                  <c:v>41060</c:v>
                </c:pt>
                <c:pt idx="2710">
                  <c:v>41059</c:v>
                </c:pt>
                <c:pt idx="2711">
                  <c:v>41058</c:v>
                </c:pt>
                <c:pt idx="2712">
                  <c:v>41057</c:v>
                </c:pt>
                <c:pt idx="2713">
                  <c:v>41056</c:v>
                </c:pt>
                <c:pt idx="2714">
                  <c:v>41055</c:v>
                </c:pt>
                <c:pt idx="2715">
                  <c:v>41054</c:v>
                </c:pt>
                <c:pt idx="2716">
                  <c:v>41053</c:v>
                </c:pt>
                <c:pt idx="2717">
                  <c:v>41052</c:v>
                </c:pt>
                <c:pt idx="2718">
                  <c:v>41051</c:v>
                </c:pt>
                <c:pt idx="2719">
                  <c:v>41050</c:v>
                </c:pt>
                <c:pt idx="2720">
                  <c:v>41049</c:v>
                </c:pt>
                <c:pt idx="2721">
                  <c:v>41048</c:v>
                </c:pt>
                <c:pt idx="2722">
                  <c:v>41047</c:v>
                </c:pt>
                <c:pt idx="2723">
                  <c:v>41046</c:v>
                </c:pt>
                <c:pt idx="2724">
                  <c:v>41045</c:v>
                </c:pt>
                <c:pt idx="2725">
                  <c:v>41044</c:v>
                </c:pt>
                <c:pt idx="2726">
                  <c:v>41043</c:v>
                </c:pt>
                <c:pt idx="2727">
                  <c:v>41042</c:v>
                </c:pt>
                <c:pt idx="2728">
                  <c:v>41041</c:v>
                </c:pt>
                <c:pt idx="2729">
                  <c:v>41040</c:v>
                </c:pt>
                <c:pt idx="2730">
                  <c:v>41039</c:v>
                </c:pt>
                <c:pt idx="2731">
                  <c:v>41038</c:v>
                </c:pt>
                <c:pt idx="2732">
                  <c:v>41037</c:v>
                </c:pt>
                <c:pt idx="2733">
                  <c:v>41036</c:v>
                </c:pt>
                <c:pt idx="2734">
                  <c:v>41035</c:v>
                </c:pt>
                <c:pt idx="2735">
                  <c:v>41034</c:v>
                </c:pt>
                <c:pt idx="2736">
                  <c:v>41033</c:v>
                </c:pt>
                <c:pt idx="2737">
                  <c:v>41032</c:v>
                </c:pt>
                <c:pt idx="2738">
                  <c:v>41031</c:v>
                </c:pt>
                <c:pt idx="2739">
                  <c:v>41030</c:v>
                </c:pt>
                <c:pt idx="2740">
                  <c:v>41029</c:v>
                </c:pt>
                <c:pt idx="2741">
                  <c:v>41028</c:v>
                </c:pt>
                <c:pt idx="2742">
                  <c:v>41027</c:v>
                </c:pt>
                <c:pt idx="2743">
                  <c:v>41026</c:v>
                </c:pt>
                <c:pt idx="2744">
                  <c:v>41025</c:v>
                </c:pt>
                <c:pt idx="2745">
                  <c:v>41024</c:v>
                </c:pt>
                <c:pt idx="2746">
                  <c:v>41023</c:v>
                </c:pt>
                <c:pt idx="2747">
                  <c:v>41022</c:v>
                </c:pt>
                <c:pt idx="2748">
                  <c:v>41021</c:v>
                </c:pt>
                <c:pt idx="2749">
                  <c:v>41020</c:v>
                </c:pt>
                <c:pt idx="2750">
                  <c:v>41019</c:v>
                </c:pt>
                <c:pt idx="2751">
                  <c:v>41018</c:v>
                </c:pt>
                <c:pt idx="2752">
                  <c:v>41017</c:v>
                </c:pt>
                <c:pt idx="2753">
                  <c:v>41016</c:v>
                </c:pt>
                <c:pt idx="2754">
                  <c:v>41015</c:v>
                </c:pt>
                <c:pt idx="2755">
                  <c:v>41014</c:v>
                </c:pt>
                <c:pt idx="2756">
                  <c:v>41013</c:v>
                </c:pt>
                <c:pt idx="2757">
                  <c:v>41012</c:v>
                </c:pt>
                <c:pt idx="2758">
                  <c:v>41011</c:v>
                </c:pt>
                <c:pt idx="2759">
                  <c:v>41010</c:v>
                </c:pt>
                <c:pt idx="2760">
                  <c:v>41009</c:v>
                </c:pt>
                <c:pt idx="2761">
                  <c:v>41008</c:v>
                </c:pt>
                <c:pt idx="2762">
                  <c:v>41007</c:v>
                </c:pt>
                <c:pt idx="2763">
                  <c:v>41006</c:v>
                </c:pt>
                <c:pt idx="2764">
                  <c:v>41005</c:v>
                </c:pt>
                <c:pt idx="2765">
                  <c:v>41004</c:v>
                </c:pt>
                <c:pt idx="2766">
                  <c:v>41003</c:v>
                </c:pt>
                <c:pt idx="2767">
                  <c:v>41002</c:v>
                </c:pt>
                <c:pt idx="2768">
                  <c:v>41001</c:v>
                </c:pt>
                <c:pt idx="2769">
                  <c:v>41000</c:v>
                </c:pt>
                <c:pt idx="2770">
                  <c:v>40999</c:v>
                </c:pt>
                <c:pt idx="2771">
                  <c:v>40998</c:v>
                </c:pt>
                <c:pt idx="2772">
                  <c:v>40997</c:v>
                </c:pt>
                <c:pt idx="2773">
                  <c:v>40996</c:v>
                </c:pt>
                <c:pt idx="2774">
                  <c:v>40995</c:v>
                </c:pt>
                <c:pt idx="2775">
                  <c:v>40994</c:v>
                </c:pt>
                <c:pt idx="2776">
                  <c:v>40993</c:v>
                </c:pt>
                <c:pt idx="2777">
                  <c:v>40992</c:v>
                </c:pt>
                <c:pt idx="2778">
                  <c:v>40991</c:v>
                </c:pt>
                <c:pt idx="2779">
                  <c:v>40990</c:v>
                </c:pt>
                <c:pt idx="2780">
                  <c:v>40989</c:v>
                </c:pt>
                <c:pt idx="2781">
                  <c:v>40988</c:v>
                </c:pt>
                <c:pt idx="2782">
                  <c:v>40987</c:v>
                </c:pt>
                <c:pt idx="2783">
                  <c:v>40986</c:v>
                </c:pt>
                <c:pt idx="2784">
                  <c:v>40985</c:v>
                </c:pt>
                <c:pt idx="2785">
                  <c:v>40984</c:v>
                </c:pt>
                <c:pt idx="2786">
                  <c:v>40983</c:v>
                </c:pt>
                <c:pt idx="2787">
                  <c:v>40982</c:v>
                </c:pt>
                <c:pt idx="2788">
                  <c:v>40981</c:v>
                </c:pt>
                <c:pt idx="2789">
                  <c:v>40980</c:v>
                </c:pt>
                <c:pt idx="2790">
                  <c:v>40979</c:v>
                </c:pt>
                <c:pt idx="2791">
                  <c:v>40978</c:v>
                </c:pt>
                <c:pt idx="2792">
                  <c:v>40977</c:v>
                </c:pt>
                <c:pt idx="2793">
                  <c:v>40976</c:v>
                </c:pt>
                <c:pt idx="2794">
                  <c:v>40975</c:v>
                </c:pt>
                <c:pt idx="2795">
                  <c:v>40974</c:v>
                </c:pt>
                <c:pt idx="2796">
                  <c:v>40973</c:v>
                </c:pt>
                <c:pt idx="2797">
                  <c:v>40972</c:v>
                </c:pt>
                <c:pt idx="2798">
                  <c:v>40971</c:v>
                </c:pt>
                <c:pt idx="2799">
                  <c:v>40970</c:v>
                </c:pt>
                <c:pt idx="2800">
                  <c:v>40969</c:v>
                </c:pt>
                <c:pt idx="2801">
                  <c:v>40968</c:v>
                </c:pt>
                <c:pt idx="2802">
                  <c:v>40967</c:v>
                </c:pt>
                <c:pt idx="2803">
                  <c:v>40966</c:v>
                </c:pt>
                <c:pt idx="2804">
                  <c:v>40965</c:v>
                </c:pt>
                <c:pt idx="2805">
                  <c:v>40964</c:v>
                </c:pt>
                <c:pt idx="2806">
                  <c:v>40963</c:v>
                </c:pt>
                <c:pt idx="2807">
                  <c:v>40962</c:v>
                </c:pt>
                <c:pt idx="2808">
                  <c:v>40961</c:v>
                </c:pt>
                <c:pt idx="2809">
                  <c:v>40960</c:v>
                </c:pt>
                <c:pt idx="2810">
                  <c:v>40959</c:v>
                </c:pt>
                <c:pt idx="2811">
                  <c:v>40958</c:v>
                </c:pt>
                <c:pt idx="2812">
                  <c:v>40957</c:v>
                </c:pt>
                <c:pt idx="2813">
                  <c:v>40956</c:v>
                </c:pt>
                <c:pt idx="2814">
                  <c:v>40955</c:v>
                </c:pt>
                <c:pt idx="2815">
                  <c:v>40954</c:v>
                </c:pt>
                <c:pt idx="2816">
                  <c:v>40953</c:v>
                </c:pt>
                <c:pt idx="2817">
                  <c:v>40952</c:v>
                </c:pt>
                <c:pt idx="2818">
                  <c:v>40951</c:v>
                </c:pt>
                <c:pt idx="2819">
                  <c:v>40950</c:v>
                </c:pt>
                <c:pt idx="2820">
                  <c:v>40949</c:v>
                </c:pt>
                <c:pt idx="2821">
                  <c:v>40948</c:v>
                </c:pt>
                <c:pt idx="2822">
                  <c:v>40947</c:v>
                </c:pt>
                <c:pt idx="2823">
                  <c:v>40946</c:v>
                </c:pt>
                <c:pt idx="2824">
                  <c:v>40945</c:v>
                </c:pt>
                <c:pt idx="2825">
                  <c:v>40944</c:v>
                </c:pt>
                <c:pt idx="2826">
                  <c:v>40943</c:v>
                </c:pt>
                <c:pt idx="2827">
                  <c:v>40942</c:v>
                </c:pt>
                <c:pt idx="2828">
                  <c:v>40941</c:v>
                </c:pt>
                <c:pt idx="2829">
                  <c:v>40940</c:v>
                </c:pt>
                <c:pt idx="2830">
                  <c:v>40939</c:v>
                </c:pt>
                <c:pt idx="2831">
                  <c:v>40938</c:v>
                </c:pt>
                <c:pt idx="2832">
                  <c:v>40937</c:v>
                </c:pt>
                <c:pt idx="2833">
                  <c:v>40936</c:v>
                </c:pt>
                <c:pt idx="2834">
                  <c:v>40935</c:v>
                </c:pt>
                <c:pt idx="2835">
                  <c:v>40934</c:v>
                </c:pt>
                <c:pt idx="2836">
                  <c:v>40933</c:v>
                </c:pt>
                <c:pt idx="2837">
                  <c:v>40932</c:v>
                </c:pt>
                <c:pt idx="2838">
                  <c:v>40931</c:v>
                </c:pt>
                <c:pt idx="2839">
                  <c:v>40930</c:v>
                </c:pt>
                <c:pt idx="2840">
                  <c:v>40929</c:v>
                </c:pt>
                <c:pt idx="2841">
                  <c:v>40928</c:v>
                </c:pt>
                <c:pt idx="2842">
                  <c:v>40927</c:v>
                </c:pt>
                <c:pt idx="2843">
                  <c:v>40926</c:v>
                </c:pt>
                <c:pt idx="2844">
                  <c:v>40925</c:v>
                </c:pt>
                <c:pt idx="2845">
                  <c:v>40924</c:v>
                </c:pt>
                <c:pt idx="2846">
                  <c:v>40923</c:v>
                </c:pt>
                <c:pt idx="2847">
                  <c:v>40922</c:v>
                </c:pt>
                <c:pt idx="2848">
                  <c:v>40921</c:v>
                </c:pt>
                <c:pt idx="2849">
                  <c:v>40920</c:v>
                </c:pt>
                <c:pt idx="2850">
                  <c:v>40919</c:v>
                </c:pt>
                <c:pt idx="2851">
                  <c:v>40918</c:v>
                </c:pt>
                <c:pt idx="2852">
                  <c:v>40917</c:v>
                </c:pt>
                <c:pt idx="2853">
                  <c:v>40916</c:v>
                </c:pt>
                <c:pt idx="2854">
                  <c:v>40915</c:v>
                </c:pt>
                <c:pt idx="2855">
                  <c:v>40914</c:v>
                </c:pt>
                <c:pt idx="2856">
                  <c:v>40913</c:v>
                </c:pt>
                <c:pt idx="2857">
                  <c:v>40912</c:v>
                </c:pt>
                <c:pt idx="2858">
                  <c:v>40911</c:v>
                </c:pt>
                <c:pt idx="2859">
                  <c:v>40910</c:v>
                </c:pt>
                <c:pt idx="2860">
                  <c:v>40909</c:v>
                </c:pt>
                <c:pt idx="2861">
                  <c:v>40908</c:v>
                </c:pt>
                <c:pt idx="2862">
                  <c:v>40907</c:v>
                </c:pt>
                <c:pt idx="2863">
                  <c:v>40906</c:v>
                </c:pt>
                <c:pt idx="2864">
                  <c:v>40905</c:v>
                </c:pt>
                <c:pt idx="2865">
                  <c:v>40904</c:v>
                </c:pt>
                <c:pt idx="2866">
                  <c:v>40903</c:v>
                </c:pt>
                <c:pt idx="2867">
                  <c:v>40902</c:v>
                </c:pt>
                <c:pt idx="2868">
                  <c:v>40901</c:v>
                </c:pt>
                <c:pt idx="2869">
                  <c:v>40900</c:v>
                </c:pt>
                <c:pt idx="2870">
                  <c:v>40899</c:v>
                </c:pt>
                <c:pt idx="2871">
                  <c:v>40898</c:v>
                </c:pt>
                <c:pt idx="2872">
                  <c:v>40897</c:v>
                </c:pt>
                <c:pt idx="2873">
                  <c:v>40896</c:v>
                </c:pt>
                <c:pt idx="2874">
                  <c:v>40895</c:v>
                </c:pt>
                <c:pt idx="2875">
                  <c:v>40894</c:v>
                </c:pt>
                <c:pt idx="2876">
                  <c:v>40893</c:v>
                </c:pt>
                <c:pt idx="2877">
                  <c:v>40892</c:v>
                </c:pt>
                <c:pt idx="2878">
                  <c:v>40891</c:v>
                </c:pt>
                <c:pt idx="2879">
                  <c:v>40890</c:v>
                </c:pt>
                <c:pt idx="2880">
                  <c:v>40889</c:v>
                </c:pt>
                <c:pt idx="2881">
                  <c:v>40888</c:v>
                </c:pt>
                <c:pt idx="2882">
                  <c:v>40887</c:v>
                </c:pt>
                <c:pt idx="2883">
                  <c:v>40886</c:v>
                </c:pt>
                <c:pt idx="2884">
                  <c:v>40885</c:v>
                </c:pt>
                <c:pt idx="2885">
                  <c:v>40884</c:v>
                </c:pt>
                <c:pt idx="2886">
                  <c:v>40883</c:v>
                </c:pt>
                <c:pt idx="2887">
                  <c:v>40882</c:v>
                </c:pt>
                <c:pt idx="2888">
                  <c:v>40881</c:v>
                </c:pt>
                <c:pt idx="2889">
                  <c:v>40880</c:v>
                </c:pt>
                <c:pt idx="2890">
                  <c:v>40879</c:v>
                </c:pt>
                <c:pt idx="2891">
                  <c:v>40878</c:v>
                </c:pt>
                <c:pt idx="2892">
                  <c:v>40877</c:v>
                </c:pt>
                <c:pt idx="2893">
                  <c:v>40876</c:v>
                </c:pt>
                <c:pt idx="2894">
                  <c:v>40875</c:v>
                </c:pt>
                <c:pt idx="2895">
                  <c:v>40874</c:v>
                </c:pt>
                <c:pt idx="2896">
                  <c:v>40873</c:v>
                </c:pt>
                <c:pt idx="2897">
                  <c:v>40872</c:v>
                </c:pt>
                <c:pt idx="2898">
                  <c:v>40871</c:v>
                </c:pt>
                <c:pt idx="2899">
                  <c:v>40870</c:v>
                </c:pt>
                <c:pt idx="2900">
                  <c:v>40869</c:v>
                </c:pt>
                <c:pt idx="2901">
                  <c:v>40868</c:v>
                </c:pt>
                <c:pt idx="2902">
                  <c:v>40867</c:v>
                </c:pt>
                <c:pt idx="2903">
                  <c:v>40866</c:v>
                </c:pt>
                <c:pt idx="2904">
                  <c:v>40865</c:v>
                </c:pt>
                <c:pt idx="2905">
                  <c:v>40864</c:v>
                </c:pt>
                <c:pt idx="2906">
                  <c:v>40863</c:v>
                </c:pt>
                <c:pt idx="2907">
                  <c:v>40862</c:v>
                </c:pt>
                <c:pt idx="2908">
                  <c:v>40861</c:v>
                </c:pt>
                <c:pt idx="2909">
                  <c:v>40860</c:v>
                </c:pt>
                <c:pt idx="2910">
                  <c:v>40859</c:v>
                </c:pt>
                <c:pt idx="2911">
                  <c:v>40858</c:v>
                </c:pt>
                <c:pt idx="2912">
                  <c:v>40857</c:v>
                </c:pt>
                <c:pt idx="2913">
                  <c:v>40856</c:v>
                </c:pt>
                <c:pt idx="2914">
                  <c:v>40855</c:v>
                </c:pt>
                <c:pt idx="2915">
                  <c:v>40854</c:v>
                </c:pt>
                <c:pt idx="2916">
                  <c:v>40853</c:v>
                </c:pt>
                <c:pt idx="2917">
                  <c:v>40852</c:v>
                </c:pt>
                <c:pt idx="2918">
                  <c:v>40851</c:v>
                </c:pt>
                <c:pt idx="2919">
                  <c:v>40850</c:v>
                </c:pt>
                <c:pt idx="2920">
                  <c:v>40849</c:v>
                </c:pt>
                <c:pt idx="2921">
                  <c:v>40848</c:v>
                </c:pt>
                <c:pt idx="2922">
                  <c:v>40847</c:v>
                </c:pt>
                <c:pt idx="2923">
                  <c:v>40846</c:v>
                </c:pt>
                <c:pt idx="2924">
                  <c:v>40845</c:v>
                </c:pt>
                <c:pt idx="2925">
                  <c:v>40844</c:v>
                </c:pt>
                <c:pt idx="2926">
                  <c:v>40843</c:v>
                </c:pt>
                <c:pt idx="2927">
                  <c:v>40842</c:v>
                </c:pt>
                <c:pt idx="2928">
                  <c:v>40841</c:v>
                </c:pt>
                <c:pt idx="2929">
                  <c:v>40840</c:v>
                </c:pt>
                <c:pt idx="2930">
                  <c:v>40839</c:v>
                </c:pt>
                <c:pt idx="2931">
                  <c:v>40838</c:v>
                </c:pt>
                <c:pt idx="2932">
                  <c:v>40837</c:v>
                </c:pt>
                <c:pt idx="2933">
                  <c:v>40836</c:v>
                </c:pt>
                <c:pt idx="2934">
                  <c:v>40835</c:v>
                </c:pt>
                <c:pt idx="2935">
                  <c:v>40834</c:v>
                </c:pt>
                <c:pt idx="2936">
                  <c:v>40833</c:v>
                </c:pt>
                <c:pt idx="2937">
                  <c:v>40832</c:v>
                </c:pt>
                <c:pt idx="2938">
                  <c:v>40831</c:v>
                </c:pt>
                <c:pt idx="2939">
                  <c:v>40830</c:v>
                </c:pt>
                <c:pt idx="2940">
                  <c:v>40829</c:v>
                </c:pt>
                <c:pt idx="2941">
                  <c:v>40828</c:v>
                </c:pt>
                <c:pt idx="2942">
                  <c:v>40827</c:v>
                </c:pt>
                <c:pt idx="2943">
                  <c:v>40826</c:v>
                </c:pt>
                <c:pt idx="2944">
                  <c:v>40825</c:v>
                </c:pt>
                <c:pt idx="2945">
                  <c:v>40824</c:v>
                </c:pt>
                <c:pt idx="2946">
                  <c:v>40823</c:v>
                </c:pt>
                <c:pt idx="2947">
                  <c:v>40822</c:v>
                </c:pt>
                <c:pt idx="2948">
                  <c:v>40821</c:v>
                </c:pt>
                <c:pt idx="2949">
                  <c:v>40820</c:v>
                </c:pt>
                <c:pt idx="2950">
                  <c:v>40819</c:v>
                </c:pt>
                <c:pt idx="2951">
                  <c:v>40818</c:v>
                </c:pt>
                <c:pt idx="2952">
                  <c:v>40817</c:v>
                </c:pt>
                <c:pt idx="2953">
                  <c:v>40816</c:v>
                </c:pt>
                <c:pt idx="2954">
                  <c:v>40815</c:v>
                </c:pt>
                <c:pt idx="2955">
                  <c:v>40814</c:v>
                </c:pt>
                <c:pt idx="2956">
                  <c:v>40813</c:v>
                </c:pt>
                <c:pt idx="2957">
                  <c:v>40812</c:v>
                </c:pt>
                <c:pt idx="2958">
                  <c:v>40811</c:v>
                </c:pt>
                <c:pt idx="2959">
                  <c:v>40810</c:v>
                </c:pt>
                <c:pt idx="2960">
                  <c:v>40809</c:v>
                </c:pt>
                <c:pt idx="2961">
                  <c:v>40808</c:v>
                </c:pt>
                <c:pt idx="2962">
                  <c:v>40807</c:v>
                </c:pt>
                <c:pt idx="2963">
                  <c:v>40806</c:v>
                </c:pt>
                <c:pt idx="2964">
                  <c:v>40805</c:v>
                </c:pt>
                <c:pt idx="2965">
                  <c:v>40804</c:v>
                </c:pt>
                <c:pt idx="2966">
                  <c:v>40803</c:v>
                </c:pt>
                <c:pt idx="2967">
                  <c:v>40802</c:v>
                </c:pt>
                <c:pt idx="2968">
                  <c:v>40801</c:v>
                </c:pt>
                <c:pt idx="2969">
                  <c:v>40800</c:v>
                </c:pt>
                <c:pt idx="2970">
                  <c:v>40799</c:v>
                </c:pt>
                <c:pt idx="2971">
                  <c:v>40798</c:v>
                </c:pt>
                <c:pt idx="2972">
                  <c:v>40797</c:v>
                </c:pt>
                <c:pt idx="2973">
                  <c:v>40796</c:v>
                </c:pt>
                <c:pt idx="2974">
                  <c:v>40795</c:v>
                </c:pt>
                <c:pt idx="2975">
                  <c:v>40794</c:v>
                </c:pt>
                <c:pt idx="2976">
                  <c:v>40793</c:v>
                </c:pt>
                <c:pt idx="2977">
                  <c:v>40792</c:v>
                </c:pt>
                <c:pt idx="2978">
                  <c:v>40791</c:v>
                </c:pt>
                <c:pt idx="2979">
                  <c:v>40790</c:v>
                </c:pt>
                <c:pt idx="2980">
                  <c:v>40789</c:v>
                </c:pt>
                <c:pt idx="2981">
                  <c:v>40788</c:v>
                </c:pt>
                <c:pt idx="2982">
                  <c:v>40787</c:v>
                </c:pt>
                <c:pt idx="2983">
                  <c:v>40786</c:v>
                </c:pt>
                <c:pt idx="2984">
                  <c:v>40785</c:v>
                </c:pt>
                <c:pt idx="2985">
                  <c:v>40784</c:v>
                </c:pt>
                <c:pt idx="2986">
                  <c:v>40783</c:v>
                </c:pt>
                <c:pt idx="2987">
                  <c:v>40782</c:v>
                </c:pt>
                <c:pt idx="2988">
                  <c:v>40781</c:v>
                </c:pt>
                <c:pt idx="2989">
                  <c:v>40780</c:v>
                </c:pt>
                <c:pt idx="2990">
                  <c:v>40779</c:v>
                </c:pt>
                <c:pt idx="2991">
                  <c:v>40778</c:v>
                </c:pt>
                <c:pt idx="2992">
                  <c:v>40777</c:v>
                </c:pt>
                <c:pt idx="2993">
                  <c:v>40776</c:v>
                </c:pt>
                <c:pt idx="2994">
                  <c:v>40775</c:v>
                </c:pt>
                <c:pt idx="2995">
                  <c:v>40774</c:v>
                </c:pt>
                <c:pt idx="2996">
                  <c:v>40773</c:v>
                </c:pt>
                <c:pt idx="2997">
                  <c:v>40772</c:v>
                </c:pt>
                <c:pt idx="2998">
                  <c:v>40771</c:v>
                </c:pt>
                <c:pt idx="2999">
                  <c:v>40770</c:v>
                </c:pt>
                <c:pt idx="3000">
                  <c:v>40769</c:v>
                </c:pt>
                <c:pt idx="3001">
                  <c:v>40768</c:v>
                </c:pt>
                <c:pt idx="3002">
                  <c:v>40767</c:v>
                </c:pt>
                <c:pt idx="3003">
                  <c:v>40766</c:v>
                </c:pt>
                <c:pt idx="3004">
                  <c:v>40765</c:v>
                </c:pt>
                <c:pt idx="3005">
                  <c:v>40764</c:v>
                </c:pt>
                <c:pt idx="3006">
                  <c:v>40763</c:v>
                </c:pt>
                <c:pt idx="3007">
                  <c:v>40762</c:v>
                </c:pt>
                <c:pt idx="3008">
                  <c:v>40761</c:v>
                </c:pt>
                <c:pt idx="3009">
                  <c:v>40760</c:v>
                </c:pt>
                <c:pt idx="3010">
                  <c:v>40759</c:v>
                </c:pt>
                <c:pt idx="3011">
                  <c:v>40758</c:v>
                </c:pt>
                <c:pt idx="3012">
                  <c:v>40757</c:v>
                </c:pt>
                <c:pt idx="3013">
                  <c:v>40756</c:v>
                </c:pt>
                <c:pt idx="3014">
                  <c:v>40755</c:v>
                </c:pt>
                <c:pt idx="3015">
                  <c:v>40754</c:v>
                </c:pt>
                <c:pt idx="3016">
                  <c:v>40753</c:v>
                </c:pt>
                <c:pt idx="3017">
                  <c:v>40752</c:v>
                </c:pt>
                <c:pt idx="3018">
                  <c:v>40751</c:v>
                </c:pt>
                <c:pt idx="3019">
                  <c:v>40750</c:v>
                </c:pt>
                <c:pt idx="3020">
                  <c:v>40749</c:v>
                </c:pt>
                <c:pt idx="3021">
                  <c:v>40748</c:v>
                </c:pt>
                <c:pt idx="3022">
                  <c:v>40747</c:v>
                </c:pt>
                <c:pt idx="3023">
                  <c:v>40746</c:v>
                </c:pt>
                <c:pt idx="3024">
                  <c:v>40745</c:v>
                </c:pt>
                <c:pt idx="3025">
                  <c:v>40744</c:v>
                </c:pt>
                <c:pt idx="3026">
                  <c:v>40743</c:v>
                </c:pt>
                <c:pt idx="3027">
                  <c:v>40742</c:v>
                </c:pt>
                <c:pt idx="3028">
                  <c:v>40741</c:v>
                </c:pt>
                <c:pt idx="3029">
                  <c:v>40740</c:v>
                </c:pt>
                <c:pt idx="3030">
                  <c:v>40739</c:v>
                </c:pt>
                <c:pt idx="3031">
                  <c:v>40738</c:v>
                </c:pt>
                <c:pt idx="3032">
                  <c:v>40737</c:v>
                </c:pt>
                <c:pt idx="3033">
                  <c:v>40736</c:v>
                </c:pt>
                <c:pt idx="3034">
                  <c:v>40735</c:v>
                </c:pt>
                <c:pt idx="3035">
                  <c:v>40734</c:v>
                </c:pt>
                <c:pt idx="3036">
                  <c:v>40733</c:v>
                </c:pt>
                <c:pt idx="3037">
                  <c:v>40732</c:v>
                </c:pt>
                <c:pt idx="3038">
                  <c:v>40731</c:v>
                </c:pt>
                <c:pt idx="3039">
                  <c:v>40730</c:v>
                </c:pt>
                <c:pt idx="3040">
                  <c:v>40729</c:v>
                </c:pt>
                <c:pt idx="3041">
                  <c:v>40728</c:v>
                </c:pt>
                <c:pt idx="3042">
                  <c:v>40727</c:v>
                </c:pt>
                <c:pt idx="3043">
                  <c:v>40726</c:v>
                </c:pt>
                <c:pt idx="3044">
                  <c:v>40725</c:v>
                </c:pt>
                <c:pt idx="3045">
                  <c:v>40724</c:v>
                </c:pt>
                <c:pt idx="3046">
                  <c:v>40723</c:v>
                </c:pt>
                <c:pt idx="3047">
                  <c:v>40722</c:v>
                </c:pt>
                <c:pt idx="3048">
                  <c:v>40721</c:v>
                </c:pt>
                <c:pt idx="3049">
                  <c:v>40720</c:v>
                </c:pt>
                <c:pt idx="3050">
                  <c:v>40719</c:v>
                </c:pt>
                <c:pt idx="3051">
                  <c:v>40718</c:v>
                </c:pt>
                <c:pt idx="3052">
                  <c:v>40717</c:v>
                </c:pt>
                <c:pt idx="3053">
                  <c:v>40716</c:v>
                </c:pt>
                <c:pt idx="3054">
                  <c:v>40715</c:v>
                </c:pt>
                <c:pt idx="3055">
                  <c:v>40714</c:v>
                </c:pt>
                <c:pt idx="3056">
                  <c:v>40713</c:v>
                </c:pt>
                <c:pt idx="3057">
                  <c:v>40712</c:v>
                </c:pt>
                <c:pt idx="3058">
                  <c:v>40711</c:v>
                </c:pt>
                <c:pt idx="3059">
                  <c:v>40710</c:v>
                </c:pt>
                <c:pt idx="3060">
                  <c:v>40709</c:v>
                </c:pt>
                <c:pt idx="3061">
                  <c:v>40708</c:v>
                </c:pt>
                <c:pt idx="3062">
                  <c:v>40707</c:v>
                </c:pt>
                <c:pt idx="3063">
                  <c:v>40706</c:v>
                </c:pt>
                <c:pt idx="3064">
                  <c:v>40705</c:v>
                </c:pt>
                <c:pt idx="3065">
                  <c:v>40704</c:v>
                </c:pt>
                <c:pt idx="3066">
                  <c:v>40703</c:v>
                </c:pt>
                <c:pt idx="3067">
                  <c:v>40702</c:v>
                </c:pt>
                <c:pt idx="3068">
                  <c:v>40701</c:v>
                </c:pt>
                <c:pt idx="3069">
                  <c:v>40700</c:v>
                </c:pt>
                <c:pt idx="3070">
                  <c:v>40699</c:v>
                </c:pt>
                <c:pt idx="3071">
                  <c:v>40698</c:v>
                </c:pt>
                <c:pt idx="3072">
                  <c:v>40697</c:v>
                </c:pt>
                <c:pt idx="3073">
                  <c:v>40696</c:v>
                </c:pt>
                <c:pt idx="3074">
                  <c:v>40695</c:v>
                </c:pt>
                <c:pt idx="3075">
                  <c:v>40694</c:v>
                </c:pt>
                <c:pt idx="3076">
                  <c:v>40693</c:v>
                </c:pt>
                <c:pt idx="3077">
                  <c:v>40692</c:v>
                </c:pt>
                <c:pt idx="3078">
                  <c:v>40691</c:v>
                </c:pt>
                <c:pt idx="3079">
                  <c:v>40690</c:v>
                </c:pt>
                <c:pt idx="3080">
                  <c:v>40689</c:v>
                </c:pt>
                <c:pt idx="3081">
                  <c:v>40688</c:v>
                </c:pt>
                <c:pt idx="3082">
                  <c:v>40687</c:v>
                </c:pt>
                <c:pt idx="3083">
                  <c:v>40686</c:v>
                </c:pt>
                <c:pt idx="3084">
                  <c:v>40685</c:v>
                </c:pt>
                <c:pt idx="3085">
                  <c:v>40684</c:v>
                </c:pt>
                <c:pt idx="3086">
                  <c:v>40683</c:v>
                </c:pt>
                <c:pt idx="3087">
                  <c:v>40682</c:v>
                </c:pt>
                <c:pt idx="3088">
                  <c:v>40681</c:v>
                </c:pt>
                <c:pt idx="3089">
                  <c:v>40680</c:v>
                </c:pt>
                <c:pt idx="3090">
                  <c:v>40679</c:v>
                </c:pt>
                <c:pt idx="3091">
                  <c:v>40678</c:v>
                </c:pt>
                <c:pt idx="3092">
                  <c:v>40677</c:v>
                </c:pt>
                <c:pt idx="3093">
                  <c:v>40676</c:v>
                </c:pt>
                <c:pt idx="3094">
                  <c:v>40675</c:v>
                </c:pt>
                <c:pt idx="3095">
                  <c:v>40674</c:v>
                </c:pt>
                <c:pt idx="3096">
                  <c:v>40673</c:v>
                </c:pt>
                <c:pt idx="3097">
                  <c:v>40672</c:v>
                </c:pt>
                <c:pt idx="3098">
                  <c:v>40671</c:v>
                </c:pt>
                <c:pt idx="3099">
                  <c:v>40670</c:v>
                </c:pt>
                <c:pt idx="3100">
                  <c:v>40669</c:v>
                </c:pt>
                <c:pt idx="3101">
                  <c:v>40668</c:v>
                </c:pt>
                <c:pt idx="3102">
                  <c:v>40667</c:v>
                </c:pt>
                <c:pt idx="3103">
                  <c:v>40666</c:v>
                </c:pt>
                <c:pt idx="3104">
                  <c:v>40665</c:v>
                </c:pt>
                <c:pt idx="3105">
                  <c:v>40664</c:v>
                </c:pt>
                <c:pt idx="3106">
                  <c:v>40663</c:v>
                </c:pt>
                <c:pt idx="3107">
                  <c:v>40662</c:v>
                </c:pt>
                <c:pt idx="3108">
                  <c:v>40661</c:v>
                </c:pt>
                <c:pt idx="3109">
                  <c:v>40660</c:v>
                </c:pt>
                <c:pt idx="3110">
                  <c:v>40659</c:v>
                </c:pt>
                <c:pt idx="3111">
                  <c:v>40658</c:v>
                </c:pt>
                <c:pt idx="3112">
                  <c:v>40657</c:v>
                </c:pt>
                <c:pt idx="3113">
                  <c:v>40656</c:v>
                </c:pt>
                <c:pt idx="3114">
                  <c:v>40655</c:v>
                </c:pt>
                <c:pt idx="3115">
                  <c:v>40654</c:v>
                </c:pt>
                <c:pt idx="3116">
                  <c:v>40653</c:v>
                </c:pt>
                <c:pt idx="3117">
                  <c:v>40652</c:v>
                </c:pt>
                <c:pt idx="3118">
                  <c:v>40651</c:v>
                </c:pt>
                <c:pt idx="3119">
                  <c:v>40650</c:v>
                </c:pt>
                <c:pt idx="3120">
                  <c:v>40649</c:v>
                </c:pt>
                <c:pt idx="3121">
                  <c:v>40648</c:v>
                </c:pt>
                <c:pt idx="3122">
                  <c:v>40647</c:v>
                </c:pt>
                <c:pt idx="3123">
                  <c:v>40646</c:v>
                </c:pt>
                <c:pt idx="3124">
                  <c:v>40645</c:v>
                </c:pt>
                <c:pt idx="3125">
                  <c:v>40644</c:v>
                </c:pt>
                <c:pt idx="3126">
                  <c:v>40643</c:v>
                </c:pt>
                <c:pt idx="3127">
                  <c:v>40642</c:v>
                </c:pt>
                <c:pt idx="3128">
                  <c:v>40641</c:v>
                </c:pt>
                <c:pt idx="3129">
                  <c:v>40640</c:v>
                </c:pt>
                <c:pt idx="3130">
                  <c:v>40639</c:v>
                </c:pt>
                <c:pt idx="3131">
                  <c:v>40638</c:v>
                </c:pt>
                <c:pt idx="3132">
                  <c:v>40637</c:v>
                </c:pt>
                <c:pt idx="3133">
                  <c:v>40636</c:v>
                </c:pt>
                <c:pt idx="3134">
                  <c:v>40635</c:v>
                </c:pt>
                <c:pt idx="3135">
                  <c:v>40634</c:v>
                </c:pt>
                <c:pt idx="3136">
                  <c:v>40633</c:v>
                </c:pt>
                <c:pt idx="3137">
                  <c:v>40632</c:v>
                </c:pt>
                <c:pt idx="3138">
                  <c:v>40631</c:v>
                </c:pt>
                <c:pt idx="3139">
                  <c:v>40630</c:v>
                </c:pt>
                <c:pt idx="3140">
                  <c:v>40629</c:v>
                </c:pt>
                <c:pt idx="3141">
                  <c:v>40628</c:v>
                </c:pt>
                <c:pt idx="3142">
                  <c:v>40627</c:v>
                </c:pt>
                <c:pt idx="3143">
                  <c:v>40626</c:v>
                </c:pt>
                <c:pt idx="3144">
                  <c:v>40625</c:v>
                </c:pt>
                <c:pt idx="3145">
                  <c:v>40624</c:v>
                </c:pt>
                <c:pt idx="3146">
                  <c:v>40623</c:v>
                </c:pt>
                <c:pt idx="3147">
                  <c:v>40622</c:v>
                </c:pt>
                <c:pt idx="3148">
                  <c:v>40621</c:v>
                </c:pt>
                <c:pt idx="3149">
                  <c:v>40620</c:v>
                </c:pt>
                <c:pt idx="3150">
                  <c:v>40619</c:v>
                </c:pt>
                <c:pt idx="3151">
                  <c:v>40618</c:v>
                </c:pt>
                <c:pt idx="3152">
                  <c:v>40617</c:v>
                </c:pt>
                <c:pt idx="3153">
                  <c:v>40616</c:v>
                </c:pt>
                <c:pt idx="3154">
                  <c:v>40615</c:v>
                </c:pt>
                <c:pt idx="3155">
                  <c:v>40614</c:v>
                </c:pt>
                <c:pt idx="3156">
                  <c:v>40613</c:v>
                </c:pt>
                <c:pt idx="3157">
                  <c:v>40612</c:v>
                </c:pt>
                <c:pt idx="3158">
                  <c:v>40611</c:v>
                </c:pt>
                <c:pt idx="3159">
                  <c:v>40610</c:v>
                </c:pt>
                <c:pt idx="3160">
                  <c:v>40609</c:v>
                </c:pt>
                <c:pt idx="3161">
                  <c:v>40608</c:v>
                </c:pt>
                <c:pt idx="3162">
                  <c:v>40607</c:v>
                </c:pt>
                <c:pt idx="3163">
                  <c:v>40606</c:v>
                </c:pt>
                <c:pt idx="3164">
                  <c:v>40605</c:v>
                </c:pt>
                <c:pt idx="3165">
                  <c:v>40604</c:v>
                </c:pt>
                <c:pt idx="3166">
                  <c:v>40603</c:v>
                </c:pt>
                <c:pt idx="3167">
                  <c:v>40602</c:v>
                </c:pt>
                <c:pt idx="3168">
                  <c:v>40601</c:v>
                </c:pt>
                <c:pt idx="3169">
                  <c:v>40600</c:v>
                </c:pt>
                <c:pt idx="3170">
                  <c:v>40599</c:v>
                </c:pt>
                <c:pt idx="3171">
                  <c:v>40598</c:v>
                </c:pt>
                <c:pt idx="3172">
                  <c:v>40597</c:v>
                </c:pt>
                <c:pt idx="3173">
                  <c:v>40596</c:v>
                </c:pt>
                <c:pt idx="3174">
                  <c:v>40595</c:v>
                </c:pt>
                <c:pt idx="3175">
                  <c:v>40594</c:v>
                </c:pt>
                <c:pt idx="3176">
                  <c:v>40593</c:v>
                </c:pt>
                <c:pt idx="3177">
                  <c:v>40592</c:v>
                </c:pt>
                <c:pt idx="3178">
                  <c:v>40591</c:v>
                </c:pt>
                <c:pt idx="3179">
                  <c:v>40590</c:v>
                </c:pt>
                <c:pt idx="3180">
                  <c:v>40589</c:v>
                </c:pt>
                <c:pt idx="3181">
                  <c:v>40588</c:v>
                </c:pt>
                <c:pt idx="3182">
                  <c:v>40587</c:v>
                </c:pt>
                <c:pt idx="3183">
                  <c:v>40586</c:v>
                </c:pt>
                <c:pt idx="3184">
                  <c:v>40585</c:v>
                </c:pt>
                <c:pt idx="3185">
                  <c:v>40584</c:v>
                </c:pt>
                <c:pt idx="3186">
                  <c:v>40583</c:v>
                </c:pt>
                <c:pt idx="3187">
                  <c:v>40582</c:v>
                </c:pt>
                <c:pt idx="3188">
                  <c:v>40581</c:v>
                </c:pt>
                <c:pt idx="3189">
                  <c:v>40580</c:v>
                </c:pt>
                <c:pt idx="3190">
                  <c:v>40579</c:v>
                </c:pt>
                <c:pt idx="3191">
                  <c:v>40578</c:v>
                </c:pt>
                <c:pt idx="3192">
                  <c:v>40577</c:v>
                </c:pt>
                <c:pt idx="3193">
                  <c:v>40576</c:v>
                </c:pt>
                <c:pt idx="3194">
                  <c:v>40575</c:v>
                </c:pt>
                <c:pt idx="3195">
                  <c:v>40574</c:v>
                </c:pt>
                <c:pt idx="3196">
                  <c:v>40573</c:v>
                </c:pt>
                <c:pt idx="3197">
                  <c:v>40572</c:v>
                </c:pt>
                <c:pt idx="3198">
                  <c:v>40571</c:v>
                </c:pt>
                <c:pt idx="3199">
                  <c:v>40570</c:v>
                </c:pt>
                <c:pt idx="3200">
                  <c:v>40569</c:v>
                </c:pt>
                <c:pt idx="3201">
                  <c:v>40568</c:v>
                </c:pt>
                <c:pt idx="3202">
                  <c:v>40567</c:v>
                </c:pt>
                <c:pt idx="3203">
                  <c:v>40566</c:v>
                </c:pt>
                <c:pt idx="3204">
                  <c:v>40565</c:v>
                </c:pt>
                <c:pt idx="3205">
                  <c:v>40564</c:v>
                </c:pt>
                <c:pt idx="3206">
                  <c:v>40563</c:v>
                </c:pt>
                <c:pt idx="3207">
                  <c:v>40562</c:v>
                </c:pt>
                <c:pt idx="3208">
                  <c:v>40561</c:v>
                </c:pt>
                <c:pt idx="3209">
                  <c:v>40560</c:v>
                </c:pt>
                <c:pt idx="3210">
                  <c:v>40559</c:v>
                </c:pt>
                <c:pt idx="3211">
                  <c:v>40558</c:v>
                </c:pt>
                <c:pt idx="3212">
                  <c:v>40557</c:v>
                </c:pt>
                <c:pt idx="3213">
                  <c:v>40556</c:v>
                </c:pt>
                <c:pt idx="3214">
                  <c:v>40555</c:v>
                </c:pt>
                <c:pt idx="3215">
                  <c:v>40554</c:v>
                </c:pt>
                <c:pt idx="3216">
                  <c:v>40553</c:v>
                </c:pt>
                <c:pt idx="3217">
                  <c:v>40552</c:v>
                </c:pt>
                <c:pt idx="3218">
                  <c:v>40551</c:v>
                </c:pt>
                <c:pt idx="3219">
                  <c:v>40550</c:v>
                </c:pt>
                <c:pt idx="3220">
                  <c:v>40549</c:v>
                </c:pt>
                <c:pt idx="3221">
                  <c:v>40548</c:v>
                </c:pt>
                <c:pt idx="3222">
                  <c:v>40547</c:v>
                </c:pt>
                <c:pt idx="3223">
                  <c:v>40546</c:v>
                </c:pt>
                <c:pt idx="3224">
                  <c:v>40545</c:v>
                </c:pt>
                <c:pt idx="3225">
                  <c:v>40544</c:v>
                </c:pt>
                <c:pt idx="3226">
                  <c:v>40543</c:v>
                </c:pt>
                <c:pt idx="3227">
                  <c:v>40542</c:v>
                </c:pt>
                <c:pt idx="3228">
                  <c:v>40541</c:v>
                </c:pt>
                <c:pt idx="3229">
                  <c:v>40540</c:v>
                </c:pt>
                <c:pt idx="3230">
                  <c:v>40539</c:v>
                </c:pt>
                <c:pt idx="3231">
                  <c:v>40538</c:v>
                </c:pt>
                <c:pt idx="3232">
                  <c:v>40537</c:v>
                </c:pt>
                <c:pt idx="3233">
                  <c:v>40536</c:v>
                </c:pt>
                <c:pt idx="3234">
                  <c:v>40535</c:v>
                </c:pt>
                <c:pt idx="3235">
                  <c:v>40534</c:v>
                </c:pt>
                <c:pt idx="3236">
                  <c:v>40533</c:v>
                </c:pt>
                <c:pt idx="3237">
                  <c:v>40532</c:v>
                </c:pt>
                <c:pt idx="3238">
                  <c:v>40531</c:v>
                </c:pt>
                <c:pt idx="3239">
                  <c:v>40530</c:v>
                </c:pt>
                <c:pt idx="3240">
                  <c:v>40529</c:v>
                </c:pt>
                <c:pt idx="3241">
                  <c:v>40528</c:v>
                </c:pt>
                <c:pt idx="3242">
                  <c:v>40527</c:v>
                </c:pt>
                <c:pt idx="3243">
                  <c:v>40526</c:v>
                </c:pt>
                <c:pt idx="3244">
                  <c:v>40525</c:v>
                </c:pt>
                <c:pt idx="3245">
                  <c:v>40524</c:v>
                </c:pt>
                <c:pt idx="3246">
                  <c:v>40523</c:v>
                </c:pt>
                <c:pt idx="3247">
                  <c:v>40522</c:v>
                </c:pt>
                <c:pt idx="3248">
                  <c:v>40521</c:v>
                </c:pt>
                <c:pt idx="3249">
                  <c:v>40520</c:v>
                </c:pt>
                <c:pt idx="3250">
                  <c:v>40519</c:v>
                </c:pt>
                <c:pt idx="3251">
                  <c:v>40518</c:v>
                </c:pt>
                <c:pt idx="3252">
                  <c:v>40517</c:v>
                </c:pt>
                <c:pt idx="3253">
                  <c:v>40516</c:v>
                </c:pt>
                <c:pt idx="3254">
                  <c:v>40515</c:v>
                </c:pt>
                <c:pt idx="3255">
                  <c:v>40514</c:v>
                </c:pt>
                <c:pt idx="3256">
                  <c:v>40513</c:v>
                </c:pt>
                <c:pt idx="3257">
                  <c:v>40512</c:v>
                </c:pt>
                <c:pt idx="3258">
                  <c:v>40511</c:v>
                </c:pt>
                <c:pt idx="3259">
                  <c:v>40510</c:v>
                </c:pt>
                <c:pt idx="3260">
                  <c:v>40509</c:v>
                </c:pt>
                <c:pt idx="3261">
                  <c:v>40508</c:v>
                </c:pt>
                <c:pt idx="3262">
                  <c:v>40507</c:v>
                </c:pt>
                <c:pt idx="3263">
                  <c:v>40506</c:v>
                </c:pt>
                <c:pt idx="3264">
                  <c:v>40505</c:v>
                </c:pt>
                <c:pt idx="3265">
                  <c:v>40504</c:v>
                </c:pt>
                <c:pt idx="3266">
                  <c:v>40503</c:v>
                </c:pt>
                <c:pt idx="3267">
                  <c:v>40502</c:v>
                </c:pt>
                <c:pt idx="3268">
                  <c:v>40501</c:v>
                </c:pt>
                <c:pt idx="3269">
                  <c:v>40500</c:v>
                </c:pt>
                <c:pt idx="3270">
                  <c:v>40499</c:v>
                </c:pt>
                <c:pt idx="3271">
                  <c:v>40498</c:v>
                </c:pt>
                <c:pt idx="3272">
                  <c:v>40497</c:v>
                </c:pt>
                <c:pt idx="3273">
                  <c:v>40496</c:v>
                </c:pt>
                <c:pt idx="3274">
                  <c:v>40495</c:v>
                </c:pt>
                <c:pt idx="3275">
                  <c:v>40494</c:v>
                </c:pt>
                <c:pt idx="3276">
                  <c:v>40493</c:v>
                </c:pt>
                <c:pt idx="3277">
                  <c:v>40492</c:v>
                </c:pt>
                <c:pt idx="3278">
                  <c:v>40491</c:v>
                </c:pt>
                <c:pt idx="3279">
                  <c:v>40490</c:v>
                </c:pt>
                <c:pt idx="3280">
                  <c:v>40489</c:v>
                </c:pt>
                <c:pt idx="3281">
                  <c:v>40488</c:v>
                </c:pt>
                <c:pt idx="3282">
                  <c:v>40487</c:v>
                </c:pt>
                <c:pt idx="3283">
                  <c:v>40486</c:v>
                </c:pt>
                <c:pt idx="3284">
                  <c:v>40485</c:v>
                </c:pt>
                <c:pt idx="3285">
                  <c:v>40484</c:v>
                </c:pt>
                <c:pt idx="3286">
                  <c:v>40483</c:v>
                </c:pt>
                <c:pt idx="3287">
                  <c:v>40482</c:v>
                </c:pt>
                <c:pt idx="3288">
                  <c:v>40481</c:v>
                </c:pt>
                <c:pt idx="3289">
                  <c:v>40480</c:v>
                </c:pt>
                <c:pt idx="3290">
                  <c:v>40479</c:v>
                </c:pt>
                <c:pt idx="3291">
                  <c:v>40478</c:v>
                </c:pt>
                <c:pt idx="3292">
                  <c:v>40477</c:v>
                </c:pt>
                <c:pt idx="3293">
                  <c:v>40476</c:v>
                </c:pt>
                <c:pt idx="3294">
                  <c:v>40475</c:v>
                </c:pt>
                <c:pt idx="3295">
                  <c:v>40474</c:v>
                </c:pt>
                <c:pt idx="3296">
                  <c:v>40473</c:v>
                </c:pt>
                <c:pt idx="3297">
                  <c:v>40472</c:v>
                </c:pt>
                <c:pt idx="3298">
                  <c:v>40471</c:v>
                </c:pt>
                <c:pt idx="3299">
                  <c:v>40470</c:v>
                </c:pt>
                <c:pt idx="3300">
                  <c:v>40469</c:v>
                </c:pt>
                <c:pt idx="3301">
                  <c:v>40468</c:v>
                </c:pt>
                <c:pt idx="3302">
                  <c:v>40467</c:v>
                </c:pt>
                <c:pt idx="3303">
                  <c:v>40466</c:v>
                </c:pt>
                <c:pt idx="3304">
                  <c:v>40465</c:v>
                </c:pt>
                <c:pt idx="3305">
                  <c:v>40464</c:v>
                </c:pt>
                <c:pt idx="3306">
                  <c:v>40463</c:v>
                </c:pt>
                <c:pt idx="3307">
                  <c:v>40462</c:v>
                </c:pt>
                <c:pt idx="3308">
                  <c:v>40461</c:v>
                </c:pt>
                <c:pt idx="3309">
                  <c:v>40460</c:v>
                </c:pt>
                <c:pt idx="3310">
                  <c:v>40459</c:v>
                </c:pt>
                <c:pt idx="3311">
                  <c:v>40458</c:v>
                </c:pt>
                <c:pt idx="3312">
                  <c:v>40457</c:v>
                </c:pt>
                <c:pt idx="3313">
                  <c:v>40456</c:v>
                </c:pt>
                <c:pt idx="3314">
                  <c:v>40455</c:v>
                </c:pt>
                <c:pt idx="3315">
                  <c:v>40454</c:v>
                </c:pt>
                <c:pt idx="3316">
                  <c:v>40453</c:v>
                </c:pt>
                <c:pt idx="3317">
                  <c:v>40452</c:v>
                </c:pt>
                <c:pt idx="3318">
                  <c:v>40451</c:v>
                </c:pt>
                <c:pt idx="3319">
                  <c:v>40450</c:v>
                </c:pt>
                <c:pt idx="3320">
                  <c:v>40449</c:v>
                </c:pt>
                <c:pt idx="3321">
                  <c:v>40448</c:v>
                </c:pt>
                <c:pt idx="3322">
                  <c:v>40447</c:v>
                </c:pt>
                <c:pt idx="3323">
                  <c:v>40446</c:v>
                </c:pt>
                <c:pt idx="3324">
                  <c:v>40445</c:v>
                </c:pt>
                <c:pt idx="3325">
                  <c:v>40444</c:v>
                </c:pt>
                <c:pt idx="3326">
                  <c:v>40443</c:v>
                </c:pt>
                <c:pt idx="3327">
                  <c:v>40442</c:v>
                </c:pt>
                <c:pt idx="3328">
                  <c:v>40441</c:v>
                </c:pt>
                <c:pt idx="3329">
                  <c:v>40440</c:v>
                </c:pt>
                <c:pt idx="3330">
                  <c:v>40439</c:v>
                </c:pt>
                <c:pt idx="3331">
                  <c:v>40438</c:v>
                </c:pt>
                <c:pt idx="3332">
                  <c:v>40437</c:v>
                </c:pt>
                <c:pt idx="3333">
                  <c:v>40436</c:v>
                </c:pt>
                <c:pt idx="3334">
                  <c:v>40435</c:v>
                </c:pt>
                <c:pt idx="3335">
                  <c:v>40434</c:v>
                </c:pt>
                <c:pt idx="3336">
                  <c:v>40433</c:v>
                </c:pt>
                <c:pt idx="3337">
                  <c:v>40432</c:v>
                </c:pt>
                <c:pt idx="3338">
                  <c:v>40431</c:v>
                </c:pt>
                <c:pt idx="3339">
                  <c:v>40430</c:v>
                </c:pt>
                <c:pt idx="3340">
                  <c:v>40429</c:v>
                </c:pt>
                <c:pt idx="3341">
                  <c:v>40428</c:v>
                </c:pt>
                <c:pt idx="3342">
                  <c:v>40427</c:v>
                </c:pt>
                <c:pt idx="3343">
                  <c:v>40426</c:v>
                </c:pt>
                <c:pt idx="3344">
                  <c:v>40425</c:v>
                </c:pt>
                <c:pt idx="3345">
                  <c:v>40424</c:v>
                </c:pt>
                <c:pt idx="3346">
                  <c:v>40423</c:v>
                </c:pt>
                <c:pt idx="3347">
                  <c:v>40422</c:v>
                </c:pt>
                <c:pt idx="3348">
                  <c:v>40421</c:v>
                </c:pt>
                <c:pt idx="3349">
                  <c:v>40420</c:v>
                </c:pt>
                <c:pt idx="3350">
                  <c:v>40419</c:v>
                </c:pt>
                <c:pt idx="3351">
                  <c:v>40418</c:v>
                </c:pt>
                <c:pt idx="3352">
                  <c:v>40417</c:v>
                </c:pt>
                <c:pt idx="3353">
                  <c:v>40416</c:v>
                </c:pt>
                <c:pt idx="3354">
                  <c:v>40415</c:v>
                </c:pt>
                <c:pt idx="3355">
                  <c:v>40414</c:v>
                </c:pt>
                <c:pt idx="3356">
                  <c:v>40413</c:v>
                </c:pt>
                <c:pt idx="3357">
                  <c:v>40412</c:v>
                </c:pt>
                <c:pt idx="3358">
                  <c:v>40411</c:v>
                </c:pt>
                <c:pt idx="3359">
                  <c:v>40410</c:v>
                </c:pt>
                <c:pt idx="3360">
                  <c:v>40409</c:v>
                </c:pt>
                <c:pt idx="3361">
                  <c:v>40408</c:v>
                </c:pt>
                <c:pt idx="3362">
                  <c:v>40407</c:v>
                </c:pt>
                <c:pt idx="3363">
                  <c:v>40406</c:v>
                </c:pt>
                <c:pt idx="3364">
                  <c:v>40405</c:v>
                </c:pt>
                <c:pt idx="3365">
                  <c:v>40404</c:v>
                </c:pt>
                <c:pt idx="3366">
                  <c:v>40403</c:v>
                </c:pt>
                <c:pt idx="3367">
                  <c:v>40402</c:v>
                </c:pt>
                <c:pt idx="3368">
                  <c:v>40401</c:v>
                </c:pt>
                <c:pt idx="3369">
                  <c:v>40400</c:v>
                </c:pt>
                <c:pt idx="3370">
                  <c:v>40399</c:v>
                </c:pt>
                <c:pt idx="3371">
                  <c:v>40398</c:v>
                </c:pt>
                <c:pt idx="3372">
                  <c:v>40397</c:v>
                </c:pt>
                <c:pt idx="3373">
                  <c:v>40396</c:v>
                </c:pt>
                <c:pt idx="3374">
                  <c:v>40395</c:v>
                </c:pt>
                <c:pt idx="3375">
                  <c:v>40394</c:v>
                </c:pt>
                <c:pt idx="3376">
                  <c:v>40393</c:v>
                </c:pt>
                <c:pt idx="3377">
                  <c:v>40392</c:v>
                </c:pt>
                <c:pt idx="3378">
                  <c:v>40391</c:v>
                </c:pt>
                <c:pt idx="3379">
                  <c:v>40390</c:v>
                </c:pt>
                <c:pt idx="3380">
                  <c:v>40389</c:v>
                </c:pt>
                <c:pt idx="3381">
                  <c:v>40388</c:v>
                </c:pt>
                <c:pt idx="3382">
                  <c:v>40387</c:v>
                </c:pt>
                <c:pt idx="3383">
                  <c:v>40386</c:v>
                </c:pt>
                <c:pt idx="3384">
                  <c:v>40385</c:v>
                </c:pt>
                <c:pt idx="3385">
                  <c:v>40384</c:v>
                </c:pt>
                <c:pt idx="3386">
                  <c:v>40383</c:v>
                </c:pt>
                <c:pt idx="3387">
                  <c:v>40382</c:v>
                </c:pt>
                <c:pt idx="3388">
                  <c:v>40381</c:v>
                </c:pt>
                <c:pt idx="3389">
                  <c:v>40380</c:v>
                </c:pt>
                <c:pt idx="3390">
                  <c:v>40379</c:v>
                </c:pt>
                <c:pt idx="3391">
                  <c:v>40378</c:v>
                </c:pt>
                <c:pt idx="3392">
                  <c:v>40377</c:v>
                </c:pt>
                <c:pt idx="3393">
                  <c:v>40376</c:v>
                </c:pt>
                <c:pt idx="3394">
                  <c:v>40375</c:v>
                </c:pt>
                <c:pt idx="3395">
                  <c:v>40374</c:v>
                </c:pt>
                <c:pt idx="3396">
                  <c:v>40373</c:v>
                </c:pt>
                <c:pt idx="3397">
                  <c:v>40372</c:v>
                </c:pt>
                <c:pt idx="3398">
                  <c:v>40371</c:v>
                </c:pt>
                <c:pt idx="3399">
                  <c:v>40370</c:v>
                </c:pt>
                <c:pt idx="3400">
                  <c:v>40369</c:v>
                </c:pt>
                <c:pt idx="3401">
                  <c:v>40368</c:v>
                </c:pt>
                <c:pt idx="3402">
                  <c:v>40367</c:v>
                </c:pt>
                <c:pt idx="3403">
                  <c:v>40366</c:v>
                </c:pt>
                <c:pt idx="3404">
                  <c:v>40365</c:v>
                </c:pt>
                <c:pt idx="3405">
                  <c:v>40364</c:v>
                </c:pt>
                <c:pt idx="3406">
                  <c:v>40363</c:v>
                </c:pt>
                <c:pt idx="3407">
                  <c:v>40362</c:v>
                </c:pt>
                <c:pt idx="3408">
                  <c:v>40361</c:v>
                </c:pt>
                <c:pt idx="3409">
                  <c:v>40360</c:v>
                </c:pt>
                <c:pt idx="3410">
                  <c:v>40359</c:v>
                </c:pt>
                <c:pt idx="3411">
                  <c:v>40358</c:v>
                </c:pt>
                <c:pt idx="3412">
                  <c:v>40357</c:v>
                </c:pt>
                <c:pt idx="3413">
                  <c:v>40356</c:v>
                </c:pt>
                <c:pt idx="3414">
                  <c:v>40355</c:v>
                </c:pt>
                <c:pt idx="3415">
                  <c:v>40354</c:v>
                </c:pt>
                <c:pt idx="3416">
                  <c:v>40353</c:v>
                </c:pt>
                <c:pt idx="3417">
                  <c:v>40352</c:v>
                </c:pt>
                <c:pt idx="3418">
                  <c:v>40351</c:v>
                </c:pt>
                <c:pt idx="3419">
                  <c:v>40350</c:v>
                </c:pt>
                <c:pt idx="3420">
                  <c:v>40349</c:v>
                </c:pt>
                <c:pt idx="3421">
                  <c:v>40348</c:v>
                </c:pt>
                <c:pt idx="3422">
                  <c:v>40347</c:v>
                </c:pt>
                <c:pt idx="3423">
                  <c:v>40346</c:v>
                </c:pt>
                <c:pt idx="3424">
                  <c:v>40345</c:v>
                </c:pt>
                <c:pt idx="3425">
                  <c:v>40344</c:v>
                </c:pt>
                <c:pt idx="3426">
                  <c:v>40343</c:v>
                </c:pt>
                <c:pt idx="3427">
                  <c:v>40342</c:v>
                </c:pt>
                <c:pt idx="3428">
                  <c:v>40341</c:v>
                </c:pt>
                <c:pt idx="3429">
                  <c:v>40340</c:v>
                </c:pt>
                <c:pt idx="3430">
                  <c:v>40339</c:v>
                </c:pt>
                <c:pt idx="3431">
                  <c:v>40338</c:v>
                </c:pt>
                <c:pt idx="3432">
                  <c:v>40337</c:v>
                </c:pt>
                <c:pt idx="3433">
                  <c:v>40336</c:v>
                </c:pt>
                <c:pt idx="3434">
                  <c:v>40335</c:v>
                </c:pt>
                <c:pt idx="3435">
                  <c:v>40334</c:v>
                </c:pt>
                <c:pt idx="3436">
                  <c:v>40333</c:v>
                </c:pt>
                <c:pt idx="3437">
                  <c:v>40332</c:v>
                </c:pt>
                <c:pt idx="3438">
                  <c:v>40331</c:v>
                </c:pt>
                <c:pt idx="3439">
                  <c:v>40330</c:v>
                </c:pt>
                <c:pt idx="3440">
                  <c:v>40329</c:v>
                </c:pt>
                <c:pt idx="3441">
                  <c:v>40328</c:v>
                </c:pt>
                <c:pt idx="3442">
                  <c:v>40327</c:v>
                </c:pt>
                <c:pt idx="3443">
                  <c:v>40326</c:v>
                </c:pt>
                <c:pt idx="3444">
                  <c:v>40325</c:v>
                </c:pt>
                <c:pt idx="3445">
                  <c:v>40324</c:v>
                </c:pt>
                <c:pt idx="3446">
                  <c:v>40323</c:v>
                </c:pt>
                <c:pt idx="3447">
                  <c:v>40322</c:v>
                </c:pt>
                <c:pt idx="3448">
                  <c:v>40321</c:v>
                </c:pt>
                <c:pt idx="3449">
                  <c:v>40320</c:v>
                </c:pt>
                <c:pt idx="3450">
                  <c:v>40319</c:v>
                </c:pt>
                <c:pt idx="3451">
                  <c:v>40318</c:v>
                </c:pt>
                <c:pt idx="3452">
                  <c:v>40317</c:v>
                </c:pt>
                <c:pt idx="3453">
                  <c:v>40316</c:v>
                </c:pt>
                <c:pt idx="3454">
                  <c:v>40315</c:v>
                </c:pt>
                <c:pt idx="3455">
                  <c:v>40314</c:v>
                </c:pt>
                <c:pt idx="3456">
                  <c:v>40313</c:v>
                </c:pt>
                <c:pt idx="3457">
                  <c:v>40312</c:v>
                </c:pt>
                <c:pt idx="3458">
                  <c:v>40311</c:v>
                </c:pt>
                <c:pt idx="3459">
                  <c:v>40310</c:v>
                </c:pt>
                <c:pt idx="3460">
                  <c:v>40309</c:v>
                </c:pt>
                <c:pt idx="3461">
                  <c:v>40308</c:v>
                </c:pt>
                <c:pt idx="3462">
                  <c:v>40307</c:v>
                </c:pt>
                <c:pt idx="3463">
                  <c:v>40306</c:v>
                </c:pt>
                <c:pt idx="3464">
                  <c:v>40305</c:v>
                </c:pt>
                <c:pt idx="3465">
                  <c:v>40304</c:v>
                </c:pt>
                <c:pt idx="3466">
                  <c:v>40303</c:v>
                </c:pt>
                <c:pt idx="3467">
                  <c:v>40302</c:v>
                </c:pt>
                <c:pt idx="3468">
                  <c:v>40301</c:v>
                </c:pt>
                <c:pt idx="3469">
                  <c:v>40300</c:v>
                </c:pt>
                <c:pt idx="3470">
                  <c:v>40299</c:v>
                </c:pt>
                <c:pt idx="3471">
                  <c:v>40298</c:v>
                </c:pt>
                <c:pt idx="3472">
                  <c:v>40297</c:v>
                </c:pt>
                <c:pt idx="3473">
                  <c:v>40296</c:v>
                </c:pt>
                <c:pt idx="3474">
                  <c:v>40295</c:v>
                </c:pt>
                <c:pt idx="3475">
                  <c:v>40294</c:v>
                </c:pt>
                <c:pt idx="3476">
                  <c:v>40293</c:v>
                </c:pt>
                <c:pt idx="3477">
                  <c:v>40292</c:v>
                </c:pt>
                <c:pt idx="3478">
                  <c:v>40291</c:v>
                </c:pt>
                <c:pt idx="3479">
                  <c:v>40290</c:v>
                </c:pt>
                <c:pt idx="3480">
                  <c:v>40289</c:v>
                </c:pt>
                <c:pt idx="3481">
                  <c:v>40288</c:v>
                </c:pt>
                <c:pt idx="3482">
                  <c:v>40287</c:v>
                </c:pt>
                <c:pt idx="3483">
                  <c:v>40286</c:v>
                </c:pt>
                <c:pt idx="3484">
                  <c:v>40285</c:v>
                </c:pt>
                <c:pt idx="3485">
                  <c:v>40284</c:v>
                </c:pt>
                <c:pt idx="3486">
                  <c:v>40283</c:v>
                </c:pt>
                <c:pt idx="3487">
                  <c:v>40282</c:v>
                </c:pt>
                <c:pt idx="3488">
                  <c:v>40281</c:v>
                </c:pt>
                <c:pt idx="3489">
                  <c:v>40280</c:v>
                </c:pt>
                <c:pt idx="3490">
                  <c:v>40279</c:v>
                </c:pt>
                <c:pt idx="3491">
                  <c:v>40278</c:v>
                </c:pt>
                <c:pt idx="3492">
                  <c:v>40277</c:v>
                </c:pt>
                <c:pt idx="3493">
                  <c:v>40276</c:v>
                </c:pt>
                <c:pt idx="3494">
                  <c:v>40275</c:v>
                </c:pt>
                <c:pt idx="3495">
                  <c:v>40274</c:v>
                </c:pt>
                <c:pt idx="3496">
                  <c:v>40273</c:v>
                </c:pt>
                <c:pt idx="3497">
                  <c:v>40272</c:v>
                </c:pt>
                <c:pt idx="3498">
                  <c:v>40271</c:v>
                </c:pt>
                <c:pt idx="3499">
                  <c:v>40270</c:v>
                </c:pt>
                <c:pt idx="3500">
                  <c:v>40269</c:v>
                </c:pt>
                <c:pt idx="3501">
                  <c:v>40268</c:v>
                </c:pt>
                <c:pt idx="3502">
                  <c:v>40267</c:v>
                </c:pt>
                <c:pt idx="3503">
                  <c:v>40266</c:v>
                </c:pt>
                <c:pt idx="3504">
                  <c:v>40265</c:v>
                </c:pt>
                <c:pt idx="3505">
                  <c:v>40264</c:v>
                </c:pt>
                <c:pt idx="3506">
                  <c:v>40263</c:v>
                </c:pt>
                <c:pt idx="3507">
                  <c:v>40262</c:v>
                </c:pt>
                <c:pt idx="3508">
                  <c:v>40261</c:v>
                </c:pt>
                <c:pt idx="3509">
                  <c:v>40260</c:v>
                </c:pt>
                <c:pt idx="3510">
                  <c:v>40259</c:v>
                </c:pt>
                <c:pt idx="3511">
                  <c:v>40258</c:v>
                </c:pt>
                <c:pt idx="3512">
                  <c:v>40257</c:v>
                </c:pt>
                <c:pt idx="3513">
                  <c:v>40256</c:v>
                </c:pt>
                <c:pt idx="3514">
                  <c:v>40255</c:v>
                </c:pt>
                <c:pt idx="3515">
                  <c:v>40254</c:v>
                </c:pt>
                <c:pt idx="3516">
                  <c:v>40253</c:v>
                </c:pt>
                <c:pt idx="3517">
                  <c:v>40252</c:v>
                </c:pt>
                <c:pt idx="3518">
                  <c:v>40251</c:v>
                </c:pt>
                <c:pt idx="3519">
                  <c:v>40250</c:v>
                </c:pt>
                <c:pt idx="3520">
                  <c:v>40249</c:v>
                </c:pt>
                <c:pt idx="3521">
                  <c:v>40248</c:v>
                </c:pt>
                <c:pt idx="3522">
                  <c:v>40247</c:v>
                </c:pt>
                <c:pt idx="3523">
                  <c:v>40246</c:v>
                </c:pt>
                <c:pt idx="3524">
                  <c:v>40245</c:v>
                </c:pt>
                <c:pt idx="3525">
                  <c:v>40244</c:v>
                </c:pt>
                <c:pt idx="3526">
                  <c:v>40243</c:v>
                </c:pt>
                <c:pt idx="3527">
                  <c:v>40242</c:v>
                </c:pt>
                <c:pt idx="3528">
                  <c:v>40241</c:v>
                </c:pt>
                <c:pt idx="3529">
                  <c:v>40240</c:v>
                </c:pt>
                <c:pt idx="3530">
                  <c:v>40239</c:v>
                </c:pt>
                <c:pt idx="3531">
                  <c:v>40238</c:v>
                </c:pt>
                <c:pt idx="3532">
                  <c:v>40237</c:v>
                </c:pt>
                <c:pt idx="3533">
                  <c:v>40236</c:v>
                </c:pt>
                <c:pt idx="3534">
                  <c:v>40235</c:v>
                </c:pt>
                <c:pt idx="3535">
                  <c:v>40234</c:v>
                </c:pt>
                <c:pt idx="3536">
                  <c:v>40233</c:v>
                </c:pt>
                <c:pt idx="3537">
                  <c:v>40232</c:v>
                </c:pt>
                <c:pt idx="3538">
                  <c:v>40231</c:v>
                </c:pt>
                <c:pt idx="3539">
                  <c:v>40230</c:v>
                </c:pt>
                <c:pt idx="3540">
                  <c:v>40229</c:v>
                </c:pt>
                <c:pt idx="3541">
                  <c:v>40228</c:v>
                </c:pt>
                <c:pt idx="3542">
                  <c:v>40227</c:v>
                </c:pt>
                <c:pt idx="3543">
                  <c:v>40226</c:v>
                </c:pt>
                <c:pt idx="3544">
                  <c:v>40225</c:v>
                </c:pt>
                <c:pt idx="3545">
                  <c:v>40224</c:v>
                </c:pt>
                <c:pt idx="3546">
                  <c:v>40223</c:v>
                </c:pt>
                <c:pt idx="3547">
                  <c:v>40222</c:v>
                </c:pt>
                <c:pt idx="3548">
                  <c:v>40221</c:v>
                </c:pt>
                <c:pt idx="3549">
                  <c:v>40220</c:v>
                </c:pt>
                <c:pt idx="3550">
                  <c:v>40219</c:v>
                </c:pt>
                <c:pt idx="3551">
                  <c:v>40218</c:v>
                </c:pt>
                <c:pt idx="3552">
                  <c:v>40217</c:v>
                </c:pt>
                <c:pt idx="3553">
                  <c:v>40216</c:v>
                </c:pt>
                <c:pt idx="3554">
                  <c:v>40215</c:v>
                </c:pt>
                <c:pt idx="3555">
                  <c:v>40214</c:v>
                </c:pt>
                <c:pt idx="3556">
                  <c:v>40213</c:v>
                </c:pt>
                <c:pt idx="3557">
                  <c:v>40212</c:v>
                </c:pt>
                <c:pt idx="3558">
                  <c:v>40211</c:v>
                </c:pt>
                <c:pt idx="3559">
                  <c:v>40210</c:v>
                </c:pt>
                <c:pt idx="3560">
                  <c:v>40209</c:v>
                </c:pt>
                <c:pt idx="3561">
                  <c:v>40208</c:v>
                </c:pt>
                <c:pt idx="3562">
                  <c:v>40207</c:v>
                </c:pt>
                <c:pt idx="3563">
                  <c:v>40206</c:v>
                </c:pt>
                <c:pt idx="3564">
                  <c:v>40205</c:v>
                </c:pt>
                <c:pt idx="3565">
                  <c:v>40204</c:v>
                </c:pt>
                <c:pt idx="3566">
                  <c:v>40203</c:v>
                </c:pt>
                <c:pt idx="3567">
                  <c:v>40202</c:v>
                </c:pt>
                <c:pt idx="3568">
                  <c:v>40201</c:v>
                </c:pt>
                <c:pt idx="3569">
                  <c:v>40200</c:v>
                </c:pt>
                <c:pt idx="3570">
                  <c:v>40199</c:v>
                </c:pt>
                <c:pt idx="3571">
                  <c:v>40198</c:v>
                </c:pt>
                <c:pt idx="3572">
                  <c:v>40197</c:v>
                </c:pt>
                <c:pt idx="3573">
                  <c:v>40196</c:v>
                </c:pt>
                <c:pt idx="3574">
                  <c:v>40195</c:v>
                </c:pt>
                <c:pt idx="3575">
                  <c:v>40194</c:v>
                </c:pt>
                <c:pt idx="3576">
                  <c:v>40193</c:v>
                </c:pt>
                <c:pt idx="3577">
                  <c:v>40192</c:v>
                </c:pt>
                <c:pt idx="3578">
                  <c:v>40191</c:v>
                </c:pt>
                <c:pt idx="3579">
                  <c:v>40190</c:v>
                </c:pt>
                <c:pt idx="3580">
                  <c:v>40189</c:v>
                </c:pt>
                <c:pt idx="3581">
                  <c:v>40188</c:v>
                </c:pt>
                <c:pt idx="3582">
                  <c:v>40187</c:v>
                </c:pt>
                <c:pt idx="3583">
                  <c:v>40186</c:v>
                </c:pt>
                <c:pt idx="3584">
                  <c:v>40185</c:v>
                </c:pt>
                <c:pt idx="3585">
                  <c:v>40184</c:v>
                </c:pt>
                <c:pt idx="3586">
                  <c:v>40183</c:v>
                </c:pt>
                <c:pt idx="3587">
                  <c:v>40182</c:v>
                </c:pt>
                <c:pt idx="3588">
                  <c:v>40181</c:v>
                </c:pt>
                <c:pt idx="3589">
                  <c:v>40180</c:v>
                </c:pt>
                <c:pt idx="3590">
                  <c:v>40179</c:v>
                </c:pt>
                <c:pt idx="3591">
                  <c:v>40178</c:v>
                </c:pt>
                <c:pt idx="3592">
                  <c:v>40177</c:v>
                </c:pt>
                <c:pt idx="3593">
                  <c:v>40176</c:v>
                </c:pt>
                <c:pt idx="3594">
                  <c:v>40175</c:v>
                </c:pt>
                <c:pt idx="3595">
                  <c:v>40174</c:v>
                </c:pt>
                <c:pt idx="3596">
                  <c:v>40173</c:v>
                </c:pt>
                <c:pt idx="3597">
                  <c:v>40172</c:v>
                </c:pt>
                <c:pt idx="3598">
                  <c:v>40171</c:v>
                </c:pt>
                <c:pt idx="3599">
                  <c:v>40170</c:v>
                </c:pt>
                <c:pt idx="3600">
                  <c:v>40169</c:v>
                </c:pt>
                <c:pt idx="3601">
                  <c:v>40168</c:v>
                </c:pt>
                <c:pt idx="3602">
                  <c:v>40167</c:v>
                </c:pt>
                <c:pt idx="3603">
                  <c:v>40166</c:v>
                </c:pt>
                <c:pt idx="3604">
                  <c:v>40165</c:v>
                </c:pt>
                <c:pt idx="3605">
                  <c:v>40164</c:v>
                </c:pt>
                <c:pt idx="3606">
                  <c:v>40163</c:v>
                </c:pt>
                <c:pt idx="3607">
                  <c:v>40162</c:v>
                </c:pt>
                <c:pt idx="3608">
                  <c:v>40161</c:v>
                </c:pt>
                <c:pt idx="3609">
                  <c:v>40160</c:v>
                </c:pt>
                <c:pt idx="3610">
                  <c:v>40159</c:v>
                </c:pt>
                <c:pt idx="3611">
                  <c:v>40158</c:v>
                </c:pt>
                <c:pt idx="3612">
                  <c:v>40157</c:v>
                </c:pt>
                <c:pt idx="3613">
                  <c:v>40156</c:v>
                </c:pt>
                <c:pt idx="3614">
                  <c:v>40155</c:v>
                </c:pt>
                <c:pt idx="3615">
                  <c:v>40154</c:v>
                </c:pt>
                <c:pt idx="3616">
                  <c:v>40153</c:v>
                </c:pt>
                <c:pt idx="3617">
                  <c:v>40152</c:v>
                </c:pt>
                <c:pt idx="3618">
                  <c:v>40151</c:v>
                </c:pt>
                <c:pt idx="3619">
                  <c:v>40150</c:v>
                </c:pt>
                <c:pt idx="3620">
                  <c:v>40149</c:v>
                </c:pt>
                <c:pt idx="3621">
                  <c:v>40148</c:v>
                </c:pt>
                <c:pt idx="3622">
                  <c:v>40147</c:v>
                </c:pt>
                <c:pt idx="3623">
                  <c:v>40146</c:v>
                </c:pt>
                <c:pt idx="3624">
                  <c:v>40145</c:v>
                </c:pt>
                <c:pt idx="3625">
                  <c:v>40144</c:v>
                </c:pt>
                <c:pt idx="3626">
                  <c:v>40143</c:v>
                </c:pt>
                <c:pt idx="3627">
                  <c:v>40142</c:v>
                </c:pt>
                <c:pt idx="3628">
                  <c:v>40141</c:v>
                </c:pt>
                <c:pt idx="3629">
                  <c:v>40140</c:v>
                </c:pt>
                <c:pt idx="3630">
                  <c:v>40139</c:v>
                </c:pt>
                <c:pt idx="3631">
                  <c:v>40138</c:v>
                </c:pt>
                <c:pt idx="3632">
                  <c:v>40137</c:v>
                </c:pt>
                <c:pt idx="3633">
                  <c:v>40136</c:v>
                </c:pt>
                <c:pt idx="3634">
                  <c:v>40135</c:v>
                </c:pt>
                <c:pt idx="3635">
                  <c:v>40134</c:v>
                </c:pt>
                <c:pt idx="3636">
                  <c:v>40133</c:v>
                </c:pt>
                <c:pt idx="3637">
                  <c:v>40132</c:v>
                </c:pt>
                <c:pt idx="3638">
                  <c:v>40131</c:v>
                </c:pt>
                <c:pt idx="3639">
                  <c:v>40130</c:v>
                </c:pt>
                <c:pt idx="3640">
                  <c:v>40129</c:v>
                </c:pt>
                <c:pt idx="3641">
                  <c:v>40128</c:v>
                </c:pt>
                <c:pt idx="3642">
                  <c:v>40127</c:v>
                </c:pt>
                <c:pt idx="3643">
                  <c:v>40126</c:v>
                </c:pt>
                <c:pt idx="3644">
                  <c:v>40125</c:v>
                </c:pt>
                <c:pt idx="3645">
                  <c:v>40124</c:v>
                </c:pt>
                <c:pt idx="3646">
                  <c:v>40123</c:v>
                </c:pt>
                <c:pt idx="3647">
                  <c:v>40122</c:v>
                </c:pt>
                <c:pt idx="3648">
                  <c:v>40121</c:v>
                </c:pt>
                <c:pt idx="3649">
                  <c:v>40120</c:v>
                </c:pt>
                <c:pt idx="3650">
                  <c:v>40119</c:v>
                </c:pt>
                <c:pt idx="3651">
                  <c:v>40118</c:v>
                </c:pt>
                <c:pt idx="3652">
                  <c:v>40117</c:v>
                </c:pt>
              </c:numCache>
            </c:numRef>
          </c:cat>
          <c:val>
            <c:numRef>
              <c:f>[0]!IPD10Y</c:f>
              <c:numCache>
                <c:formatCode>\+0.00%;\-0.00%</c:formatCode>
                <c:ptCount val="3653"/>
                <c:pt idx="0">
                  <c:v>1.6132975457317111</c:v>
                </c:pt>
                <c:pt idx="1">
                  <c:v>1.6132975457317111</c:v>
                </c:pt>
                <c:pt idx="2">
                  <c:v>1.6132975457317111</c:v>
                </c:pt>
                <c:pt idx="3">
                  <c:v>1.6132975457317111</c:v>
                </c:pt>
                <c:pt idx="4">
                  <c:v>1.6132975457317111</c:v>
                </c:pt>
                <c:pt idx="5">
                  <c:v>1.6132975457317111</c:v>
                </c:pt>
                <c:pt idx="6">
                  <c:v>1.6132975457317111</c:v>
                </c:pt>
                <c:pt idx="7">
                  <c:v>1.6132975457317111</c:v>
                </c:pt>
                <c:pt idx="8">
                  <c:v>1.6132975457317111</c:v>
                </c:pt>
                <c:pt idx="9">
                  <c:v>1.6132975457317111</c:v>
                </c:pt>
                <c:pt idx="10">
                  <c:v>1.6132975457317111</c:v>
                </c:pt>
                <c:pt idx="11">
                  <c:v>1.6132975457317111</c:v>
                </c:pt>
                <c:pt idx="12">
                  <c:v>1.6132975457317111</c:v>
                </c:pt>
                <c:pt idx="13">
                  <c:v>1.6132975457317111</c:v>
                </c:pt>
                <c:pt idx="14">
                  <c:v>1.6132975457317111</c:v>
                </c:pt>
                <c:pt idx="15">
                  <c:v>1.6132975457317111</c:v>
                </c:pt>
                <c:pt idx="16">
                  <c:v>1.6132975457317111</c:v>
                </c:pt>
                <c:pt idx="17">
                  <c:v>1.6132975457317111</c:v>
                </c:pt>
                <c:pt idx="18">
                  <c:v>1.6132975457317111</c:v>
                </c:pt>
                <c:pt idx="19">
                  <c:v>1.6132975457317111</c:v>
                </c:pt>
                <c:pt idx="20">
                  <c:v>1.6132975457317111</c:v>
                </c:pt>
                <c:pt idx="21">
                  <c:v>1.6132975457317111</c:v>
                </c:pt>
                <c:pt idx="22">
                  <c:v>1.6132975457317111</c:v>
                </c:pt>
                <c:pt idx="23">
                  <c:v>1.6132975457317111</c:v>
                </c:pt>
                <c:pt idx="24">
                  <c:v>1.6132975457317111</c:v>
                </c:pt>
                <c:pt idx="25">
                  <c:v>1.6132975457317111</c:v>
                </c:pt>
                <c:pt idx="26">
                  <c:v>1.6132975457317111</c:v>
                </c:pt>
                <c:pt idx="27">
                  <c:v>1.6132975457317111</c:v>
                </c:pt>
                <c:pt idx="28">
                  <c:v>1.6132975457317111</c:v>
                </c:pt>
                <c:pt idx="29">
                  <c:v>1.6132975457317111</c:v>
                </c:pt>
                <c:pt idx="30">
                  <c:v>1.6132975457317111</c:v>
                </c:pt>
                <c:pt idx="31">
                  <c:v>1.6090531097561009</c:v>
                </c:pt>
                <c:pt idx="32">
                  <c:v>1.6090531097561009</c:v>
                </c:pt>
                <c:pt idx="33">
                  <c:v>1.6090531097561009</c:v>
                </c:pt>
                <c:pt idx="34">
                  <c:v>1.6090531097561009</c:v>
                </c:pt>
                <c:pt idx="35">
                  <c:v>1.6090531097561009</c:v>
                </c:pt>
                <c:pt idx="36">
                  <c:v>1.6090531097561009</c:v>
                </c:pt>
                <c:pt idx="37">
                  <c:v>1.6090531097561009</c:v>
                </c:pt>
                <c:pt idx="38">
                  <c:v>1.6090531097561009</c:v>
                </c:pt>
                <c:pt idx="39">
                  <c:v>1.6090531097561009</c:v>
                </c:pt>
                <c:pt idx="40">
                  <c:v>1.6090531097561009</c:v>
                </c:pt>
                <c:pt idx="41">
                  <c:v>1.6090531097561009</c:v>
                </c:pt>
                <c:pt idx="42">
                  <c:v>1.6090531097561009</c:v>
                </c:pt>
                <c:pt idx="43">
                  <c:v>1.6090531097561009</c:v>
                </c:pt>
                <c:pt idx="44">
                  <c:v>1.6090531097561009</c:v>
                </c:pt>
                <c:pt idx="45">
                  <c:v>1.6090531097561009</c:v>
                </c:pt>
                <c:pt idx="46">
                  <c:v>1.6090531097561009</c:v>
                </c:pt>
                <c:pt idx="47">
                  <c:v>1.6090531097561009</c:v>
                </c:pt>
                <c:pt idx="48">
                  <c:v>1.6090531097561009</c:v>
                </c:pt>
                <c:pt idx="49">
                  <c:v>1.6090531097561009</c:v>
                </c:pt>
                <c:pt idx="50">
                  <c:v>1.6090531097561009</c:v>
                </c:pt>
                <c:pt idx="51">
                  <c:v>1.6090531097561009</c:v>
                </c:pt>
                <c:pt idx="52">
                  <c:v>1.6090531097561009</c:v>
                </c:pt>
                <c:pt idx="53">
                  <c:v>1.6090531097561009</c:v>
                </c:pt>
                <c:pt idx="54">
                  <c:v>1.6090531097561009</c:v>
                </c:pt>
                <c:pt idx="55">
                  <c:v>1.6090531097561009</c:v>
                </c:pt>
                <c:pt idx="56">
                  <c:v>1.6090531097561009</c:v>
                </c:pt>
                <c:pt idx="57">
                  <c:v>1.6090531097561009</c:v>
                </c:pt>
                <c:pt idx="58">
                  <c:v>1.6090531097561009</c:v>
                </c:pt>
                <c:pt idx="59">
                  <c:v>1.6090531097561009</c:v>
                </c:pt>
                <c:pt idx="60">
                  <c:v>1.6090531097561009</c:v>
                </c:pt>
                <c:pt idx="61">
                  <c:v>1.6024748323170765</c:v>
                </c:pt>
                <c:pt idx="62">
                  <c:v>1.6024748323170765</c:v>
                </c:pt>
                <c:pt idx="63">
                  <c:v>1.6024748323170765</c:v>
                </c:pt>
                <c:pt idx="64">
                  <c:v>1.6024748323170765</c:v>
                </c:pt>
                <c:pt idx="65">
                  <c:v>1.6024748323170765</c:v>
                </c:pt>
                <c:pt idx="66">
                  <c:v>1.6024748323170765</c:v>
                </c:pt>
                <c:pt idx="67">
                  <c:v>1.6024748323170765</c:v>
                </c:pt>
                <c:pt idx="68">
                  <c:v>1.6024748323170765</c:v>
                </c:pt>
                <c:pt idx="69">
                  <c:v>1.6024748323170765</c:v>
                </c:pt>
                <c:pt idx="70">
                  <c:v>1.6024748323170765</c:v>
                </c:pt>
                <c:pt idx="71">
                  <c:v>1.6024748323170765</c:v>
                </c:pt>
                <c:pt idx="72">
                  <c:v>1.6024748323170765</c:v>
                </c:pt>
                <c:pt idx="73">
                  <c:v>1.6024748323170765</c:v>
                </c:pt>
                <c:pt idx="74">
                  <c:v>1.6024748323170765</c:v>
                </c:pt>
                <c:pt idx="75">
                  <c:v>1.6024748323170765</c:v>
                </c:pt>
                <c:pt idx="76">
                  <c:v>1.6024748323170765</c:v>
                </c:pt>
                <c:pt idx="77">
                  <c:v>1.6024748323170765</c:v>
                </c:pt>
                <c:pt idx="78">
                  <c:v>1.6024748323170765</c:v>
                </c:pt>
                <c:pt idx="79">
                  <c:v>1.6024748323170765</c:v>
                </c:pt>
                <c:pt idx="80">
                  <c:v>1.6024748323170765</c:v>
                </c:pt>
                <c:pt idx="81">
                  <c:v>1.6024748323170765</c:v>
                </c:pt>
                <c:pt idx="82">
                  <c:v>1.6024748323170765</c:v>
                </c:pt>
                <c:pt idx="83">
                  <c:v>1.6024748323170765</c:v>
                </c:pt>
                <c:pt idx="84">
                  <c:v>1.6024748323170765</c:v>
                </c:pt>
                <c:pt idx="85">
                  <c:v>1.6024748323170765</c:v>
                </c:pt>
                <c:pt idx="86">
                  <c:v>1.6024748323170765</c:v>
                </c:pt>
                <c:pt idx="87">
                  <c:v>1.6024748323170765</c:v>
                </c:pt>
                <c:pt idx="88">
                  <c:v>1.6024748323170765</c:v>
                </c:pt>
                <c:pt idx="89">
                  <c:v>1.6024748323170765</c:v>
                </c:pt>
                <c:pt idx="90">
                  <c:v>1.6024748323170765</c:v>
                </c:pt>
                <c:pt idx="91">
                  <c:v>1.6024748323170765</c:v>
                </c:pt>
                <c:pt idx="92">
                  <c:v>1.5966776371951252</c:v>
                </c:pt>
                <c:pt idx="93">
                  <c:v>1.5966776371951252</c:v>
                </c:pt>
                <c:pt idx="94">
                  <c:v>1.5966776371951252</c:v>
                </c:pt>
                <c:pt idx="95">
                  <c:v>1.5966776371951252</c:v>
                </c:pt>
                <c:pt idx="96">
                  <c:v>1.5966776371951252</c:v>
                </c:pt>
                <c:pt idx="97">
                  <c:v>1.5966776371951252</c:v>
                </c:pt>
                <c:pt idx="98">
                  <c:v>1.5966776371951252</c:v>
                </c:pt>
                <c:pt idx="99">
                  <c:v>1.5966776371951252</c:v>
                </c:pt>
                <c:pt idx="100">
                  <c:v>1.5966776371951252</c:v>
                </c:pt>
                <c:pt idx="101">
                  <c:v>1.5966776371951252</c:v>
                </c:pt>
                <c:pt idx="102">
                  <c:v>1.5966776371951252</c:v>
                </c:pt>
                <c:pt idx="103">
                  <c:v>1.5966776371951252</c:v>
                </c:pt>
                <c:pt idx="104">
                  <c:v>1.5966776371951252</c:v>
                </c:pt>
                <c:pt idx="105">
                  <c:v>1.5966776371951252</c:v>
                </c:pt>
                <c:pt idx="106">
                  <c:v>1.5966776371951252</c:v>
                </c:pt>
                <c:pt idx="107">
                  <c:v>1.5966776371951252</c:v>
                </c:pt>
                <c:pt idx="108">
                  <c:v>1.5966776371951252</c:v>
                </c:pt>
                <c:pt idx="109">
                  <c:v>1.5966776371951252</c:v>
                </c:pt>
                <c:pt idx="110">
                  <c:v>1.5966776371951252</c:v>
                </c:pt>
                <c:pt idx="111">
                  <c:v>1.5966776371951252</c:v>
                </c:pt>
                <c:pt idx="112">
                  <c:v>1.5966776371951252</c:v>
                </c:pt>
                <c:pt idx="113">
                  <c:v>1.5966776371951252</c:v>
                </c:pt>
                <c:pt idx="114">
                  <c:v>1.5966776371951252</c:v>
                </c:pt>
                <c:pt idx="115">
                  <c:v>1.5966776371951252</c:v>
                </c:pt>
                <c:pt idx="116">
                  <c:v>1.5966776371951252</c:v>
                </c:pt>
                <c:pt idx="117">
                  <c:v>1.5966776371951252</c:v>
                </c:pt>
                <c:pt idx="118">
                  <c:v>1.5966776371951252</c:v>
                </c:pt>
                <c:pt idx="119">
                  <c:v>1.5966776371951252</c:v>
                </c:pt>
                <c:pt idx="120">
                  <c:v>1.5966776371951252</c:v>
                </c:pt>
                <c:pt idx="121">
                  <c:v>1.5966776371951252</c:v>
                </c:pt>
                <c:pt idx="122">
                  <c:v>1.5966776371951252</c:v>
                </c:pt>
                <c:pt idx="123">
                  <c:v>1.5924953963414668</c:v>
                </c:pt>
                <c:pt idx="124">
                  <c:v>1.5924953963414668</c:v>
                </c:pt>
                <c:pt idx="125">
                  <c:v>1.5924953963414668</c:v>
                </c:pt>
                <c:pt idx="126">
                  <c:v>1.5924953963414668</c:v>
                </c:pt>
                <c:pt idx="127">
                  <c:v>1.5924953963414668</c:v>
                </c:pt>
                <c:pt idx="128">
                  <c:v>1.5924953963414668</c:v>
                </c:pt>
                <c:pt idx="129">
                  <c:v>1.5924953963414668</c:v>
                </c:pt>
                <c:pt idx="130">
                  <c:v>1.5924953963414668</c:v>
                </c:pt>
                <c:pt idx="131">
                  <c:v>1.5924953963414668</c:v>
                </c:pt>
                <c:pt idx="132">
                  <c:v>1.5924953963414668</c:v>
                </c:pt>
                <c:pt idx="133">
                  <c:v>1.5924953963414668</c:v>
                </c:pt>
                <c:pt idx="134">
                  <c:v>1.5924953963414668</c:v>
                </c:pt>
                <c:pt idx="135">
                  <c:v>1.5924953963414668</c:v>
                </c:pt>
                <c:pt idx="136">
                  <c:v>1.5924953963414668</c:v>
                </c:pt>
                <c:pt idx="137">
                  <c:v>1.5924953963414668</c:v>
                </c:pt>
                <c:pt idx="138">
                  <c:v>1.5924953963414668</c:v>
                </c:pt>
                <c:pt idx="139">
                  <c:v>1.5924953963414668</c:v>
                </c:pt>
                <c:pt idx="140">
                  <c:v>1.5924953963414668</c:v>
                </c:pt>
                <c:pt idx="141">
                  <c:v>1.5924953963414668</c:v>
                </c:pt>
                <c:pt idx="142">
                  <c:v>1.5924953963414668</c:v>
                </c:pt>
                <c:pt idx="143">
                  <c:v>1.5924953963414668</c:v>
                </c:pt>
                <c:pt idx="144">
                  <c:v>1.5924953963414668</c:v>
                </c:pt>
                <c:pt idx="145">
                  <c:v>1.5924953963414668</c:v>
                </c:pt>
                <c:pt idx="146">
                  <c:v>1.5924953963414668</c:v>
                </c:pt>
                <c:pt idx="147">
                  <c:v>1.5924953963414668</c:v>
                </c:pt>
                <c:pt idx="148">
                  <c:v>1.5924953963414668</c:v>
                </c:pt>
                <c:pt idx="149">
                  <c:v>1.5924953963414668</c:v>
                </c:pt>
                <c:pt idx="150">
                  <c:v>1.5924953963414668</c:v>
                </c:pt>
                <c:pt idx="151">
                  <c:v>1.5924953963414668</c:v>
                </c:pt>
                <c:pt idx="152">
                  <c:v>1.5924953963414668</c:v>
                </c:pt>
                <c:pt idx="153">
                  <c:v>1.5864049542682959</c:v>
                </c:pt>
                <c:pt idx="154">
                  <c:v>1.5864049542682959</c:v>
                </c:pt>
                <c:pt idx="155">
                  <c:v>1.5864049542682959</c:v>
                </c:pt>
                <c:pt idx="156">
                  <c:v>1.5864049542682959</c:v>
                </c:pt>
                <c:pt idx="157">
                  <c:v>1.5864049542682959</c:v>
                </c:pt>
                <c:pt idx="158">
                  <c:v>1.5864049542682959</c:v>
                </c:pt>
                <c:pt idx="159">
                  <c:v>1.5864049542682959</c:v>
                </c:pt>
                <c:pt idx="160">
                  <c:v>1.5864049542682959</c:v>
                </c:pt>
                <c:pt idx="161">
                  <c:v>1.5864049542682959</c:v>
                </c:pt>
                <c:pt idx="162">
                  <c:v>1.5864049542682959</c:v>
                </c:pt>
                <c:pt idx="163">
                  <c:v>1.5864049542682959</c:v>
                </c:pt>
                <c:pt idx="164">
                  <c:v>1.5864049542682959</c:v>
                </c:pt>
                <c:pt idx="165">
                  <c:v>1.5864049542682959</c:v>
                </c:pt>
                <c:pt idx="166">
                  <c:v>1.5864049542682959</c:v>
                </c:pt>
                <c:pt idx="167">
                  <c:v>1.5864049542682959</c:v>
                </c:pt>
                <c:pt idx="168">
                  <c:v>1.5864049542682959</c:v>
                </c:pt>
                <c:pt idx="169">
                  <c:v>1.5864049542682959</c:v>
                </c:pt>
                <c:pt idx="170">
                  <c:v>1.5864049542682959</c:v>
                </c:pt>
                <c:pt idx="171">
                  <c:v>1.5864049542682959</c:v>
                </c:pt>
                <c:pt idx="172">
                  <c:v>1.5864049542682959</c:v>
                </c:pt>
                <c:pt idx="173">
                  <c:v>1.5864049542682959</c:v>
                </c:pt>
                <c:pt idx="174">
                  <c:v>1.5864049542682959</c:v>
                </c:pt>
                <c:pt idx="175">
                  <c:v>1.5864049542682959</c:v>
                </c:pt>
                <c:pt idx="176">
                  <c:v>1.5864049542682959</c:v>
                </c:pt>
                <c:pt idx="177">
                  <c:v>1.5864049542682959</c:v>
                </c:pt>
                <c:pt idx="178">
                  <c:v>1.5864049542682959</c:v>
                </c:pt>
                <c:pt idx="179">
                  <c:v>1.5864049542682959</c:v>
                </c:pt>
                <c:pt idx="180">
                  <c:v>1.5864049542682959</c:v>
                </c:pt>
                <c:pt idx="181">
                  <c:v>1.5864049542682959</c:v>
                </c:pt>
                <c:pt idx="182">
                  <c:v>1.5864049542682959</c:v>
                </c:pt>
                <c:pt idx="183">
                  <c:v>1.5864049542682959</c:v>
                </c:pt>
                <c:pt idx="184">
                  <c:v>1.5805297256097592</c:v>
                </c:pt>
                <c:pt idx="185">
                  <c:v>1.5805297256097592</c:v>
                </c:pt>
                <c:pt idx="186">
                  <c:v>1.5805297256097592</c:v>
                </c:pt>
                <c:pt idx="187">
                  <c:v>1.5805297256097592</c:v>
                </c:pt>
                <c:pt idx="188">
                  <c:v>1.5805297256097592</c:v>
                </c:pt>
                <c:pt idx="189">
                  <c:v>1.5805297256097592</c:v>
                </c:pt>
                <c:pt idx="190">
                  <c:v>1.5805297256097592</c:v>
                </c:pt>
                <c:pt idx="191">
                  <c:v>1.5805297256097592</c:v>
                </c:pt>
                <c:pt idx="192">
                  <c:v>1.5805297256097592</c:v>
                </c:pt>
                <c:pt idx="193">
                  <c:v>1.5805297256097592</c:v>
                </c:pt>
                <c:pt idx="194">
                  <c:v>1.5805297256097592</c:v>
                </c:pt>
                <c:pt idx="195">
                  <c:v>1.5805297256097592</c:v>
                </c:pt>
                <c:pt idx="196">
                  <c:v>1.5805297256097592</c:v>
                </c:pt>
                <c:pt idx="197">
                  <c:v>1.5805297256097592</c:v>
                </c:pt>
                <c:pt idx="198">
                  <c:v>1.5805297256097592</c:v>
                </c:pt>
                <c:pt idx="199">
                  <c:v>1.5805297256097592</c:v>
                </c:pt>
                <c:pt idx="200">
                  <c:v>1.5805297256097592</c:v>
                </c:pt>
                <c:pt idx="201">
                  <c:v>1.5805297256097592</c:v>
                </c:pt>
                <c:pt idx="202">
                  <c:v>1.5805297256097592</c:v>
                </c:pt>
                <c:pt idx="203">
                  <c:v>1.5805297256097592</c:v>
                </c:pt>
                <c:pt idx="204">
                  <c:v>1.5805297256097592</c:v>
                </c:pt>
                <c:pt idx="205">
                  <c:v>1.5805297256097592</c:v>
                </c:pt>
                <c:pt idx="206">
                  <c:v>1.5805297256097592</c:v>
                </c:pt>
                <c:pt idx="207">
                  <c:v>1.5805297256097592</c:v>
                </c:pt>
                <c:pt idx="208">
                  <c:v>1.5805297256097592</c:v>
                </c:pt>
                <c:pt idx="209">
                  <c:v>1.5805297256097592</c:v>
                </c:pt>
                <c:pt idx="210">
                  <c:v>1.5805297256097592</c:v>
                </c:pt>
                <c:pt idx="211">
                  <c:v>1.5805297256097592</c:v>
                </c:pt>
                <c:pt idx="212">
                  <c:v>1.5805297256097592</c:v>
                </c:pt>
                <c:pt idx="213">
                  <c:v>1.5805297256097592</c:v>
                </c:pt>
                <c:pt idx="214">
                  <c:v>1.5753644969512224</c:v>
                </c:pt>
                <c:pt idx="215">
                  <c:v>1.5753644969512224</c:v>
                </c:pt>
                <c:pt idx="216">
                  <c:v>1.5753644969512224</c:v>
                </c:pt>
                <c:pt idx="217">
                  <c:v>1.5753644969512224</c:v>
                </c:pt>
                <c:pt idx="218">
                  <c:v>1.5753644969512224</c:v>
                </c:pt>
                <c:pt idx="219">
                  <c:v>1.5753644969512224</c:v>
                </c:pt>
                <c:pt idx="220">
                  <c:v>1.5753644969512224</c:v>
                </c:pt>
                <c:pt idx="221">
                  <c:v>1.5753644969512224</c:v>
                </c:pt>
                <c:pt idx="222">
                  <c:v>1.5753644969512224</c:v>
                </c:pt>
                <c:pt idx="223">
                  <c:v>1.5753644969512224</c:v>
                </c:pt>
                <c:pt idx="224">
                  <c:v>1.5753644969512224</c:v>
                </c:pt>
                <c:pt idx="225">
                  <c:v>1.5753644969512224</c:v>
                </c:pt>
                <c:pt idx="226">
                  <c:v>1.5753644969512224</c:v>
                </c:pt>
                <c:pt idx="227">
                  <c:v>1.5753644969512224</c:v>
                </c:pt>
                <c:pt idx="228">
                  <c:v>1.5753644969512224</c:v>
                </c:pt>
                <c:pt idx="229">
                  <c:v>1.5753644969512224</c:v>
                </c:pt>
                <c:pt idx="230">
                  <c:v>1.5753644969512224</c:v>
                </c:pt>
                <c:pt idx="231">
                  <c:v>1.5753644969512224</c:v>
                </c:pt>
                <c:pt idx="232">
                  <c:v>1.5753644969512224</c:v>
                </c:pt>
                <c:pt idx="233">
                  <c:v>1.5753644969512224</c:v>
                </c:pt>
                <c:pt idx="234">
                  <c:v>1.5753644969512224</c:v>
                </c:pt>
                <c:pt idx="235">
                  <c:v>1.5753644969512224</c:v>
                </c:pt>
                <c:pt idx="236">
                  <c:v>1.5753644969512224</c:v>
                </c:pt>
                <c:pt idx="237">
                  <c:v>1.5753644969512224</c:v>
                </c:pt>
                <c:pt idx="238">
                  <c:v>1.5753644969512224</c:v>
                </c:pt>
                <c:pt idx="239">
                  <c:v>1.5753644969512224</c:v>
                </c:pt>
                <c:pt idx="240">
                  <c:v>1.5753644969512224</c:v>
                </c:pt>
                <c:pt idx="241">
                  <c:v>1.5753644969512224</c:v>
                </c:pt>
                <c:pt idx="242">
                  <c:v>1.5753644969512224</c:v>
                </c:pt>
                <c:pt idx="243">
                  <c:v>1.5753644969512224</c:v>
                </c:pt>
                <c:pt idx="244">
                  <c:v>1.5753644969512224</c:v>
                </c:pt>
                <c:pt idx="245">
                  <c:v>1.5728101219512221</c:v>
                </c:pt>
                <c:pt idx="246">
                  <c:v>1.5728101219512221</c:v>
                </c:pt>
                <c:pt idx="247">
                  <c:v>1.5728101219512221</c:v>
                </c:pt>
                <c:pt idx="248">
                  <c:v>1.5728101219512221</c:v>
                </c:pt>
                <c:pt idx="249">
                  <c:v>1.5728101219512221</c:v>
                </c:pt>
                <c:pt idx="250">
                  <c:v>1.5728101219512221</c:v>
                </c:pt>
                <c:pt idx="251">
                  <c:v>1.5728101219512221</c:v>
                </c:pt>
                <c:pt idx="252">
                  <c:v>1.5728101219512221</c:v>
                </c:pt>
                <c:pt idx="253">
                  <c:v>1.5728101219512221</c:v>
                </c:pt>
                <c:pt idx="254">
                  <c:v>1.5728101219512221</c:v>
                </c:pt>
                <c:pt idx="255">
                  <c:v>1.5728101219512221</c:v>
                </c:pt>
                <c:pt idx="256">
                  <c:v>1.5728101219512221</c:v>
                </c:pt>
                <c:pt idx="257">
                  <c:v>1.5728101219512221</c:v>
                </c:pt>
                <c:pt idx="258">
                  <c:v>1.5728101219512221</c:v>
                </c:pt>
                <c:pt idx="259">
                  <c:v>1.5728101219512221</c:v>
                </c:pt>
                <c:pt idx="260">
                  <c:v>1.5728101219512221</c:v>
                </c:pt>
                <c:pt idx="261">
                  <c:v>1.5728101219512221</c:v>
                </c:pt>
                <c:pt idx="262">
                  <c:v>1.5728101219512221</c:v>
                </c:pt>
                <c:pt idx="263">
                  <c:v>1.5728101219512221</c:v>
                </c:pt>
                <c:pt idx="264">
                  <c:v>1.5728101219512221</c:v>
                </c:pt>
                <c:pt idx="265">
                  <c:v>1.5728101219512221</c:v>
                </c:pt>
                <c:pt idx="266">
                  <c:v>1.5728101219512221</c:v>
                </c:pt>
                <c:pt idx="267">
                  <c:v>1.5728101219512221</c:v>
                </c:pt>
                <c:pt idx="268">
                  <c:v>1.5728101219512221</c:v>
                </c:pt>
                <c:pt idx="269">
                  <c:v>1.5728101219512221</c:v>
                </c:pt>
                <c:pt idx="270">
                  <c:v>1.5728101219512221</c:v>
                </c:pt>
                <c:pt idx="271">
                  <c:v>1.5728101219512221</c:v>
                </c:pt>
                <c:pt idx="272">
                  <c:v>1.5728101219512221</c:v>
                </c:pt>
                <c:pt idx="273">
                  <c:v>1.5672878506097589</c:v>
                </c:pt>
                <c:pt idx="274">
                  <c:v>1.5672878506097589</c:v>
                </c:pt>
                <c:pt idx="275">
                  <c:v>1.5672878506097589</c:v>
                </c:pt>
                <c:pt idx="276">
                  <c:v>1.5672878506097589</c:v>
                </c:pt>
                <c:pt idx="277">
                  <c:v>1.5672878506097589</c:v>
                </c:pt>
                <c:pt idx="278">
                  <c:v>1.5672878506097589</c:v>
                </c:pt>
                <c:pt idx="279">
                  <c:v>1.5672878506097589</c:v>
                </c:pt>
                <c:pt idx="280">
                  <c:v>1.5672878506097589</c:v>
                </c:pt>
                <c:pt idx="281">
                  <c:v>1.5672878506097589</c:v>
                </c:pt>
                <c:pt idx="282">
                  <c:v>1.5672878506097589</c:v>
                </c:pt>
                <c:pt idx="283">
                  <c:v>1.5672878506097589</c:v>
                </c:pt>
                <c:pt idx="284">
                  <c:v>1.5672878506097589</c:v>
                </c:pt>
                <c:pt idx="285">
                  <c:v>1.5672878506097589</c:v>
                </c:pt>
                <c:pt idx="286">
                  <c:v>1.5672878506097589</c:v>
                </c:pt>
                <c:pt idx="287">
                  <c:v>1.5672878506097589</c:v>
                </c:pt>
                <c:pt idx="288">
                  <c:v>1.5672878506097589</c:v>
                </c:pt>
                <c:pt idx="289">
                  <c:v>1.5672878506097589</c:v>
                </c:pt>
                <c:pt idx="290">
                  <c:v>1.5672878506097589</c:v>
                </c:pt>
                <c:pt idx="291">
                  <c:v>1.5672878506097589</c:v>
                </c:pt>
                <c:pt idx="292">
                  <c:v>1.5672878506097589</c:v>
                </c:pt>
                <c:pt idx="293">
                  <c:v>1.5672878506097589</c:v>
                </c:pt>
                <c:pt idx="294">
                  <c:v>1.5672878506097589</c:v>
                </c:pt>
                <c:pt idx="295">
                  <c:v>1.5672878506097589</c:v>
                </c:pt>
                <c:pt idx="296">
                  <c:v>1.5672878506097589</c:v>
                </c:pt>
                <c:pt idx="297">
                  <c:v>1.5672878506097589</c:v>
                </c:pt>
                <c:pt idx="298">
                  <c:v>1.5672878506097589</c:v>
                </c:pt>
                <c:pt idx="299">
                  <c:v>1.5672878506097589</c:v>
                </c:pt>
                <c:pt idx="300">
                  <c:v>1.5672878506097589</c:v>
                </c:pt>
                <c:pt idx="301">
                  <c:v>1.5672878506097589</c:v>
                </c:pt>
                <c:pt idx="302">
                  <c:v>1.5672878506097589</c:v>
                </c:pt>
                <c:pt idx="303">
                  <c:v>1.5672878506097589</c:v>
                </c:pt>
                <c:pt idx="304">
                  <c:v>1.560370457317076</c:v>
                </c:pt>
                <c:pt idx="305">
                  <c:v>1.560370457317076</c:v>
                </c:pt>
                <c:pt idx="306">
                  <c:v>1.560370457317076</c:v>
                </c:pt>
                <c:pt idx="307">
                  <c:v>1.560370457317076</c:v>
                </c:pt>
                <c:pt idx="308">
                  <c:v>1.560370457317076</c:v>
                </c:pt>
                <c:pt idx="309">
                  <c:v>1.560370457317076</c:v>
                </c:pt>
                <c:pt idx="310">
                  <c:v>1.560370457317076</c:v>
                </c:pt>
                <c:pt idx="311">
                  <c:v>1.560370457317076</c:v>
                </c:pt>
                <c:pt idx="312">
                  <c:v>1.560370457317076</c:v>
                </c:pt>
                <c:pt idx="313">
                  <c:v>1.560370457317076</c:v>
                </c:pt>
                <c:pt idx="314">
                  <c:v>1.560370457317076</c:v>
                </c:pt>
                <c:pt idx="315">
                  <c:v>1.560370457317076</c:v>
                </c:pt>
                <c:pt idx="316">
                  <c:v>1.560370457317076</c:v>
                </c:pt>
                <c:pt idx="317">
                  <c:v>1.560370457317076</c:v>
                </c:pt>
                <c:pt idx="318">
                  <c:v>1.560370457317076</c:v>
                </c:pt>
                <c:pt idx="319">
                  <c:v>1.560370457317076</c:v>
                </c:pt>
                <c:pt idx="320">
                  <c:v>1.560370457317076</c:v>
                </c:pt>
                <c:pt idx="321">
                  <c:v>1.560370457317076</c:v>
                </c:pt>
                <c:pt idx="322">
                  <c:v>1.560370457317076</c:v>
                </c:pt>
                <c:pt idx="323">
                  <c:v>1.560370457317076</c:v>
                </c:pt>
                <c:pt idx="324">
                  <c:v>1.560370457317076</c:v>
                </c:pt>
                <c:pt idx="325">
                  <c:v>1.560370457317076</c:v>
                </c:pt>
                <c:pt idx="326">
                  <c:v>1.560370457317076</c:v>
                </c:pt>
                <c:pt idx="327">
                  <c:v>1.560370457317076</c:v>
                </c:pt>
                <c:pt idx="328">
                  <c:v>1.560370457317076</c:v>
                </c:pt>
                <c:pt idx="329">
                  <c:v>1.560370457317076</c:v>
                </c:pt>
                <c:pt idx="330">
                  <c:v>1.560370457317076</c:v>
                </c:pt>
                <c:pt idx="331">
                  <c:v>1.560370457317076</c:v>
                </c:pt>
                <c:pt idx="332">
                  <c:v>1.560370457317076</c:v>
                </c:pt>
                <c:pt idx="333">
                  <c:v>1.560370457317076</c:v>
                </c:pt>
                <c:pt idx="334">
                  <c:v>1.560370457317076</c:v>
                </c:pt>
                <c:pt idx="335">
                  <c:v>1.5532027743902463</c:v>
                </c:pt>
                <c:pt idx="336">
                  <c:v>1.5532027743902463</c:v>
                </c:pt>
                <c:pt idx="337">
                  <c:v>1.5532027743902463</c:v>
                </c:pt>
                <c:pt idx="338">
                  <c:v>1.5532027743902463</c:v>
                </c:pt>
                <c:pt idx="339">
                  <c:v>1.5532027743902463</c:v>
                </c:pt>
                <c:pt idx="340">
                  <c:v>1.5532027743902463</c:v>
                </c:pt>
                <c:pt idx="341">
                  <c:v>1.5532027743902463</c:v>
                </c:pt>
                <c:pt idx="342">
                  <c:v>1.5532027743902463</c:v>
                </c:pt>
                <c:pt idx="343">
                  <c:v>1.5532027743902463</c:v>
                </c:pt>
                <c:pt idx="344">
                  <c:v>1.5532027743902463</c:v>
                </c:pt>
                <c:pt idx="345">
                  <c:v>1.5532027743902463</c:v>
                </c:pt>
                <c:pt idx="346">
                  <c:v>1.5532027743902463</c:v>
                </c:pt>
                <c:pt idx="347">
                  <c:v>1.5532027743902463</c:v>
                </c:pt>
                <c:pt idx="348">
                  <c:v>1.5532027743902463</c:v>
                </c:pt>
                <c:pt idx="349">
                  <c:v>1.5532027743902463</c:v>
                </c:pt>
                <c:pt idx="350">
                  <c:v>1.5532027743902463</c:v>
                </c:pt>
                <c:pt idx="351">
                  <c:v>1.5532027743902463</c:v>
                </c:pt>
                <c:pt idx="352">
                  <c:v>1.5532027743902463</c:v>
                </c:pt>
                <c:pt idx="353">
                  <c:v>1.5532027743902463</c:v>
                </c:pt>
                <c:pt idx="354">
                  <c:v>1.5532027743902463</c:v>
                </c:pt>
                <c:pt idx="355">
                  <c:v>1.5532027743902463</c:v>
                </c:pt>
                <c:pt idx="356">
                  <c:v>1.5532027743902463</c:v>
                </c:pt>
                <c:pt idx="357">
                  <c:v>1.5532027743902463</c:v>
                </c:pt>
                <c:pt idx="358">
                  <c:v>1.5532027743902463</c:v>
                </c:pt>
                <c:pt idx="359">
                  <c:v>1.5532027743902463</c:v>
                </c:pt>
                <c:pt idx="360">
                  <c:v>1.5532027743902463</c:v>
                </c:pt>
                <c:pt idx="361">
                  <c:v>1.5532027743902463</c:v>
                </c:pt>
                <c:pt idx="362">
                  <c:v>1.5532027743902463</c:v>
                </c:pt>
                <c:pt idx="363">
                  <c:v>1.5532027743902463</c:v>
                </c:pt>
                <c:pt idx="364">
                  <c:v>1.5532027743902463</c:v>
                </c:pt>
                <c:pt idx="365">
                  <c:v>1.5401980487804905</c:v>
                </c:pt>
                <c:pt idx="366">
                  <c:v>1.5401980487804905</c:v>
                </c:pt>
                <c:pt idx="367">
                  <c:v>1.5401980487804905</c:v>
                </c:pt>
                <c:pt idx="368">
                  <c:v>1.5401980487804905</c:v>
                </c:pt>
                <c:pt idx="369">
                  <c:v>1.5401980487804905</c:v>
                </c:pt>
                <c:pt idx="370">
                  <c:v>1.5401980487804905</c:v>
                </c:pt>
                <c:pt idx="371">
                  <c:v>1.5401980487804905</c:v>
                </c:pt>
                <c:pt idx="372">
                  <c:v>1.5401980487804905</c:v>
                </c:pt>
                <c:pt idx="373">
                  <c:v>1.5401980487804905</c:v>
                </c:pt>
                <c:pt idx="374">
                  <c:v>1.5401980487804905</c:v>
                </c:pt>
                <c:pt idx="375">
                  <c:v>1.5401980487804905</c:v>
                </c:pt>
                <c:pt idx="376">
                  <c:v>1.5401980487804905</c:v>
                </c:pt>
                <c:pt idx="377">
                  <c:v>1.5401980487804905</c:v>
                </c:pt>
                <c:pt idx="378">
                  <c:v>1.5401980487804905</c:v>
                </c:pt>
                <c:pt idx="379">
                  <c:v>1.5401980487804905</c:v>
                </c:pt>
                <c:pt idx="380">
                  <c:v>1.5401980487804905</c:v>
                </c:pt>
                <c:pt idx="381">
                  <c:v>1.5401980487804905</c:v>
                </c:pt>
                <c:pt idx="382">
                  <c:v>1.5401980487804905</c:v>
                </c:pt>
                <c:pt idx="383">
                  <c:v>1.5401980487804905</c:v>
                </c:pt>
                <c:pt idx="384">
                  <c:v>1.5401980487804905</c:v>
                </c:pt>
                <c:pt idx="385">
                  <c:v>1.5401980487804905</c:v>
                </c:pt>
                <c:pt idx="386">
                  <c:v>1.5401980487804905</c:v>
                </c:pt>
                <c:pt idx="387">
                  <c:v>1.5401980487804905</c:v>
                </c:pt>
                <c:pt idx="388">
                  <c:v>1.5401980487804905</c:v>
                </c:pt>
                <c:pt idx="389">
                  <c:v>1.5401980487804905</c:v>
                </c:pt>
                <c:pt idx="390">
                  <c:v>1.5401980487804905</c:v>
                </c:pt>
                <c:pt idx="391">
                  <c:v>1.5401980487804905</c:v>
                </c:pt>
                <c:pt idx="392">
                  <c:v>1.5401980487804905</c:v>
                </c:pt>
                <c:pt idx="393">
                  <c:v>1.5401980487804905</c:v>
                </c:pt>
                <c:pt idx="394">
                  <c:v>1.5401980487804905</c:v>
                </c:pt>
                <c:pt idx="395">
                  <c:v>1.5401980487804905</c:v>
                </c:pt>
                <c:pt idx="396">
                  <c:v>1.5251403963414658</c:v>
                </c:pt>
                <c:pt idx="397">
                  <c:v>1.5251403963414658</c:v>
                </c:pt>
                <c:pt idx="398">
                  <c:v>1.5251403963414658</c:v>
                </c:pt>
                <c:pt idx="399">
                  <c:v>1.5251403963414658</c:v>
                </c:pt>
                <c:pt idx="400">
                  <c:v>1.5251403963414658</c:v>
                </c:pt>
                <c:pt idx="401">
                  <c:v>1.5251403963414658</c:v>
                </c:pt>
                <c:pt idx="402">
                  <c:v>1.5251403963414658</c:v>
                </c:pt>
                <c:pt idx="403">
                  <c:v>1.5251403963414658</c:v>
                </c:pt>
                <c:pt idx="404">
                  <c:v>1.5251403963414658</c:v>
                </c:pt>
                <c:pt idx="405">
                  <c:v>1.5251403963414658</c:v>
                </c:pt>
                <c:pt idx="406">
                  <c:v>1.5251403963414658</c:v>
                </c:pt>
                <c:pt idx="407">
                  <c:v>1.5251403963414658</c:v>
                </c:pt>
                <c:pt idx="408">
                  <c:v>1.5251403963414658</c:v>
                </c:pt>
                <c:pt idx="409">
                  <c:v>1.5251403963414658</c:v>
                </c:pt>
                <c:pt idx="410">
                  <c:v>1.5251403963414658</c:v>
                </c:pt>
                <c:pt idx="411">
                  <c:v>1.5251403963414658</c:v>
                </c:pt>
                <c:pt idx="412">
                  <c:v>1.5251403963414658</c:v>
                </c:pt>
                <c:pt idx="413">
                  <c:v>1.5251403963414658</c:v>
                </c:pt>
                <c:pt idx="414">
                  <c:v>1.5251403963414658</c:v>
                </c:pt>
                <c:pt idx="415">
                  <c:v>1.5251403963414658</c:v>
                </c:pt>
                <c:pt idx="416">
                  <c:v>1.5251403963414658</c:v>
                </c:pt>
                <c:pt idx="417">
                  <c:v>1.5251403963414658</c:v>
                </c:pt>
                <c:pt idx="418">
                  <c:v>1.5251403963414658</c:v>
                </c:pt>
                <c:pt idx="419">
                  <c:v>1.5251403963414658</c:v>
                </c:pt>
                <c:pt idx="420">
                  <c:v>1.5251403963414658</c:v>
                </c:pt>
                <c:pt idx="421">
                  <c:v>1.5251403963414658</c:v>
                </c:pt>
                <c:pt idx="422">
                  <c:v>1.5251403963414658</c:v>
                </c:pt>
                <c:pt idx="423">
                  <c:v>1.5251403963414658</c:v>
                </c:pt>
                <c:pt idx="424">
                  <c:v>1.5251403963414658</c:v>
                </c:pt>
                <c:pt idx="425">
                  <c:v>1.5251403963414658</c:v>
                </c:pt>
                <c:pt idx="426">
                  <c:v>1.5122741615853683</c:v>
                </c:pt>
                <c:pt idx="427">
                  <c:v>1.5122741615853683</c:v>
                </c:pt>
                <c:pt idx="428">
                  <c:v>1.5122741615853683</c:v>
                </c:pt>
                <c:pt idx="429">
                  <c:v>1.5122741615853683</c:v>
                </c:pt>
                <c:pt idx="430">
                  <c:v>1.5122741615853683</c:v>
                </c:pt>
                <c:pt idx="431">
                  <c:v>1.5122741615853683</c:v>
                </c:pt>
                <c:pt idx="432">
                  <c:v>1.5122741615853683</c:v>
                </c:pt>
                <c:pt idx="433">
                  <c:v>1.5122741615853683</c:v>
                </c:pt>
                <c:pt idx="434">
                  <c:v>1.5122741615853683</c:v>
                </c:pt>
                <c:pt idx="435">
                  <c:v>1.5122741615853683</c:v>
                </c:pt>
                <c:pt idx="436">
                  <c:v>1.5122741615853683</c:v>
                </c:pt>
                <c:pt idx="437">
                  <c:v>1.5122741615853683</c:v>
                </c:pt>
                <c:pt idx="438">
                  <c:v>1.5122741615853683</c:v>
                </c:pt>
                <c:pt idx="439">
                  <c:v>1.5122741615853683</c:v>
                </c:pt>
                <c:pt idx="440">
                  <c:v>1.5122741615853683</c:v>
                </c:pt>
                <c:pt idx="441">
                  <c:v>1.5122741615853683</c:v>
                </c:pt>
                <c:pt idx="442">
                  <c:v>1.5122741615853683</c:v>
                </c:pt>
                <c:pt idx="443">
                  <c:v>1.5122741615853683</c:v>
                </c:pt>
                <c:pt idx="444">
                  <c:v>1.5122741615853683</c:v>
                </c:pt>
                <c:pt idx="445">
                  <c:v>1.5122741615853683</c:v>
                </c:pt>
                <c:pt idx="446">
                  <c:v>1.5122741615853683</c:v>
                </c:pt>
                <c:pt idx="447">
                  <c:v>1.5122741615853683</c:v>
                </c:pt>
                <c:pt idx="448">
                  <c:v>1.5122741615853683</c:v>
                </c:pt>
                <c:pt idx="449">
                  <c:v>1.5122741615853683</c:v>
                </c:pt>
                <c:pt idx="450">
                  <c:v>1.5122741615853683</c:v>
                </c:pt>
                <c:pt idx="451">
                  <c:v>1.5122741615853683</c:v>
                </c:pt>
                <c:pt idx="452">
                  <c:v>1.5122741615853683</c:v>
                </c:pt>
                <c:pt idx="453">
                  <c:v>1.5122741615853683</c:v>
                </c:pt>
                <c:pt idx="454">
                  <c:v>1.5122741615853683</c:v>
                </c:pt>
                <c:pt idx="455">
                  <c:v>1.5122741615853683</c:v>
                </c:pt>
                <c:pt idx="456">
                  <c:v>1.5122741615853683</c:v>
                </c:pt>
                <c:pt idx="457">
                  <c:v>1.4975307164634173</c:v>
                </c:pt>
                <c:pt idx="458">
                  <c:v>1.4975307164634173</c:v>
                </c:pt>
                <c:pt idx="459">
                  <c:v>1.4975307164634173</c:v>
                </c:pt>
                <c:pt idx="460">
                  <c:v>1.4975307164634173</c:v>
                </c:pt>
                <c:pt idx="461">
                  <c:v>1.4975307164634173</c:v>
                </c:pt>
                <c:pt idx="462">
                  <c:v>1.4975307164634173</c:v>
                </c:pt>
                <c:pt idx="463">
                  <c:v>1.4975307164634173</c:v>
                </c:pt>
                <c:pt idx="464">
                  <c:v>1.4975307164634173</c:v>
                </c:pt>
                <c:pt idx="465">
                  <c:v>1.4975307164634173</c:v>
                </c:pt>
                <c:pt idx="466">
                  <c:v>1.4975307164634173</c:v>
                </c:pt>
                <c:pt idx="467">
                  <c:v>1.4975307164634173</c:v>
                </c:pt>
                <c:pt idx="468">
                  <c:v>1.4975307164634173</c:v>
                </c:pt>
                <c:pt idx="469">
                  <c:v>1.4975307164634173</c:v>
                </c:pt>
                <c:pt idx="470">
                  <c:v>1.4975307164634173</c:v>
                </c:pt>
                <c:pt idx="471">
                  <c:v>1.4975307164634173</c:v>
                </c:pt>
                <c:pt idx="472">
                  <c:v>1.4975307164634173</c:v>
                </c:pt>
                <c:pt idx="473">
                  <c:v>1.4975307164634173</c:v>
                </c:pt>
                <c:pt idx="474">
                  <c:v>1.4975307164634173</c:v>
                </c:pt>
                <c:pt idx="475">
                  <c:v>1.4975307164634173</c:v>
                </c:pt>
                <c:pt idx="476">
                  <c:v>1.4975307164634173</c:v>
                </c:pt>
                <c:pt idx="477">
                  <c:v>1.4975307164634173</c:v>
                </c:pt>
                <c:pt idx="478">
                  <c:v>1.4975307164634173</c:v>
                </c:pt>
                <c:pt idx="479">
                  <c:v>1.4975307164634173</c:v>
                </c:pt>
                <c:pt idx="480">
                  <c:v>1.4975307164634173</c:v>
                </c:pt>
                <c:pt idx="481">
                  <c:v>1.4975307164634173</c:v>
                </c:pt>
                <c:pt idx="482">
                  <c:v>1.4975307164634173</c:v>
                </c:pt>
                <c:pt idx="483">
                  <c:v>1.4975307164634173</c:v>
                </c:pt>
                <c:pt idx="484">
                  <c:v>1.4975307164634173</c:v>
                </c:pt>
                <c:pt idx="485">
                  <c:v>1.4975307164634173</c:v>
                </c:pt>
                <c:pt idx="486">
                  <c:v>1.4975307164634173</c:v>
                </c:pt>
                <c:pt idx="487">
                  <c:v>1.4975307164634173</c:v>
                </c:pt>
                <c:pt idx="488">
                  <c:v>1.4770864786585394</c:v>
                </c:pt>
                <c:pt idx="489">
                  <c:v>1.4770864786585394</c:v>
                </c:pt>
                <c:pt idx="490">
                  <c:v>1.4770864786585394</c:v>
                </c:pt>
                <c:pt idx="491">
                  <c:v>1.4770864786585394</c:v>
                </c:pt>
                <c:pt idx="492">
                  <c:v>1.4770864786585394</c:v>
                </c:pt>
                <c:pt idx="493">
                  <c:v>1.4770864786585394</c:v>
                </c:pt>
                <c:pt idx="494">
                  <c:v>1.4770864786585394</c:v>
                </c:pt>
                <c:pt idx="495">
                  <c:v>1.4770864786585394</c:v>
                </c:pt>
                <c:pt idx="496">
                  <c:v>1.4770864786585394</c:v>
                </c:pt>
                <c:pt idx="497">
                  <c:v>1.4770864786585394</c:v>
                </c:pt>
                <c:pt idx="498">
                  <c:v>1.4770864786585394</c:v>
                </c:pt>
                <c:pt idx="499">
                  <c:v>1.4770864786585394</c:v>
                </c:pt>
                <c:pt idx="500">
                  <c:v>1.4770864786585394</c:v>
                </c:pt>
                <c:pt idx="501">
                  <c:v>1.4770864786585394</c:v>
                </c:pt>
                <c:pt idx="502">
                  <c:v>1.4770864786585394</c:v>
                </c:pt>
                <c:pt idx="503">
                  <c:v>1.4770864786585394</c:v>
                </c:pt>
                <c:pt idx="504">
                  <c:v>1.4770864786585394</c:v>
                </c:pt>
                <c:pt idx="505">
                  <c:v>1.4770864786585394</c:v>
                </c:pt>
                <c:pt idx="506">
                  <c:v>1.4770864786585394</c:v>
                </c:pt>
                <c:pt idx="507">
                  <c:v>1.4770864786585394</c:v>
                </c:pt>
                <c:pt idx="508">
                  <c:v>1.4770864786585394</c:v>
                </c:pt>
                <c:pt idx="509">
                  <c:v>1.4770864786585394</c:v>
                </c:pt>
                <c:pt idx="510">
                  <c:v>1.4770864786585394</c:v>
                </c:pt>
                <c:pt idx="511">
                  <c:v>1.4770864786585394</c:v>
                </c:pt>
                <c:pt idx="512">
                  <c:v>1.4770864786585394</c:v>
                </c:pt>
                <c:pt idx="513">
                  <c:v>1.4770864786585394</c:v>
                </c:pt>
                <c:pt idx="514">
                  <c:v>1.4770864786585394</c:v>
                </c:pt>
                <c:pt idx="515">
                  <c:v>1.4770864786585394</c:v>
                </c:pt>
                <c:pt idx="516">
                  <c:v>1.4770864786585394</c:v>
                </c:pt>
                <c:pt idx="517">
                  <c:v>1.4770864786585394</c:v>
                </c:pt>
                <c:pt idx="518">
                  <c:v>1.4587699085365884</c:v>
                </c:pt>
                <c:pt idx="519">
                  <c:v>1.4587699085365884</c:v>
                </c:pt>
                <c:pt idx="520">
                  <c:v>1.4587699085365884</c:v>
                </c:pt>
                <c:pt idx="521">
                  <c:v>1.4587699085365884</c:v>
                </c:pt>
                <c:pt idx="522">
                  <c:v>1.4587699085365884</c:v>
                </c:pt>
                <c:pt idx="523">
                  <c:v>1.4587699085365884</c:v>
                </c:pt>
                <c:pt idx="524">
                  <c:v>1.4587699085365884</c:v>
                </c:pt>
                <c:pt idx="525">
                  <c:v>1.4587699085365884</c:v>
                </c:pt>
                <c:pt idx="526">
                  <c:v>1.4587699085365884</c:v>
                </c:pt>
                <c:pt idx="527">
                  <c:v>1.4587699085365884</c:v>
                </c:pt>
                <c:pt idx="528">
                  <c:v>1.4587699085365884</c:v>
                </c:pt>
                <c:pt idx="529">
                  <c:v>1.4587699085365884</c:v>
                </c:pt>
                <c:pt idx="530">
                  <c:v>1.4587699085365884</c:v>
                </c:pt>
                <c:pt idx="531">
                  <c:v>1.4587699085365884</c:v>
                </c:pt>
                <c:pt idx="532">
                  <c:v>1.4587699085365884</c:v>
                </c:pt>
                <c:pt idx="533">
                  <c:v>1.4587699085365884</c:v>
                </c:pt>
                <c:pt idx="534">
                  <c:v>1.4587699085365884</c:v>
                </c:pt>
                <c:pt idx="535">
                  <c:v>1.4587699085365884</c:v>
                </c:pt>
                <c:pt idx="536">
                  <c:v>1.4587699085365884</c:v>
                </c:pt>
                <c:pt idx="537">
                  <c:v>1.4587699085365884</c:v>
                </c:pt>
                <c:pt idx="538">
                  <c:v>1.4587699085365884</c:v>
                </c:pt>
                <c:pt idx="539">
                  <c:v>1.4587699085365884</c:v>
                </c:pt>
                <c:pt idx="540">
                  <c:v>1.4587699085365884</c:v>
                </c:pt>
                <c:pt idx="541">
                  <c:v>1.4587699085365884</c:v>
                </c:pt>
                <c:pt idx="542">
                  <c:v>1.4587699085365884</c:v>
                </c:pt>
                <c:pt idx="543">
                  <c:v>1.4587699085365884</c:v>
                </c:pt>
                <c:pt idx="544">
                  <c:v>1.4587699085365884</c:v>
                </c:pt>
                <c:pt idx="545">
                  <c:v>1.4587699085365884</c:v>
                </c:pt>
                <c:pt idx="546">
                  <c:v>1.4587699085365884</c:v>
                </c:pt>
                <c:pt idx="547">
                  <c:v>1.4587699085365884</c:v>
                </c:pt>
                <c:pt idx="548">
                  <c:v>1.4587699085365884</c:v>
                </c:pt>
                <c:pt idx="549">
                  <c:v>1.444138064024393</c:v>
                </c:pt>
                <c:pt idx="550">
                  <c:v>1.444138064024393</c:v>
                </c:pt>
                <c:pt idx="551">
                  <c:v>1.444138064024393</c:v>
                </c:pt>
                <c:pt idx="552">
                  <c:v>1.444138064024393</c:v>
                </c:pt>
                <c:pt idx="553">
                  <c:v>1.444138064024393</c:v>
                </c:pt>
                <c:pt idx="554">
                  <c:v>1.444138064024393</c:v>
                </c:pt>
                <c:pt idx="555">
                  <c:v>1.444138064024393</c:v>
                </c:pt>
                <c:pt idx="556">
                  <c:v>1.444138064024393</c:v>
                </c:pt>
                <c:pt idx="557">
                  <c:v>1.444138064024393</c:v>
                </c:pt>
                <c:pt idx="558">
                  <c:v>1.444138064024393</c:v>
                </c:pt>
                <c:pt idx="559">
                  <c:v>1.444138064024393</c:v>
                </c:pt>
                <c:pt idx="560">
                  <c:v>1.444138064024393</c:v>
                </c:pt>
                <c:pt idx="561">
                  <c:v>1.444138064024393</c:v>
                </c:pt>
                <c:pt idx="562">
                  <c:v>1.444138064024393</c:v>
                </c:pt>
                <c:pt idx="563">
                  <c:v>1.444138064024393</c:v>
                </c:pt>
                <c:pt idx="564">
                  <c:v>1.444138064024393</c:v>
                </c:pt>
                <c:pt idx="565">
                  <c:v>1.444138064024393</c:v>
                </c:pt>
                <c:pt idx="566">
                  <c:v>1.444138064024393</c:v>
                </c:pt>
                <c:pt idx="567">
                  <c:v>1.444138064024393</c:v>
                </c:pt>
                <c:pt idx="568">
                  <c:v>1.444138064024393</c:v>
                </c:pt>
                <c:pt idx="569">
                  <c:v>1.444138064024393</c:v>
                </c:pt>
                <c:pt idx="570">
                  <c:v>1.444138064024393</c:v>
                </c:pt>
                <c:pt idx="571">
                  <c:v>1.444138064024393</c:v>
                </c:pt>
                <c:pt idx="572">
                  <c:v>1.444138064024393</c:v>
                </c:pt>
                <c:pt idx="573">
                  <c:v>1.444138064024393</c:v>
                </c:pt>
                <c:pt idx="574">
                  <c:v>1.444138064024393</c:v>
                </c:pt>
                <c:pt idx="575">
                  <c:v>1.444138064024393</c:v>
                </c:pt>
                <c:pt idx="576">
                  <c:v>1.444138064024393</c:v>
                </c:pt>
                <c:pt idx="577">
                  <c:v>1.444138064024393</c:v>
                </c:pt>
                <c:pt idx="578">
                  <c:v>1.444138064024393</c:v>
                </c:pt>
                <c:pt idx="579">
                  <c:v>1.4225264024390274</c:v>
                </c:pt>
                <c:pt idx="580">
                  <c:v>1.4225264024390274</c:v>
                </c:pt>
                <c:pt idx="581">
                  <c:v>1.4225264024390274</c:v>
                </c:pt>
                <c:pt idx="582">
                  <c:v>1.4225264024390274</c:v>
                </c:pt>
                <c:pt idx="583">
                  <c:v>1.4225264024390274</c:v>
                </c:pt>
                <c:pt idx="584">
                  <c:v>1.4225264024390274</c:v>
                </c:pt>
                <c:pt idx="585">
                  <c:v>1.4225264024390274</c:v>
                </c:pt>
                <c:pt idx="586">
                  <c:v>1.4225264024390274</c:v>
                </c:pt>
                <c:pt idx="587">
                  <c:v>1.4225264024390274</c:v>
                </c:pt>
                <c:pt idx="588">
                  <c:v>1.4225264024390274</c:v>
                </c:pt>
                <c:pt idx="589">
                  <c:v>1.4225264024390274</c:v>
                </c:pt>
                <c:pt idx="590">
                  <c:v>1.4225264024390274</c:v>
                </c:pt>
                <c:pt idx="591">
                  <c:v>1.4225264024390274</c:v>
                </c:pt>
                <c:pt idx="592">
                  <c:v>1.4225264024390274</c:v>
                </c:pt>
                <c:pt idx="593">
                  <c:v>1.4225264024390274</c:v>
                </c:pt>
                <c:pt idx="594">
                  <c:v>1.4225264024390274</c:v>
                </c:pt>
                <c:pt idx="595">
                  <c:v>1.4225264024390274</c:v>
                </c:pt>
                <c:pt idx="596">
                  <c:v>1.4225264024390274</c:v>
                </c:pt>
                <c:pt idx="597">
                  <c:v>1.4225264024390274</c:v>
                </c:pt>
                <c:pt idx="598">
                  <c:v>1.4225264024390274</c:v>
                </c:pt>
                <c:pt idx="599">
                  <c:v>1.4225264024390274</c:v>
                </c:pt>
                <c:pt idx="600">
                  <c:v>1.4225264024390274</c:v>
                </c:pt>
                <c:pt idx="601">
                  <c:v>1.4225264024390274</c:v>
                </c:pt>
                <c:pt idx="602">
                  <c:v>1.4225264024390274</c:v>
                </c:pt>
                <c:pt idx="603">
                  <c:v>1.4225264024390274</c:v>
                </c:pt>
                <c:pt idx="604">
                  <c:v>1.4225264024390274</c:v>
                </c:pt>
                <c:pt idx="605">
                  <c:v>1.4225264024390274</c:v>
                </c:pt>
                <c:pt idx="606">
                  <c:v>1.4225264024390274</c:v>
                </c:pt>
                <c:pt idx="607">
                  <c:v>1.4225264024390274</c:v>
                </c:pt>
                <c:pt idx="608">
                  <c:v>1.4225264024390274</c:v>
                </c:pt>
                <c:pt idx="609">
                  <c:v>1.4225264024390274</c:v>
                </c:pt>
                <c:pt idx="610">
                  <c:v>1.4057843292682959</c:v>
                </c:pt>
                <c:pt idx="611">
                  <c:v>1.4057843292682959</c:v>
                </c:pt>
                <c:pt idx="612">
                  <c:v>1.4057843292682959</c:v>
                </c:pt>
                <c:pt idx="613">
                  <c:v>1.4057843292682959</c:v>
                </c:pt>
                <c:pt idx="614">
                  <c:v>1.4057843292682959</c:v>
                </c:pt>
                <c:pt idx="615">
                  <c:v>1.4057843292682959</c:v>
                </c:pt>
                <c:pt idx="616">
                  <c:v>1.4057843292682959</c:v>
                </c:pt>
                <c:pt idx="617">
                  <c:v>1.4057843292682959</c:v>
                </c:pt>
                <c:pt idx="618">
                  <c:v>1.4057843292682959</c:v>
                </c:pt>
                <c:pt idx="619">
                  <c:v>1.4057843292682959</c:v>
                </c:pt>
                <c:pt idx="620">
                  <c:v>1.4057843292682959</c:v>
                </c:pt>
                <c:pt idx="621">
                  <c:v>1.4057843292682959</c:v>
                </c:pt>
                <c:pt idx="622">
                  <c:v>1.4057843292682959</c:v>
                </c:pt>
                <c:pt idx="623">
                  <c:v>1.4057843292682959</c:v>
                </c:pt>
                <c:pt idx="624">
                  <c:v>1.4057843292682959</c:v>
                </c:pt>
                <c:pt idx="625">
                  <c:v>1.4057843292682959</c:v>
                </c:pt>
                <c:pt idx="626">
                  <c:v>1.4057843292682959</c:v>
                </c:pt>
                <c:pt idx="627">
                  <c:v>1.4057843292682959</c:v>
                </c:pt>
                <c:pt idx="628">
                  <c:v>1.4057843292682959</c:v>
                </c:pt>
                <c:pt idx="629">
                  <c:v>1.4057843292682959</c:v>
                </c:pt>
                <c:pt idx="630">
                  <c:v>1.4057843292682959</c:v>
                </c:pt>
                <c:pt idx="631">
                  <c:v>1.4057843292682959</c:v>
                </c:pt>
                <c:pt idx="632">
                  <c:v>1.4057843292682959</c:v>
                </c:pt>
                <c:pt idx="633">
                  <c:v>1.4057843292682959</c:v>
                </c:pt>
                <c:pt idx="634">
                  <c:v>1.4057843292682959</c:v>
                </c:pt>
                <c:pt idx="635">
                  <c:v>1.4057843292682959</c:v>
                </c:pt>
                <c:pt idx="636">
                  <c:v>1.4057843292682959</c:v>
                </c:pt>
                <c:pt idx="637">
                  <c:v>1.4057843292682959</c:v>
                </c:pt>
                <c:pt idx="638">
                  <c:v>1.3892678963414671</c:v>
                </c:pt>
                <c:pt idx="639">
                  <c:v>1.3892678963414671</c:v>
                </c:pt>
                <c:pt idx="640">
                  <c:v>1.3892678963414671</c:v>
                </c:pt>
                <c:pt idx="641">
                  <c:v>1.3892678963414671</c:v>
                </c:pt>
                <c:pt idx="642">
                  <c:v>1.3892678963414671</c:v>
                </c:pt>
                <c:pt idx="643">
                  <c:v>1.3892678963414671</c:v>
                </c:pt>
                <c:pt idx="644">
                  <c:v>1.3892678963414671</c:v>
                </c:pt>
                <c:pt idx="645">
                  <c:v>1.3892678963414671</c:v>
                </c:pt>
                <c:pt idx="646">
                  <c:v>1.3892678963414671</c:v>
                </c:pt>
                <c:pt idx="647">
                  <c:v>1.3892678963414671</c:v>
                </c:pt>
                <c:pt idx="648">
                  <c:v>1.3892678963414671</c:v>
                </c:pt>
                <c:pt idx="649">
                  <c:v>1.3892678963414671</c:v>
                </c:pt>
                <c:pt idx="650">
                  <c:v>1.3892678963414671</c:v>
                </c:pt>
                <c:pt idx="651">
                  <c:v>1.3892678963414671</c:v>
                </c:pt>
                <c:pt idx="652">
                  <c:v>1.3892678963414671</c:v>
                </c:pt>
                <c:pt idx="653">
                  <c:v>1.3892678963414671</c:v>
                </c:pt>
                <c:pt idx="654">
                  <c:v>1.3892678963414671</c:v>
                </c:pt>
                <c:pt idx="655">
                  <c:v>1.3892678963414671</c:v>
                </c:pt>
                <c:pt idx="656">
                  <c:v>1.3892678963414671</c:v>
                </c:pt>
                <c:pt idx="657">
                  <c:v>1.3892678963414671</c:v>
                </c:pt>
                <c:pt idx="658">
                  <c:v>1.3892678963414671</c:v>
                </c:pt>
                <c:pt idx="659">
                  <c:v>1.3892678963414671</c:v>
                </c:pt>
                <c:pt idx="660">
                  <c:v>1.3892678963414671</c:v>
                </c:pt>
                <c:pt idx="661">
                  <c:v>1.3892678963414671</c:v>
                </c:pt>
                <c:pt idx="662">
                  <c:v>1.3892678963414671</c:v>
                </c:pt>
                <c:pt idx="663">
                  <c:v>1.3892678963414671</c:v>
                </c:pt>
                <c:pt idx="664">
                  <c:v>1.3892678963414671</c:v>
                </c:pt>
                <c:pt idx="665">
                  <c:v>1.3892678963414671</c:v>
                </c:pt>
                <c:pt idx="666">
                  <c:v>1.3892678963414671</c:v>
                </c:pt>
                <c:pt idx="667">
                  <c:v>1.3892678963414671</c:v>
                </c:pt>
                <c:pt idx="668">
                  <c:v>1.3892678963414671</c:v>
                </c:pt>
                <c:pt idx="669">
                  <c:v>1.3558384146341496</c:v>
                </c:pt>
                <c:pt idx="670">
                  <c:v>1.3558384146341496</c:v>
                </c:pt>
                <c:pt idx="671">
                  <c:v>1.3558384146341496</c:v>
                </c:pt>
                <c:pt idx="672">
                  <c:v>1.3558384146341496</c:v>
                </c:pt>
                <c:pt idx="673">
                  <c:v>1.3558384146341496</c:v>
                </c:pt>
                <c:pt idx="674">
                  <c:v>1.3558384146341496</c:v>
                </c:pt>
                <c:pt idx="675">
                  <c:v>1.3558384146341496</c:v>
                </c:pt>
                <c:pt idx="676">
                  <c:v>1.3558384146341496</c:v>
                </c:pt>
                <c:pt idx="677">
                  <c:v>1.3558384146341496</c:v>
                </c:pt>
                <c:pt idx="678">
                  <c:v>1.3558384146341496</c:v>
                </c:pt>
                <c:pt idx="679">
                  <c:v>1.3558384146341496</c:v>
                </c:pt>
                <c:pt idx="680">
                  <c:v>1.3558384146341496</c:v>
                </c:pt>
                <c:pt idx="681">
                  <c:v>1.3558384146341496</c:v>
                </c:pt>
                <c:pt idx="682">
                  <c:v>1.3558384146341496</c:v>
                </c:pt>
                <c:pt idx="683">
                  <c:v>1.3558384146341496</c:v>
                </c:pt>
                <c:pt idx="684">
                  <c:v>1.3558384146341496</c:v>
                </c:pt>
                <c:pt idx="685">
                  <c:v>1.3558384146341496</c:v>
                </c:pt>
                <c:pt idx="686">
                  <c:v>1.3558384146341496</c:v>
                </c:pt>
                <c:pt idx="687">
                  <c:v>1.3558384146341496</c:v>
                </c:pt>
                <c:pt idx="688">
                  <c:v>1.3558384146341496</c:v>
                </c:pt>
                <c:pt idx="689">
                  <c:v>1.3558384146341496</c:v>
                </c:pt>
                <c:pt idx="690">
                  <c:v>1.3558384146341496</c:v>
                </c:pt>
                <c:pt idx="691">
                  <c:v>1.3558384146341496</c:v>
                </c:pt>
                <c:pt idx="692">
                  <c:v>1.3558384146341496</c:v>
                </c:pt>
                <c:pt idx="693">
                  <c:v>1.3558384146341496</c:v>
                </c:pt>
                <c:pt idx="694">
                  <c:v>1.3558384146341496</c:v>
                </c:pt>
                <c:pt idx="695">
                  <c:v>1.3558384146341496</c:v>
                </c:pt>
                <c:pt idx="696">
                  <c:v>1.3558384146341496</c:v>
                </c:pt>
                <c:pt idx="697">
                  <c:v>1.3558384146341496</c:v>
                </c:pt>
                <c:pt idx="698">
                  <c:v>1.3558384146341496</c:v>
                </c:pt>
                <c:pt idx="699">
                  <c:v>1.3558384146341496</c:v>
                </c:pt>
                <c:pt idx="700">
                  <c:v>1.3320274390243929</c:v>
                </c:pt>
                <c:pt idx="701">
                  <c:v>1.3320274390243929</c:v>
                </c:pt>
                <c:pt idx="702">
                  <c:v>1.3320274390243929</c:v>
                </c:pt>
                <c:pt idx="703">
                  <c:v>1.3320274390243929</c:v>
                </c:pt>
                <c:pt idx="704">
                  <c:v>1.3320274390243929</c:v>
                </c:pt>
                <c:pt idx="705">
                  <c:v>1.3320274390243929</c:v>
                </c:pt>
                <c:pt idx="706">
                  <c:v>1.3320274390243929</c:v>
                </c:pt>
                <c:pt idx="707">
                  <c:v>1.3320274390243929</c:v>
                </c:pt>
                <c:pt idx="708">
                  <c:v>1.3320274390243929</c:v>
                </c:pt>
                <c:pt idx="709">
                  <c:v>1.3320274390243929</c:v>
                </c:pt>
                <c:pt idx="710">
                  <c:v>1.3320274390243929</c:v>
                </c:pt>
                <c:pt idx="711">
                  <c:v>1.3320274390243929</c:v>
                </c:pt>
                <c:pt idx="712">
                  <c:v>1.3320274390243929</c:v>
                </c:pt>
                <c:pt idx="713">
                  <c:v>1.3320274390243929</c:v>
                </c:pt>
                <c:pt idx="714">
                  <c:v>1.3320274390243929</c:v>
                </c:pt>
                <c:pt idx="715">
                  <c:v>1.3320274390243929</c:v>
                </c:pt>
                <c:pt idx="716">
                  <c:v>1.3320274390243929</c:v>
                </c:pt>
                <c:pt idx="717">
                  <c:v>1.3320274390243929</c:v>
                </c:pt>
                <c:pt idx="718">
                  <c:v>1.3320274390243929</c:v>
                </c:pt>
                <c:pt idx="719">
                  <c:v>1.3320274390243929</c:v>
                </c:pt>
                <c:pt idx="720">
                  <c:v>1.3320274390243929</c:v>
                </c:pt>
                <c:pt idx="721">
                  <c:v>1.3320274390243929</c:v>
                </c:pt>
                <c:pt idx="722">
                  <c:v>1.3320274390243929</c:v>
                </c:pt>
                <c:pt idx="723">
                  <c:v>1.3320274390243929</c:v>
                </c:pt>
                <c:pt idx="724">
                  <c:v>1.3320274390243929</c:v>
                </c:pt>
                <c:pt idx="725">
                  <c:v>1.3320274390243929</c:v>
                </c:pt>
                <c:pt idx="726">
                  <c:v>1.3320274390243929</c:v>
                </c:pt>
                <c:pt idx="727">
                  <c:v>1.3320274390243929</c:v>
                </c:pt>
                <c:pt idx="728">
                  <c:v>1.3320274390243929</c:v>
                </c:pt>
                <c:pt idx="729">
                  <c:v>1.3320274390243929</c:v>
                </c:pt>
                <c:pt idx="730">
                  <c:v>1.3116463414634176</c:v>
                </c:pt>
                <c:pt idx="731">
                  <c:v>1.3116463414634176</c:v>
                </c:pt>
                <c:pt idx="732">
                  <c:v>1.3116463414634176</c:v>
                </c:pt>
                <c:pt idx="733">
                  <c:v>1.3116463414634176</c:v>
                </c:pt>
                <c:pt idx="734">
                  <c:v>1.3116463414634176</c:v>
                </c:pt>
                <c:pt idx="735">
                  <c:v>1.3116463414634176</c:v>
                </c:pt>
                <c:pt idx="736">
                  <c:v>1.3116463414634176</c:v>
                </c:pt>
                <c:pt idx="737">
                  <c:v>1.3116463414634176</c:v>
                </c:pt>
                <c:pt idx="738">
                  <c:v>1.3116463414634176</c:v>
                </c:pt>
                <c:pt idx="739">
                  <c:v>1.3116463414634176</c:v>
                </c:pt>
                <c:pt idx="740">
                  <c:v>1.3116463414634176</c:v>
                </c:pt>
                <c:pt idx="741">
                  <c:v>1.3116463414634176</c:v>
                </c:pt>
                <c:pt idx="742">
                  <c:v>1.3116463414634176</c:v>
                </c:pt>
                <c:pt idx="743">
                  <c:v>1.3116463414634176</c:v>
                </c:pt>
                <c:pt idx="744">
                  <c:v>1.3116463414634176</c:v>
                </c:pt>
                <c:pt idx="745">
                  <c:v>1.3116463414634176</c:v>
                </c:pt>
                <c:pt idx="746">
                  <c:v>1.3116463414634176</c:v>
                </c:pt>
                <c:pt idx="747">
                  <c:v>1.3116463414634176</c:v>
                </c:pt>
                <c:pt idx="748">
                  <c:v>1.3116463414634176</c:v>
                </c:pt>
                <c:pt idx="749">
                  <c:v>1.3116463414634176</c:v>
                </c:pt>
                <c:pt idx="750">
                  <c:v>1.3116463414634176</c:v>
                </c:pt>
                <c:pt idx="751">
                  <c:v>1.3116463414634176</c:v>
                </c:pt>
                <c:pt idx="752">
                  <c:v>1.3116463414634176</c:v>
                </c:pt>
                <c:pt idx="753">
                  <c:v>1.3116463414634176</c:v>
                </c:pt>
                <c:pt idx="754">
                  <c:v>1.3116463414634176</c:v>
                </c:pt>
                <c:pt idx="755">
                  <c:v>1.3116463414634176</c:v>
                </c:pt>
                <c:pt idx="756">
                  <c:v>1.3116463414634176</c:v>
                </c:pt>
                <c:pt idx="757">
                  <c:v>1.3116463414634176</c:v>
                </c:pt>
                <c:pt idx="758">
                  <c:v>1.3116463414634176</c:v>
                </c:pt>
                <c:pt idx="759">
                  <c:v>1.3116463414634176</c:v>
                </c:pt>
                <c:pt idx="760">
                  <c:v>1.3116463414634176</c:v>
                </c:pt>
                <c:pt idx="761">
                  <c:v>1.2880030487804905</c:v>
                </c:pt>
                <c:pt idx="762">
                  <c:v>1.2880030487804905</c:v>
                </c:pt>
                <c:pt idx="763">
                  <c:v>1.2880030487804905</c:v>
                </c:pt>
                <c:pt idx="764">
                  <c:v>1.2880030487804905</c:v>
                </c:pt>
                <c:pt idx="765">
                  <c:v>1.2880030487804905</c:v>
                </c:pt>
                <c:pt idx="766">
                  <c:v>1.2880030487804905</c:v>
                </c:pt>
                <c:pt idx="767">
                  <c:v>1.2880030487804905</c:v>
                </c:pt>
                <c:pt idx="768">
                  <c:v>1.2880030487804905</c:v>
                </c:pt>
                <c:pt idx="769">
                  <c:v>1.2880030487804905</c:v>
                </c:pt>
                <c:pt idx="770">
                  <c:v>1.2880030487804905</c:v>
                </c:pt>
                <c:pt idx="771">
                  <c:v>1.2880030487804905</c:v>
                </c:pt>
                <c:pt idx="772">
                  <c:v>1.2880030487804905</c:v>
                </c:pt>
                <c:pt idx="773">
                  <c:v>1.2880030487804905</c:v>
                </c:pt>
                <c:pt idx="774">
                  <c:v>1.2880030487804905</c:v>
                </c:pt>
                <c:pt idx="775">
                  <c:v>1.2880030487804905</c:v>
                </c:pt>
                <c:pt idx="776">
                  <c:v>1.2880030487804905</c:v>
                </c:pt>
                <c:pt idx="777">
                  <c:v>1.2880030487804905</c:v>
                </c:pt>
                <c:pt idx="778">
                  <c:v>1.2880030487804905</c:v>
                </c:pt>
                <c:pt idx="779">
                  <c:v>1.2880030487804905</c:v>
                </c:pt>
                <c:pt idx="780">
                  <c:v>1.2880030487804905</c:v>
                </c:pt>
                <c:pt idx="781">
                  <c:v>1.2880030487804905</c:v>
                </c:pt>
                <c:pt idx="782">
                  <c:v>1.2880030487804905</c:v>
                </c:pt>
                <c:pt idx="783">
                  <c:v>1.2880030487804905</c:v>
                </c:pt>
                <c:pt idx="784">
                  <c:v>1.2880030487804905</c:v>
                </c:pt>
                <c:pt idx="785">
                  <c:v>1.2880030487804905</c:v>
                </c:pt>
                <c:pt idx="786">
                  <c:v>1.2880030487804905</c:v>
                </c:pt>
                <c:pt idx="787">
                  <c:v>1.2880030487804905</c:v>
                </c:pt>
                <c:pt idx="788">
                  <c:v>1.2880030487804905</c:v>
                </c:pt>
                <c:pt idx="789">
                  <c:v>1.2880030487804905</c:v>
                </c:pt>
                <c:pt idx="790">
                  <c:v>1.2880030487804905</c:v>
                </c:pt>
                <c:pt idx="791">
                  <c:v>1.2698018292682955</c:v>
                </c:pt>
                <c:pt idx="792">
                  <c:v>1.2698018292682955</c:v>
                </c:pt>
                <c:pt idx="793">
                  <c:v>1.2698018292682955</c:v>
                </c:pt>
                <c:pt idx="794">
                  <c:v>1.2698018292682955</c:v>
                </c:pt>
                <c:pt idx="795">
                  <c:v>1.2698018292682955</c:v>
                </c:pt>
                <c:pt idx="796">
                  <c:v>1.2698018292682955</c:v>
                </c:pt>
                <c:pt idx="797">
                  <c:v>1.2698018292682955</c:v>
                </c:pt>
                <c:pt idx="798">
                  <c:v>1.2698018292682955</c:v>
                </c:pt>
                <c:pt idx="799">
                  <c:v>1.2698018292682955</c:v>
                </c:pt>
                <c:pt idx="800">
                  <c:v>1.2698018292682955</c:v>
                </c:pt>
                <c:pt idx="801">
                  <c:v>1.2698018292682955</c:v>
                </c:pt>
                <c:pt idx="802">
                  <c:v>1.2698018292682955</c:v>
                </c:pt>
                <c:pt idx="803">
                  <c:v>1.2698018292682955</c:v>
                </c:pt>
                <c:pt idx="804">
                  <c:v>1.2698018292682955</c:v>
                </c:pt>
                <c:pt idx="805">
                  <c:v>1.2698018292682955</c:v>
                </c:pt>
                <c:pt idx="806">
                  <c:v>1.2698018292682955</c:v>
                </c:pt>
                <c:pt idx="807">
                  <c:v>1.2698018292682955</c:v>
                </c:pt>
                <c:pt idx="808">
                  <c:v>1.2698018292682955</c:v>
                </c:pt>
                <c:pt idx="809">
                  <c:v>1.2698018292682955</c:v>
                </c:pt>
                <c:pt idx="810">
                  <c:v>1.2698018292682955</c:v>
                </c:pt>
                <c:pt idx="811">
                  <c:v>1.2698018292682955</c:v>
                </c:pt>
                <c:pt idx="812">
                  <c:v>1.2698018292682955</c:v>
                </c:pt>
                <c:pt idx="813">
                  <c:v>1.2698018292682955</c:v>
                </c:pt>
                <c:pt idx="814">
                  <c:v>1.2698018292682955</c:v>
                </c:pt>
                <c:pt idx="815">
                  <c:v>1.2698018292682955</c:v>
                </c:pt>
                <c:pt idx="816">
                  <c:v>1.2698018292682955</c:v>
                </c:pt>
                <c:pt idx="817">
                  <c:v>1.2698018292682955</c:v>
                </c:pt>
                <c:pt idx="818">
                  <c:v>1.2698018292682955</c:v>
                </c:pt>
                <c:pt idx="819">
                  <c:v>1.2698018292682955</c:v>
                </c:pt>
                <c:pt idx="820">
                  <c:v>1.2698018292682955</c:v>
                </c:pt>
                <c:pt idx="821">
                  <c:v>1.2698018292682955</c:v>
                </c:pt>
                <c:pt idx="822">
                  <c:v>1.2515396341463445</c:v>
                </c:pt>
                <c:pt idx="823">
                  <c:v>1.2515396341463445</c:v>
                </c:pt>
                <c:pt idx="824">
                  <c:v>1.2515396341463445</c:v>
                </c:pt>
                <c:pt idx="825">
                  <c:v>1.2515396341463445</c:v>
                </c:pt>
                <c:pt idx="826">
                  <c:v>1.2515396341463445</c:v>
                </c:pt>
                <c:pt idx="827">
                  <c:v>1.2515396341463445</c:v>
                </c:pt>
                <c:pt idx="828">
                  <c:v>1.2515396341463445</c:v>
                </c:pt>
                <c:pt idx="829">
                  <c:v>1.2515396341463445</c:v>
                </c:pt>
                <c:pt idx="830">
                  <c:v>1.2515396341463445</c:v>
                </c:pt>
                <c:pt idx="831">
                  <c:v>1.2515396341463445</c:v>
                </c:pt>
                <c:pt idx="832">
                  <c:v>1.2515396341463445</c:v>
                </c:pt>
                <c:pt idx="833">
                  <c:v>1.2515396341463445</c:v>
                </c:pt>
                <c:pt idx="834">
                  <c:v>1.2515396341463445</c:v>
                </c:pt>
                <c:pt idx="835">
                  <c:v>1.2515396341463445</c:v>
                </c:pt>
                <c:pt idx="836">
                  <c:v>1.2515396341463445</c:v>
                </c:pt>
                <c:pt idx="837">
                  <c:v>1.2515396341463445</c:v>
                </c:pt>
                <c:pt idx="838">
                  <c:v>1.2515396341463445</c:v>
                </c:pt>
                <c:pt idx="839">
                  <c:v>1.2515396341463445</c:v>
                </c:pt>
                <c:pt idx="840">
                  <c:v>1.2515396341463445</c:v>
                </c:pt>
                <c:pt idx="841">
                  <c:v>1.2515396341463445</c:v>
                </c:pt>
                <c:pt idx="842">
                  <c:v>1.2515396341463445</c:v>
                </c:pt>
                <c:pt idx="843">
                  <c:v>1.2515396341463445</c:v>
                </c:pt>
                <c:pt idx="844">
                  <c:v>1.2515396341463445</c:v>
                </c:pt>
                <c:pt idx="845">
                  <c:v>1.2515396341463445</c:v>
                </c:pt>
                <c:pt idx="846">
                  <c:v>1.2515396341463445</c:v>
                </c:pt>
                <c:pt idx="847">
                  <c:v>1.2515396341463445</c:v>
                </c:pt>
                <c:pt idx="848">
                  <c:v>1.2515396341463445</c:v>
                </c:pt>
                <c:pt idx="849">
                  <c:v>1.2515396341463445</c:v>
                </c:pt>
                <c:pt idx="850">
                  <c:v>1.2515396341463445</c:v>
                </c:pt>
                <c:pt idx="851">
                  <c:v>1.2515396341463445</c:v>
                </c:pt>
                <c:pt idx="852">
                  <c:v>1.2515396341463445</c:v>
                </c:pt>
                <c:pt idx="853">
                  <c:v>1.2291006097561001</c:v>
                </c:pt>
                <c:pt idx="854">
                  <c:v>1.2291006097561001</c:v>
                </c:pt>
                <c:pt idx="855">
                  <c:v>1.2291006097561001</c:v>
                </c:pt>
                <c:pt idx="856">
                  <c:v>1.2291006097561001</c:v>
                </c:pt>
                <c:pt idx="857">
                  <c:v>1.2291006097561001</c:v>
                </c:pt>
                <c:pt idx="858">
                  <c:v>1.2291006097561001</c:v>
                </c:pt>
                <c:pt idx="859">
                  <c:v>1.2291006097561001</c:v>
                </c:pt>
                <c:pt idx="860">
                  <c:v>1.2291006097561001</c:v>
                </c:pt>
                <c:pt idx="861">
                  <c:v>1.2291006097561001</c:v>
                </c:pt>
                <c:pt idx="862">
                  <c:v>1.2291006097561001</c:v>
                </c:pt>
                <c:pt idx="863">
                  <c:v>1.2291006097561001</c:v>
                </c:pt>
                <c:pt idx="864">
                  <c:v>1.2291006097561001</c:v>
                </c:pt>
                <c:pt idx="865">
                  <c:v>1.2291006097561001</c:v>
                </c:pt>
                <c:pt idx="866">
                  <c:v>1.2291006097561001</c:v>
                </c:pt>
                <c:pt idx="867">
                  <c:v>1.2291006097561001</c:v>
                </c:pt>
                <c:pt idx="868">
                  <c:v>1.2291006097561001</c:v>
                </c:pt>
                <c:pt idx="869">
                  <c:v>1.2291006097561001</c:v>
                </c:pt>
                <c:pt idx="870">
                  <c:v>1.2291006097561001</c:v>
                </c:pt>
                <c:pt idx="871">
                  <c:v>1.2291006097561001</c:v>
                </c:pt>
                <c:pt idx="872">
                  <c:v>1.2291006097561001</c:v>
                </c:pt>
                <c:pt idx="873">
                  <c:v>1.2291006097561001</c:v>
                </c:pt>
                <c:pt idx="874">
                  <c:v>1.2291006097561001</c:v>
                </c:pt>
                <c:pt idx="875">
                  <c:v>1.2291006097561001</c:v>
                </c:pt>
                <c:pt idx="876">
                  <c:v>1.2291006097561001</c:v>
                </c:pt>
                <c:pt idx="877">
                  <c:v>1.2291006097561001</c:v>
                </c:pt>
                <c:pt idx="878">
                  <c:v>1.2291006097561001</c:v>
                </c:pt>
                <c:pt idx="879">
                  <c:v>1.2291006097561001</c:v>
                </c:pt>
                <c:pt idx="880">
                  <c:v>1.2291006097561001</c:v>
                </c:pt>
                <c:pt idx="881">
                  <c:v>1.2291006097561001</c:v>
                </c:pt>
                <c:pt idx="882">
                  <c:v>1.2291006097561001</c:v>
                </c:pt>
                <c:pt idx="883">
                  <c:v>1.2125457317073196</c:v>
                </c:pt>
                <c:pt idx="884">
                  <c:v>1.2125457317073196</c:v>
                </c:pt>
                <c:pt idx="885">
                  <c:v>1.2125457317073196</c:v>
                </c:pt>
                <c:pt idx="886">
                  <c:v>1.2125457317073196</c:v>
                </c:pt>
                <c:pt idx="887">
                  <c:v>1.2125457317073196</c:v>
                </c:pt>
                <c:pt idx="888">
                  <c:v>1.2125457317073196</c:v>
                </c:pt>
                <c:pt idx="889">
                  <c:v>1.2125457317073196</c:v>
                </c:pt>
                <c:pt idx="890">
                  <c:v>1.2125457317073196</c:v>
                </c:pt>
                <c:pt idx="891">
                  <c:v>1.2125457317073196</c:v>
                </c:pt>
                <c:pt idx="892">
                  <c:v>1.2125457317073196</c:v>
                </c:pt>
                <c:pt idx="893">
                  <c:v>1.2125457317073196</c:v>
                </c:pt>
                <c:pt idx="894">
                  <c:v>1.2125457317073196</c:v>
                </c:pt>
                <c:pt idx="895">
                  <c:v>1.2125457317073196</c:v>
                </c:pt>
                <c:pt idx="896">
                  <c:v>1.2125457317073196</c:v>
                </c:pt>
                <c:pt idx="897">
                  <c:v>1.2125457317073196</c:v>
                </c:pt>
                <c:pt idx="898">
                  <c:v>1.2125457317073196</c:v>
                </c:pt>
                <c:pt idx="899">
                  <c:v>1.2125457317073196</c:v>
                </c:pt>
                <c:pt idx="900">
                  <c:v>1.2125457317073196</c:v>
                </c:pt>
                <c:pt idx="901">
                  <c:v>1.2125457317073196</c:v>
                </c:pt>
                <c:pt idx="902">
                  <c:v>1.2125457317073196</c:v>
                </c:pt>
                <c:pt idx="903">
                  <c:v>1.2125457317073196</c:v>
                </c:pt>
                <c:pt idx="904">
                  <c:v>1.2125457317073196</c:v>
                </c:pt>
                <c:pt idx="905">
                  <c:v>1.2125457317073196</c:v>
                </c:pt>
                <c:pt idx="906">
                  <c:v>1.2125457317073196</c:v>
                </c:pt>
                <c:pt idx="907">
                  <c:v>1.2125457317073196</c:v>
                </c:pt>
                <c:pt idx="908">
                  <c:v>1.2125457317073196</c:v>
                </c:pt>
                <c:pt idx="909">
                  <c:v>1.2125457317073196</c:v>
                </c:pt>
                <c:pt idx="910">
                  <c:v>1.2125457317073196</c:v>
                </c:pt>
                <c:pt idx="911">
                  <c:v>1.2125457317073196</c:v>
                </c:pt>
                <c:pt idx="912">
                  <c:v>1.2125457317073196</c:v>
                </c:pt>
                <c:pt idx="913">
                  <c:v>1.2125457317073196</c:v>
                </c:pt>
                <c:pt idx="914">
                  <c:v>1.196722560975612</c:v>
                </c:pt>
                <c:pt idx="915">
                  <c:v>1.196722560975612</c:v>
                </c:pt>
                <c:pt idx="916">
                  <c:v>1.196722560975612</c:v>
                </c:pt>
                <c:pt idx="917">
                  <c:v>1.196722560975612</c:v>
                </c:pt>
                <c:pt idx="918">
                  <c:v>1.196722560975612</c:v>
                </c:pt>
                <c:pt idx="919">
                  <c:v>1.196722560975612</c:v>
                </c:pt>
                <c:pt idx="920">
                  <c:v>1.196722560975612</c:v>
                </c:pt>
                <c:pt idx="921">
                  <c:v>1.196722560975612</c:v>
                </c:pt>
                <c:pt idx="922">
                  <c:v>1.196722560975612</c:v>
                </c:pt>
                <c:pt idx="923">
                  <c:v>1.196722560975612</c:v>
                </c:pt>
                <c:pt idx="924">
                  <c:v>1.196722560975612</c:v>
                </c:pt>
                <c:pt idx="925">
                  <c:v>1.196722560975612</c:v>
                </c:pt>
                <c:pt idx="926">
                  <c:v>1.196722560975612</c:v>
                </c:pt>
                <c:pt idx="927">
                  <c:v>1.196722560975612</c:v>
                </c:pt>
                <c:pt idx="928">
                  <c:v>1.196722560975612</c:v>
                </c:pt>
                <c:pt idx="929">
                  <c:v>1.196722560975612</c:v>
                </c:pt>
                <c:pt idx="930">
                  <c:v>1.196722560975612</c:v>
                </c:pt>
                <c:pt idx="931">
                  <c:v>1.196722560975612</c:v>
                </c:pt>
                <c:pt idx="932">
                  <c:v>1.196722560975612</c:v>
                </c:pt>
                <c:pt idx="933">
                  <c:v>1.196722560975612</c:v>
                </c:pt>
                <c:pt idx="934">
                  <c:v>1.196722560975612</c:v>
                </c:pt>
                <c:pt idx="935">
                  <c:v>1.196722560975612</c:v>
                </c:pt>
                <c:pt idx="936">
                  <c:v>1.196722560975612</c:v>
                </c:pt>
                <c:pt idx="937">
                  <c:v>1.196722560975612</c:v>
                </c:pt>
                <c:pt idx="938">
                  <c:v>1.196722560975612</c:v>
                </c:pt>
                <c:pt idx="939">
                  <c:v>1.196722560975612</c:v>
                </c:pt>
                <c:pt idx="940">
                  <c:v>1.196722560975612</c:v>
                </c:pt>
                <c:pt idx="941">
                  <c:v>1.196722560975612</c:v>
                </c:pt>
                <c:pt idx="942">
                  <c:v>1.196722560975612</c:v>
                </c:pt>
                <c:pt idx="943">
                  <c:v>1.196722560975612</c:v>
                </c:pt>
                <c:pt idx="944">
                  <c:v>1.1766920731707344</c:v>
                </c:pt>
                <c:pt idx="945">
                  <c:v>1.1766920731707344</c:v>
                </c:pt>
                <c:pt idx="946">
                  <c:v>1.1766920731707344</c:v>
                </c:pt>
                <c:pt idx="947">
                  <c:v>1.1766920731707344</c:v>
                </c:pt>
                <c:pt idx="948">
                  <c:v>1.1766920731707344</c:v>
                </c:pt>
                <c:pt idx="949">
                  <c:v>1.1766920731707344</c:v>
                </c:pt>
                <c:pt idx="950">
                  <c:v>1.1766920731707344</c:v>
                </c:pt>
                <c:pt idx="951">
                  <c:v>1.1766920731707344</c:v>
                </c:pt>
                <c:pt idx="952">
                  <c:v>1.1766920731707344</c:v>
                </c:pt>
                <c:pt idx="953">
                  <c:v>1.1766920731707344</c:v>
                </c:pt>
                <c:pt idx="954">
                  <c:v>1.1766920731707344</c:v>
                </c:pt>
                <c:pt idx="955">
                  <c:v>1.1766920731707344</c:v>
                </c:pt>
                <c:pt idx="956">
                  <c:v>1.1766920731707344</c:v>
                </c:pt>
                <c:pt idx="957">
                  <c:v>1.1766920731707344</c:v>
                </c:pt>
                <c:pt idx="958">
                  <c:v>1.1766920731707344</c:v>
                </c:pt>
                <c:pt idx="959">
                  <c:v>1.1766920731707344</c:v>
                </c:pt>
                <c:pt idx="960">
                  <c:v>1.1766920731707344</c:v>
                </c:pt>
                <c:pt idx="961">
                  <c:v>1.1766920731707344</c:v>
                </c:pt>
                <c:pt idx="962">
                  <c:v>1.1766920731707344</c:v>
                </c:pt>
                <c:pt idx="963">
                  <c:v>1.1766920731707344</c:v>
                </c:pt>
                <c:pt idx="964">
                  <c:v>1.1766920731707344</c:v>
                </c:pt>
                <c:pt idx="965">
                  <c:v>1.1766920731707344</c:v>
                </c:pt>
                <c:pt idx="966">
                  <c:v>1.1766920731707344</c:v>
                </c:pt>
                <c:pt idx="967">
                  <c:v>1.1766920731707344</c:v>
                </c:pt>
                <c:pt idx="968">
                  <c:v>1.1766920731707344</c:v>
                </c:pt>
                <c:pt idx="969">
                  <c:v>1.1766920731707344</c:v>
                </c:pt>
                <c:pt idx="970">
                  <c:v>1.1766920731707344</c:v>
                </c:pt>
                <c:pt idx="971">
                  <c:v>1.1766920731707344</c:v>
                </c:pt>
                <c:pt idx="972">
                  <c:v>1.1766920731707344</c:v>
                </c:pt>
                <c:pt idx="973">
                  <c:v>1.1766920731707344</c:v>
                </c:pt>
                <c:pt idx="974">
                  <c:v>1.1766920731707344</c:v>
                </c:pt>
                <c:pt idx="975">
                  <c:v>1.1631707317073197</c:v>
                </c:pt>
                <c:pt idx="976">
                  <c:v>1.1631707317073197</c:v>
                </c:pt>
                <c:pt idx="977">
                  <c:v>1.1631707317073197</c:v>
                </c:pt>
                <c:pt idx="978">
                  <c:v>1.1631707317073197</c:v>
                </c:pt>
                <c:pt idx="979">
                  <c:v>1.1631707317073197</c:v>
                </c:pt>
                <c:pt idx="980">
                  <c:v>1.1631707317073197</c:v>
                </c:pt>
                <c:pt idx="981">
                  <c:v>1.1631707317073197</c:v>
                </c:pt>
                <c:pt idx="982">
                  <c:v>1.1631707317073197</c:v>
                </c:pt>
                <c:pt idx="983">
                  <c:v>1.1631707317073197</c:v>
                </c:pt>
                <c:pt idx="984">
                  <c:v>1.1631707317073197</c:v>
                </c:pt>
                <c:pt idx="985">
                  <c:v>1.1631707317073197</c:v>
                </c:pt>
                <c:pt idx="986">
                  <c:v>1.1631707317073197</c:v>
                </c:pt>
                <c:pt idx="987">
                  <c:v>1.1631707317073197</c:v>
                </c:pt>
                <c:pt idx="988">
                  <c:v>1.1631707317073197</c:v>
                </c:pt>
                <c:pt idx="989">
                  <c:v>1.1631707317073197</c:v>
                </c:pt>
                <c:pt idx="990">
                  <c:v>1.1631707317073197</c:v>
                </c:pt>
                <c:pt idx="991">
                  <c:v>1.1631707317073197</c:v>
                </c:pt>
                <c:pt idx="992">
                  <c:v>1.1631707317073197</c:v>
                </c:pt>
                <c:pt idx="993">
                  <c:v>1.1631707317073197</c:v>
                </c:pt>
                <c:pt idx="994">
                  <c:v>1.1631707317073197</c:v>
                </c:pt>
                <c:pt idx="995">
                  <c:v>1.1631707317073197</c:v>
                </c:pt>
                <c:pt idx="996">
                  <c:v>1.1631707317073197</c:v>
                </c:pt>
                <c:pt idx="997">
                  <c:v>1.1631707317073197</c:v>
                </c:pt>
                <c:pt idx="998">
                  <c:v>1.1631707317073197</c:v>
                </c:pt>
                <c:pt idx="999">
                  <c:v>1.1631707317073197</c:v>
                </c:pt>
                <c:pt idx="1000">
                  <c:v>1.1631707317073197</c:v>
                </c:pt>
                <c:pt idx="1001">
                  <c:v>1.1631707317073197</c:v>
                </c:pt>
                <c:pt idx="1002">
                  <c:v>1.1631707317073197</c:v>
                </c:pt>
                <c:pt idx="1003">
                  <c:v>1.1479115853658559</c:v>
                </c:pt>
                <c:pt idx="1004">
                  <c:v>1.1479115853658559</c:v>
                </c:pt>
                <c:pt idx="1005">
                  <c:v>1.1479115853658559</c:v>
                </c:pt>
                <c:pt idx="1006">
                  <c:v>1.1479115853658559</c:v>
                </c:pt>
                <c:pt idx="1007">
                  <c:v>1.1479115853658559</c:v>
                </c:pt>
                <c:pt idx="1008">
                  <c:v>1.1479115853658559</c:v>
                </c:pt>
                <c:pt idx="1009">
                  <c:v>1.1479115853658559</c:v>
                </c:pt>
                <c:pt idx="1010">
                  <c:v>1.1479115853658559</c:v>
                </c:pt>
                <c:pt idx="1011">
                  <c:v>1.1479115853658559</c:v>
                </c:pt>
                <c:pt idx="1012">
                  <c:v>1.1479115853658559</c:v>
                </c:pt>
                <c:pt idx="1013">
                  <c:v>1.1479115853658559</c:v>
                </c:pt>
                <c:pt idx="1014">
                  <c:v>1.1479115853658559</c:v>
                </c:pt>
                <c:pt idx="1015">
                  <c:v>1.1479115853658559</c:v>
                </c:pt>
                <c:pt idx="1016">
                  <c:v>1.1479115853658559</c:v>
                </c:pt>
                <c:pt idx="1017">
                  <c:v>1.1479115853658559</c:v>
                </c:pt>
                <c:pt idx="1018">
                  <c:v>1.1479115853658559</c:v>
                </c:pt>
                <c:pt idx="1019">
                  <c:v>1.1479115853658559</c:v>
                </c:pt>
                <c:pt idx="1020">
                  <c:v>1.1479115853658559</c:v>
                </c:pt>
                <c:pt idx="1021">
                  <c:v>1.1479115853658559</c:v>
                </c:pt>
                <c:pt idx="1022">
                  <c:v>1.1479115853658559</c:v>
                </c:pt>
                <c:pt idx="1023">
                  <c:v>1.1479115853658559</c:v>
                </c:pt>
                <c:pt idx="1024">
                  <c:v>1.1479115853658559</c:v>
                </c:pt>
                <c:pt idx="1025">
                  <c:v>1.1479115853658559</c:v>
                </c:pt>
                <c:pt idx="1026">
                  <c:v>1.1479115853658559</c:v>
                </c:pt>
                <c:pt idx="1027">
                  <c:v>1.1479115853658559</c:v>
                </c:pt>
                <c:pt idx="1028">
                  <c:v>1.1479115853658559</c:v>
                </c:pt>
                <c:pt idx="1029">
                  <c:v>1.1479115853658559</c:v>
                </c:pt>
                <c:pt idx="1030">
                  <c:v>1.1479115853658559</c:v>
                </c:pt>
                <c:pt idx="1031">
                  <c:v>1.1479115853658559</c:v>
                </c:pt>
                <c:pt idx="1032">
                  <c:v>1.1479115853658559</c:v>
                </c:pt>
                <c:pt idx="1033">
                  <c:v>1.1479115853658559</c:v>
                </c:pt>
                <c:pt idx="1034">
                  <c:v>1.1225609756097588</c:v>
                </c:pt>
                <c:pt idx="1035">
                  <c:v>1.1225609756097588</c:v>
                </c:pt>
                <c:pt idx="1036">
                  <c:v>1.1225609756097588</c:v>
                </c:pt>
                <c:pt idx="1037">
                  <c:v>1.1225609756097588</c:v>
                </c:pt>
                <c:pt idx="1038">
                  <c:v>1.1225609756097588</c:v>
                </c:pt>
                <c:pt idx="1039">
                  <c:v>1.1225609756097588</c:v>
                </c:pt>
                <c:pt idx="1040">
                  <c:v>1.1225609756097588</c:v>
                </c:pt>
                <c:pt idx="1041">
                  <c:v>1.1225609756097588</c:v>
                </c:pt>
                <c:pt idx="1042">
                  <c:v>1.1225609756097588</c:v>
                </c:pt>
                <c:pt idx="1043">
                  <c:v>1.1225609756097588</c:v>
                </c:pt>
                <c:pt idx="1044">
                  <c:v>1.1225609756097588</c:v>
                </c:pt>
                <c:pt idx="1045">
                  <c:v>1.1225609756097588</c:v>
                </c:pt>
                <c:pt idx="1046">
                  <c:v>1.1225609756097588</c:v>
                </c:pt>
                <c:pt idx="1047">
                  <c:v>1.1225609756097588</c:v>
                </c:pt>
                <c:pt idx="1048">
                  <c:v>1.1225609756097588</c:v>
                </c:pt>
                <c:pt idx="1049">
                  <c:v>1.1225609756097588</c:v>
                </c:pt>
                <c:pt idx="1050">
                  <c:v>1.1225609756097588</c:v>
                </c:pt>
                <c:pt idx="1051">
                  <c:v>1.1225609756097588</c:v>
                </c:pt>
                <c:pt idx="1052">
                  <c:v>1.1225609756097588</c:v>
                </c:pt>
                <c:pt idx="1053">
                  <c:v>1.1225609756097588</c:v>
                </c:pt>
                <c:pt idx="1054">
                  <c:v>1.1225609756097588</c:v>
                </c:pt>
                <c:pt idx="1055">
                  <c:v>1.1225609756097588</c:v>
                </c:pt>
                <c:pt idx="1056">
                  <c:v>1.1225609756097588</c:v>
                </c:pt>
                <c:pt idx="1057">
                  <c:v>1.1225609756097588</c:v>
                </c:pt>
                <c:pt idx="1058">
                  <c:v>1.1225609756097588</c:v>
                </c:pt>
                <c:pt idx="1059">
                  <c:v>1.1225609756097588</c:v>
                </c:pt>
                <c:pt idx="1060">
                  <c:v>1.1225609756097588</c:v>
                </c:pt>
                <c:pt idx="1061">
                  <c:v>1.1225609756097588</c:v>
                </c:pt>
                <c:pt idx="1062">
                  <c:v>1.1225609756097588</c:v>
                </c:pt>
                <c:pt idx="1063">
                  <c:v>1.1225609756097588</c:v>
                </c:pt>
                <c:pt idx="1064">
                  <c:v>1.1225609756097588</c:v>
                </c:pt>
                <c:pt idx="1065">
                  <c:v>1.1055792682926855</c:v>
                </c:pt>
                <c:pt idx="1066">
                  <c:v>1.1055792682926855</c:v>
                </c:pt>
                <c:pt idx="1067">
                  <c:v>1.1055792682926855</c:v>
                </c:pt>
                <c:pt idx="1068">
                  <c:v>1.1055792682926855</c:v>
                </c:pt>
                <c:pt idx="1069">
                  <c:v>1.1055792682926855</c:v>
                </c:pt>
                <c:pt idx="1070">
                  <c:v>1.1055792682926855</c:v>
                </c:pt>
                <c:pt idx="1071">
                  <c:v>1.1055792682926855</c:v>
                </c:pt>
                <c:pt idx="1072">
                  <c:v>1.1055792682926855</c:v>
                </c:pt>
                <c:pt idx="1073">
                  <c:v>1.1055792682926855</c:v>
                </c:pt>
                <c:pt idx="1074">
                  <c:v>1.1055792682926855</c:v>
                </c:pt>
                <c:pt idx="1075">
                  <c:v>1.1055792682926855</c:v>
                </c:pt>
                <c:pt idx="1076">
                  <c:v>1.1055792682926855</c:v>
                </c:pt>
                <c:pt idx="1077">
                  <c:v>1.1055792682926855</c:v>
                </c:pt>
                <c:pt idx="1078">
                  <c:v>1.1055792682926855</c:v>
                </c:pt>
                <c:pt idx="1079">
                  <c:v>1.1055792682926855</c:v>
                </c:pt>
                <c:pt idx="1080">
                  <c:v>1.1055792682926855</c:v>
                </c:pt>
                <c:pt idx="1081">
                  <c:v>1.1055792682926855</c:v>
                </c:pt>
                <c:pt idx="1082">
                  <c:v>1.1055792682926855</c:v>
                </c:pt>
                <c:pt idx="1083">
                  <c:v>1.1055792682926855</c:v>
                </c:pt>
                <c:pt idx="1084">
                  <c:v>1.1055792682926855</c:v>
                </c:pt>
                <c:pt idx="1085">
                  <c:v>1.1055792682926855</c:v>
                </c:pt>
                <c:pt idx="1086">
                  <c:v>1.1055792682926855</c:v>
                </c:pt>
                <c:pt idx="1087">
                  <c:v>1.1055792682926855</c:v>
                </c:pt>
                <c:pt idx="1088">
                  <c:v>1.1055792682926855</c:v>
                </c:pt>
                <c:pt idx="1089">
                  <c:v>1.1055792682926855</c:v>
                </c:pt>
                <c:pt idx="1090">
                  <c:v>1.1055792682926855</c:v>
                </c:pt>
                <c:pt idx="1091">
                  <c:v>1.1055792682926855</c:v>
                </c:pt>
                <c:pt idx="1092">
                  <c:v>1.1055792682926855</c:v>
                </c:pt>
                <c:pt idx="1093">
                  <c:v>1.1055792682926855</c:v>
                </c:pt>
                <c:pt idx="1094">
                  <c:v>1.1055792682926855</c:v>
                </c:pt>
                <c:pt idx="1095">
                  <c:v>1.0944207317073196</c:v>
                </c:pt>
                <c:pt idx="1096">
                  <c:v>1.0944207317073196</c:v>
                </c:pt>
                <c:pt idx="1097">
                  <c:v>1.0944207317073196</c:v>
                </c:pt>
                <c:pt idx="1098">
                  <c:v>1.0944207317073196</c:v>
                </c:pt>
                <c:pt idx="1099">
                  <c:v>1.0944207317073196</c:v>
                </c:pt>
                <c:pt idx="1100">
                  <c:v>1.0944207317073196</c:v>
                </c:pt>
                <c:pt idx="1101">
                  <c:v>1.0944207317073196</c:v>
                </c:pt>
                <c:pt idx="1102">
                  <c:v>1.0944207317073196</c:v>
                </c:pt>
                <c:pt idx="1103">
                  <c:v>1.0944207317073196</c:v>
                </c:pt>
                <c:pt idx="1104">
                  <c:v>1.0944207317073196</c:v>
                </c:pt>
                <c:pt idx="1105">
                  <c:v>1.0944207317073196</c:v>
                </c:pt>
                <c:pt idx="1106">
                  <c:v>1.0944207317073196</c:v>
                </c:pt>
                <c:pt idx="1107">
                  <c:v>1.0944207317073196</c:v>
                </c:pt>
                <c:pt idx="1108">
                  <c:v>1.0944207317073196</c:v>
                </c:pt>
                <c:pt idx="1109">
                  <c:v>1.0944207317073196</c:v>
                </c:pt>
                <c:pt idx="1110">
                  <c:v>1.0944207317073196</c:v>
                </c:pt>
                <c:pt idx="1111">
                  <c:v>1.0944207317073196</c:v>
                </c:pt>
                <c:pt idx="1112">
                  <c:v>1.0944207317073196</c:v>
                </c:pt>
                <c:pt idx="1113">
                  <c:v>1.0944207317073196</c:v>
                </c:pt>
                <c:pt idx="1114">
                  <c:v>1.0944207317073196</c:v>
                </c:pt>
                <c:pt idx="1115">
                  <c:v>1.0944207317073196</c:v>
                </c:pt>
                <c:pt idx="1116">
                  <c:v>1.0944207317073196</c:v>
                </c:pt>
                <c:pt idx="1117">
                  <c:v>1.0944207317073196</c:v>
                </c:pt>
                <c:pt idx="1118">
                  <c:v>1.0944207317073196</c:v>
                </c:pt>
                <c:pt idx="1119">
                  <c:v>1.0944207317073196</c:v>
                </c:pt>
                <c:pt idx="1120">
                  <c:v>1.0944207317073196</c:v>
                </c:pt>
                <c:pt idx="1121">
                  <c:v>1.0944207317073196</c:v>
                </c:pt>
                <c:pt idx="1122">
                  <c:v>1.0944207317073196</c:v>
                </c:pt>
                <c:pt idx="1123">
                  <c:v>1.0944207317073196</c:v>
                </c:pt>
                <c:pt idx="1124">
                  <c:v>1.0944207317073196</c:v>
                </c:pt>
                <c:pt idx="1125">
                  <c:v>1.0944207317073196</c:v>
                </c:pt>
                <c:pt idx="1126">
                  <c:v>1.089146341463417</c:v>
                </c:pt>
                <c:pt idx="1127">
                  <c:v>1.089146341463417</c:v>
                </c:pt>
                <c:pt idx="1128">
                  <c:v>1.089146341463417</c:v>
                </c:pt>
                <c:pt idx="1129">
                  <c:v>1.089146341463417</c:v>
                </c:pt>
                <c:pt idx="1130">
                  <c:v>1.089146341463417</c:v>
                </c:pt>
                <c:pt idx="1131">
                  <c:v>1.089146341463417</c:v>
                </c:pt>
                <c:pt idx="1132">
                  <c:v>1.089146341463417</c:v>
                </c:pt>
                <c:pt idx="1133">
                  <c:v>1.089146341463417</c:v>
                </c:pt>
                <c:pt idx="1134">
                  <c:v>1.089146341463417</c:v>
                </c:pt>
                <c:pt idx="1135">
                  <c:v>1.089146341463417</c:v>
                </c:pt>
                <c:pt idx="1136">
                  <c:v>1.089146341463417</c:v>
                </c:pt>
                <c:pt idx="1137">
                  <c:v>1.089146341463417</c:v>
                </c:pt>
                <c:pt idx="1138">
                  <c:v>1.089146341463417</c:v>
                </c:pt>
                <c:pt idx="1139">
                  <c:v>1.089146341463417</c:v>
                </c:pt>
                <c:pt idx="1140">
                  <c:v>1.089146341463417</c:v>
                </c:pt>
                <c:pt idx="1141">
                  <c:v>1.089146341463417</c:v>
                </c:pt>
                <c:pt idx="1142">
                  <c:v>1.089146341463417</c:v>
                </c:pt>
                <c:pt idx="1143">
                  <c:v>1.089146341463417</c:v>
                </c:pt>
                <c:pt idx="1144">
                  <c:v>1.089146341463417</c:v>
                </c:pt>
                <c:pt idx="1145">
                  <c:v>1.089146341463417</c:v>
                </c:pt>
                <c:pt idx="1146">
                  <c:v>1.089146341463417</c:v>
                </c:pt>
                <c:pt idx="1147">
                  <c:v>1.089146341463417</c:v>
                </c:pt>
                <c:pt idx="1148">
                  <c:v>1.089146341463417</c:v>
                </c:pt>
                <c:pt idx="1149">
                  <c:v>1.089146341463417</c:v>
                </c:pt>
                <c:pt idx="1150">
                  <c:v>1.089146341463417</c:v>
                </c:pt>
                <c:pt idx="1151">
                  <c:v>1.089146341463417</c:v>
                </c:pt>
                <c:pt idx="1152">
                  <c:v>1.089146341463417</c:v>
                </c:pt>
                <c:pt idx="1153">
                  <c:v>1.089146341463417</c:v>
                </c:pt>
                <c:pt idx="1154">
                  <c:v>1.089146341463417</c:v>
                </c:pt>
                <c:pt idx="1155">
                  <c:v>1.089146341463417</c:v>
                </c:pt>
                <c:pt idx="1156">
                  <c:v>1.0932317073170759</c:v>
                </c:pt>
                <c:pt idx="1157">
                  <c:v>1.0932317073170759</c:v>
                </c:pt>
                <c:pt idx="1158">
                  <c:v>1.0932317073170759</c:v>
                </c:pt>
                <c:pt idx="1159">
                  <c:v>1.0932317073170759</c:v>
                </c:pt>
                <c:pt idx="1160">
                  <c:v>1.0932317073170759</c:v>
                </c:pt>
                <c:pt idx="1161">
                  <c:v>1.0932317073170759</c:v>
                </c:pt>
                <c:pt idx="1162">
                  <c:v>1.0932317073170759</c:v>
                </c:pt>
                <c:pt idx="1163">
                  <c:v>1.0932317073170759</c:v>
                </c:pt>
                <c:pt idx="1164">
                  <c:v>1.0932317073170759</c:v>
                </c:pt>
                <c:pt idx="1165">
                  <c:v>1.0932317073170759</c:v>
                </c:pt>
                <c:pt idx="1166">
                  <c:v>1.0932317073170759</c:v>
                </c:pt>
                <c:pt idx="1167">
                  <c:v>1.0932317073170759</c:v>
                </c:pt>
                <c:pt idx="1168">
                  <c:v>1.0932317073170759</c:v>
                </c:pt>
                <c:pt idx="1169">
                  <c:v>1.0932317073170759</c:v>
                </c:pt>
                <c:pt idx="1170">
                  <c:v>1.0932317073170759</c:v>
                </c:pt>
                <c:pt idx="1171">
                  <c:v>1.0932317073170759</c:v>
                </c:pt>
                <c:pt idx="1172">
                  <c:v>1.0932317073170759</c:v>
                </c:pt>
                <c:pt idx="1173">
                  <c:v>1.0932317073170759</c:v>
                </c:pt>
                <c:pt idx="1174">
                  <c:v>1.0932317073170759</c:v>
                </c:pt>
                <c:pt idx="1175">
                  <c:v>1.0932317073170759</c:v>
                </c:pt>
                <c:pt idx="1176">
                  <c:v>1.0932317073170759</c:v>
                </c:pt>
                <c:pt idx="1177">
                  <c:v>1.0932317073170759</c:v>
                </c:pt>
                <c:pt idx="1178">
                  <c:v>1.0932317073170759</c:v>
                </c:pt>
                <c:pt idx="1179">
                  <c:v>1.0932317073170759</c:v>
                </c:pt>
                <c:pt idx="1180">
                  <c:v>1.0932317073170759</c:v>
                </c:pt>
                <c:pt idx="1181">
                  <c:v>1.0932317073170759</c:v>
                </c:pt>
                <c:pt idx="1182">
                  <c:v>1.0932317073170759</c:v>
                </c:pt>
                <c:pt idx="1183">
                  <c:v>1.0932317073170759</c:v>
                </c:pt>
                <c:pt idx="1184">
                  <c:v>1.0932317073170759</c:v>
                </c:pt>
                <c:pt idx="1185">
                  <c:v>1.0932317073170759</c:v>
                </c:pt>
                <c:pt idx="1186">
                  <c:v>1.0932317073170759</c:v>
                </c:pt>
                <c:pt idx="1187">
                  <c:v>1.1429268292682955</c:v>
                </c:pt>
                <c:pt idx="1188">
                  <c:v>1.1429268292682955</c:v>
                </c:pt>
                <c:pt idx="1189">
                  <c:v>1.1429268292682955</c:v>
                </c:pt>
                <c:pt idx="1190">
                  <c:v>1.1429268292682955</c:v>
                </c:pt>
                <c:pt idx="1191">
                  <c:v>1.1429268292682955</c:v>
                </c:pt>
                <c:pt idx="1192">
                  <c:v>1.1429268292682955</c:v>
                </c:pt>
                <c:pt idx="1193">
                  <c:v>1.1429268292682955</c:v>
                </c:pt>
                <c:pt idx="1194">
                  <c:v>1.1429268292682955</c:v>
                </c:pt>
                <c:pt idx="1195">
                  <c:v>1.1429268292682955</c:v>
                </c:pt>
                <c:pt idx="1196">
                  <c:v>1.1429268292682955</c:v>
                </c:pt>
                <c:pt idx="1197">
                  <c:v>1.1429268292682955</c:v>
                </c:pt>
                <c:pt idx="1198">
                  <c:v>1.1429268292682955</c:v>
                </c:pt>
                <c:pt idx="1199">
                  <c:v>1.1429268292682955</c:v>
                </c:pt>
                <c:pt idx="1200">
                  <c:v>1.1429268292682955</c:v>
                </c:pt>
                <c:pt idx="1201">
                  <c:v>1.1429268292682955</c:v>
                </c:pt>
                <c:pt idx="1202">
                  <c:v>1.1429268292682955</c:v>
                </c:pt>
                <c:pt idx="1203">
                  <c:v>1.1429268292682955</c:v>
                </c:pt>
                <c:pt idx="1204">
                  <c:v>1.1429268292682955</c:v>
                </c:pt>
                <c:pt idx="1205">
                  <c:v>1.1429268292682955</c:v>
                </c:pt>
                <c:pt idx="1206">
                  <c:v>1.1429268292682955</c:v>
                </c:pt>
                <c:pt idx="1207">
                  <c:v>1.1429268292682955</c:v>
                </c:pt>
                <c:pt idx="1208">
                  <c:v>1.1429268292682955</c:v>
                </c:pt>
                <c:pt idx="1209">
                  <c:v>1.1429268292682955</c:v>
                </c:pt>
                <c:pt idx="1210">
                  <c:v>1.1429268292682955</c:v>
                </c:pt>
                <c:pt idx="1211">
                  <c:v>1.1429268292682955</c:v>
                </c:pt>
                <c:pt idx="1212">
                  <c:v>1.1429268292682955</c:v>
                </c:pt>
                <c:pt idx="1213">
                  <c:v>1.1429268292682955</c:v>
                </c:pt>
                <c:pt idx="1214">
                  <c:v>1.1429268292682955</c:v>
                </c:pt>
                <c:pt idx="1215">
                  <c:v>1.1429268292682955</c:v>
                </c:pt>
                <c:pt idx="1216">
                  <c:v>1.1429268292682955</c:v>
                </c:pt>
                <c:pt idx="1217">
                  <c:v>1.1429268292682955</c:v>
                </c:pt>
                <c:pt idx="1218">
                  <c:v>1.1393445121951249</c:v>
                </c:pt>
                <c:pt idx="1219">
                  <c:v>1.1393445121951249</c:v>
                </c:pt>
                <c:pt idx="1220">
                  <c:v>1.1393445121951249</c:v>
                </c:pt>
                <c:pt idx="1221">
                  <c:v>1.1393445121951249</c:v>
                </c:pt>
                <c:pt idx="1222">
                  <c:v>1.1393445121951249</c:v>
                </c:pt>
                <c:pt idx="1223">
                  <c:v>1.1393445121951249</c:v>
                </c:pt>
                <c:pt idx="1224">
                  <c:v>1.1393445121951249</c:v>
                </c:pt>
                <c:pt idx="1225">
                  <c:v>1.1393445121951249</c:v>
                </c:pt>
                <c:pt idx="1226">
                  <c:v>1.1393445121951249</c:v>
                </c:pt>
                <c:pt idx="1227">
                  <c:v>1.1393445121951249</c:v>
                </c:pt>
                <c:pt idx="1228">
                  <c:v>1.1393445121951249</c:v>
                </c:pt>
                <c:pt idx="1229">
                  <c:v>1.1393445121951249</c:v>
                </c:pt>
                <c:pt idx="1230">
                  <c:v>1.1393445121951249</c:v>
                </c:pt>
                <c:pt idx="1231">
                  <c:v>1.1393445121951249</c:v>
                </c:pt>
                <c:pt idx="1232">
                  <c:v>1.1393445121951249</c:v>
                </c:pt>
                <c:pt idx="1233">
                  <c:v>1.1393445121951249</c:v>
                </c:pt>
                <c:pt idx="1234">
                  <c:v>1.1393445121951249</c:v>
                </c:pt>
                <c:pt idx="1235">
                  <c:v>1.1393445121951249</c:v>
                </c:pt>
                <c:pt idx="1236">
                  <c:v>1.1393445121951249</c:v>
                </c:pt>
                <c:pt idx="1237">
                  <c:v>1.1393445121951249</c:v>
                </c:pt>
                <c:pt idx="1238">
                  <c:v>1.1393445121951249</c:v>
                </c:pt>
                <c:pt idx="1239">
                  <c:v>1.1393445121951249</c:v>
                </c:pt>
                <c:pt idx="1240">
                  <c:v>1.1393445121951249</c:v>
                </c:pt>
                <c:pt idx="1241">
                  <c:v>1.1393445121951249</c:v>
                </c:pt>
                <c:pt idx="1242">
                  <c:v>1.1393445121951249</c:v>
                </c:pt>
                <c:pt idx="1243">
                  <c:v>1.1393445121951249</c:v>
                </c:pt>
                <c:pt idx="1244">
                  <c:v>1.1393445121951249</c:v>
                </c:pt>
                <c:pt idx="1245">
                  <c:v>1.1393445121951249</c:v>
                </c:pt>
                <c:pt idx="1246">
                  <c:v>1.1393445121951249</c:v>
                </c:pt>
                <c:pt idx="1247">
                  <c:v>1.1393445121951249</c:v>
                </c:pt>
                <c:pt idx="1248">
                  <c:v>1.1275304878048811</c:v>
                </c:pt>
                <c:pt idx="1249">
                  <c:v>1.1275304878048811</c:v>
                </c:pt>
                <c:pt idx="1250">
                  <c:v>1.1275304878048811</c:v>
                </c:pt>
                <c:pt idx="1251">
                  <c:v>1.1275304878048811</c:v>
                </c:pt>
                <c:pt idx="1252">
                  <c:v>1.1275304878048811</c:v>
                </c:pt>
                <c:pt idx="1253">
                  <c:v>1.1275304878048811</c:v>
                </c:pt>
                <c:pt idx="1254">
                  <c:v>1.1275304878048811</c:v>
                </c:pt>
                <c:pt idx="1255">
                  <c:v>1.1275304878048811</c:v>
                </c:pt>
                <c:pt idx="1256">
                  <c:v>1.1275304878048811</c:v>
                </c:pt>
                <c:pt idx="1257">
                  <c:v>1.1275304878048811</c:v>
                </c:pt>
                <c:pt idx="1258">
                  <c:v>1.1275304878048811</c:v>
                </c:pt>
                <c:pt idx="1259">
                  <c:v>1.1275304878048811</c:v>
                </c:pt>
                <c:pt idx="1260">
                  <c:v>1.1275304878048811</c:v>
                </c:pt>
                <c:pt idx="1261">
                  <c:v>1.1275304878048811</c:v>
                </c:pt>
                <c:pt idx="1262">
                  <c:v>1.1275304878048811</c:v>
                </c:pt>
                <c:pt idx="1263">
                  <c:v>1.1275304878048811</c:v>
                </c:pt>
                <c:pt idx="1264">
                  <c:v>1.1275304878048811</c:v>
                </c:pt>
                <c:pt idx="1265">
                  <c:v>1.1275304878048811</c:v>
                </c:pt>
                <c:pt idx="1266">
                  <c:v>1.1275304878048811</c:v>
                </c:pt>
                <c:pt idx="1267">
                  <c:v>1.1275304878048811</c:v>
                </c:pt>
                <c:pt idx="1268">
                  <c:v>1.1275304878048811</c:v>
                </c:pt>
                <c:pt idx="1269">
                  <c:v>1.1275304878048811</c:v>
                </c:pt>
                <c:pt idx="1270">
                  <c:v>1.1275304878048811</c:v>
                </c:pt>
                <c:pt idx="1271">
                  <c:v>1.1275304878048811</c:v>
                </c:pt>
                <c:pt idx="1272">
                  <c:v>1.1275304878048811</c:v>
                </c:pt>
                <c:pt idx="1273">
                  <c:v>1.1275304878048811</c:v>
                </c:pt>
                <c:pt idx="1274">
                  <c:v>1.1275304878048811</c:v>
                </c:pt>
                <c:pt idx="1275">
                  <c:v>1.1275304878048811</c:v>
                </c:pt>
                <c:pt idx="1276">
                  <c:v>1.1275304878048811</c:v>
                </c:pt>
                <c:pt idx="1277">
                  <c:v>1.1275304878048811</c:v>
                </c:pt>
                <c:pt idx="1278">
                  <c:v>1.1275304878048811</c:v>
                </c:pt>
                <c:pt idx="1279">
                  <c:v>1.1160823170731735</c:v>
                </c:pt>
                <c:pt idx="1280">
                  <c:v>1.1160823170731735</c:v>
                </c:pt>
                <c:pt idx="1281">
                  <c:v>1.1160823170731735</c:v>
                </c:pt>
                <c:pt idx="1282">
                  <c:v>1.1160823170731735</c:v>
                </c:pt>
                <c:pt idx="1283">
                  <c:v>1.1160823170731735</c:v>
                </c:pt>
                <c:pt idx="1284">
                  <c:v>1.1160823170731735</c:v>
                </c:pt>
                <c:pt idx="1285">
                  <c:v>1.1160823170731735</c:v>
                </c:pt>
                <c:pt idx="1286">
                  <c:v>1.1160823170731735</c:v>
                </c:pt>
                <c:pt idx="1287">
                  <c:v>1.1160823170731735</c:v>
                </c:pt>
                <c:pt idx="1288">
                  <c:v>1.1160823170731735</c:v>
                </c:pt>
                <c:pt idx="1289">
                  <c:v>1.1160823170731735</c:v>
                </c:pt>
                <c:pt idx="1290">
                  <c:v>1.1160823170731735</c:v>
                </c:pt>
                <c:pt idx="1291">
                  <c:v>1.1160823170731735</c:v>
                </c:pt>
                <c:pt idx="1292">
                  <c:v>1.1160823170731735</c:v>
                </c:pt>
                <c:pt idx="1293">
                  <c:v>1.1160823170731735</c:v>
                </c:pt>
                <c:pt idx="1294">
                  <c:v>1.1160823170731735</c:v>
                </c:pt>
                <c:pt idx="1295">
                  <c:v>1.1160823170731735</c:v>
                </c:pt>
                <c:pt idx="1296">
                  <c:v>1.1160823170731735</c:v>
                </c:pt>
                <c:pt idx="1297">
                  <c:v>1.1160823170731735</c:v>
                </c:pt>
                <c:pt idx="1298">
                  <c:v>1.1160823170731735</c:v>
                </c:pt>
                <c:pt idx="1299">
                  <c:v>1.1160823170731735</c:v>
                </c:pt>
                <c:pt idx="1300">
                  <c:v>1.1160823170731735</c:v>
                </c:pt>
                <c:pt idx="1301">
                  <c:v>1.1160823170731735</c:v>
                </c:pt>
                <c:pt idx="1302">
                  <c:v>1.1160823170731735</c:v>
                </c:pt>
                <c:pt idx="1303">
                  <c:v>1.1160823170731735</c:v>
                </c:pt>
                <c:pt idx="1304">
                  <c:v>1.1160823170731735</c:v>
                </c:pt>
                <c:pt idx="1305">
                  <c:v>1.1160823170731735</c:v>
                </c:pt>
                <c:pt idx="1306">
                  <c:v>1.1160823170731735</c:v>
                </c:pt>
                <c:pt idx="1307">
                  <c:v>1.1160823170731735</c:v>
                </c:pt>
                <c:pt idx="1308">
                  <c:v>1.1160823170731735</c:v>
                </c:pt>
                <c:pt idx="1309">
                  <c:v>1.1199695121951248</c:v>
                </c:pt>
                <c:pt idx="1310">
                  <c:v>1.1199695121951248</c:v>
                </c:pt>
                <c:pt idx="1311">
                  <c:v>1.1199695121951248</c:v>
                </c:pt>
                <c:pt idx="1312">
                  <c:v>1.1199695121951248</c:v>
                </c:pt>
                <c:pt idx="1313">
                  <c:v>1.1199695121951248</c:v>
                </c:pt>
                <c:pt idx="1314">
                  <c:v>1.1199695121951248</c:v>
                </c:pt>
                <c:pt idx="1315">
                  <c:v>1.1199695121951248</c:v>
                </c:pt>
                <c:pt idx="1316">
                  <c:v>1.1199695121951248</c:v>
                </c:pt>
                <c:pt idx="1317">
                  <c:v>1.1199695121951248</c:v>
                </c:pt>
                <c:pt idx="1318">
                  <c:v>1.1199695121951248</c:v>
                </c:pt>
                <c:pt idx="1319">
                  <c:v>1.1199695121951248</c:v>
                </c:pt>
                <c:pt idx="1320">
                  <c:v>1.1199695121951248</c:v>
                </c:pt>
                <c:pt idx="1321">
                  <c:v>1.1199695121951248</c:v>
                </c:pt>
                <c:pt idx="1322">
                  <c:v>1.1199695121951248</c:v>
                </c:pt>
                <c:pt idx="1323">
                  <c:v>1.1199695121951248</c:v>
                </c:pt>
                <c:pt idx="1324">
                  <c:v>1.1199695121951248</c:v>
                </c:pt>
                <c:pt idx="1325">
                  <c:v>1.1199695121951248</c:v>
                </c:pt>
                <c:pt idx="1326">
                  <c:v>1.1199695121951248</c:v>
                </c:pt>
                <c:pt idx="1327">
                  <c:v>1.1199695121951248</c:v>
                </c:pt>
                <c:pt idx="1328">
                  <c:v>1.1199695121951248</c:v>
                </c:pt>
                <c:pt idx="1329">
                  <c:v>1.1199695121951248</c:v>
                </c:pt>
                <c:pt idx="1330">
                  <c:v>1.1199695121951248</c:v>
                </c:pt>
                <c:pt idx="1331">
                  <c:v>1.1199695121951248</c:v>
                </c:pt>
                <c:pt idx="1332">
                  <c:v>1.1199695121951248</c:v>
                </c:pt>
                <c:pt idx="1333">
                  <c:v>1.1199695121951248</c:v>
                </c:pt>
                <c:pt idx="1334">
                  <c:v>1.1199695121951248</c:v>
                </c:pt>
                <c:pt idx="1335">
                  <c:v>1.1199695121951248</c:v>
                </c:pt>
                <c:pt idx="1336">
                  <c:v>1.1199695121951248</c:v>
                </c:pt>
                <c:pt idx="1337">
                  <c:v>1.1199695121951248</c:v>
                </c:pt>
                <c:pt idx="1338">
                  <c:v>1.1199695121951248</c:v>
                </c:pt>
                <c:pt idx="1339">
                  <c:v>1.1199695121951248</c:v>
                </c:pt>
                <c:pt idx="1340">
                  <c:v>1.1069207317073197</c:v>
                </c:pt>
                <c:pt idx="1341">
                  <c:v>1.1069207317073197</c:v>
                </c:pt>
                <c:pt idx="1342">
                  <c:v>1.1069207317073197</c:v>
                </c:pt>
                <c:pt idx="1343">
                  <c:v>1.1069207317073197</c:v>
                </c:pt>
                <c:pt idx="1344">
                  <c:v>1.1069207317073197</c:v>
                </c:pt>
                <c:pt idx="1345">
                  <c:v>1.1069207317073197</c:v>
                </c:pt>
                <c:pt idx="1346">
                  <c:v>1.1069207317073197</c:v>
                </c:pt>
                <c:pt idx="1347">
                  <c:v>1.1069207317073197</c:v>
                </c:pt>
                <c:pt idx="1348">
                  <c:v>1.1069207317073197</c:v>
                </c:pt>
                <c:pt idx="1349">
                  <c:v>1.1069207317073197</c:v>
                </c:pt>
                <c:pt idx="1350">
                  <c:v>1.1069207317073197</c:v>
                </c:pt>
                <c:pt idx="1351">
                  <c:v>1.1069207317073197</c:v>
                </c:pt>
                <c:pt idx="1352">
                  <c:v>1.1069207317073197</c:v>
                </c:pt>
                <c:pt idx="1353">
                  <c:v>1.1069207317073197</c:v>
                </c:pt>
                <c:pt idx="1354">
                  <c:v>1.1069207317073197</c:v>
                </c:pt>
                <c:pt idx="1355">
                  <c:v>1.1069207317073197</c:v>
                </c:pt>
                <c:pt idx="1356">
                  <c:v>1.1069207317073197</c:v>
                </c:pt>
                <c:pt idx="1357">
                  <c:v>1.1069207317073197</c:v>
                </c:pt>
                <c:pt idx="1358">
                  <c:v>1.1069207317073197</c:v>
                </c:pt>
                <c:pt idx="1359">
                  <c:v>1.1069207317073197</c:v>
                </c:pt>
                <c:pt idx="1360">
                  <c:v>1.1069207317073197</c:v>
                </c:pt>
                <c:pt idx="1361">
                  <c:v>1.1069207317073197</c:v>
                </c:pt>
                <c:pt idx="1362">
                  <c:v>1.1069207317073197</c:v>
                </c:pt>
                <c:pt idx="1363">
                  <c:v>1.1069207317073197</c:v>
                </c:pt>
                <c:pt idx="1364">
                  <c:v>1.1069207317073197</c:v>
                </c:pt>
                <c:pt idx="1365">
                  <c:v>1.1069207317073197</c:v>
                </c:pt>
                <c:pt idx="1366">
                  <c:v>1.1069207317073197</c:v>
                </c:pt>
                <c:pt idx="1367">
                  <c:v>1.1069207317073197</c:v>
                </c:pt>
                <c:pt idx="1368">
                  <c:v>1.1069207317073197</c:v>
                </c:pt>
                <c:pt idx="1369">
                  <c:v>1.0929573170731732</c:v>
                </c:pt>
                <c:pt idx="1370">
                  <c:v>1.0929573170731732</c:v>
                </c:pt>
                <c:pt idx="1371">
                  <c:v>1.0929573170731732</c:v>
                </c:pt>
                <c:pt idx="1372">
                  <c:v>1.0929573170731732</c:v>
                </c:pt>
                <c:pt idx="1373">
                  <c:v>1.0929573170731732</c:v>
                </c:pt>
                <c:pt idx="1374">
                  <c:v>1.0929573170731732</c:v>
                </c:pt>
                <c:pt idx="1375">
                  <c:v>1.0929573170731732</c:v>
                </c:pt>
                <c:pt idx="1376">
                  <c:v>1.0929573170731732</c:v>
                </c:pt>
                <c:pt idx="1377">
                  <c:v>1.0929573170731732</c:v>
                </c:pt>
                <c:pt idx="1378">
                  <c:v>1.0929573170731732</c:v>
                </c:pt>
                <c:pt idx="1379">
                  <c:v>1.0929573170731732</c:v>
                </c:pt>
                <c:pt idx="1380">
                  <c:v>1.0929573170731732</c:v>
                </c:pt>
                <c:pt idx="1381">
                  <c:v>1.0929573170731732</c:v>
                </c:pt>
                <c:pt idx="1382">
                  <c:v>1.0929573170731732</c:v>
                </c:pt>
                <c:pt idx="1383">
                  <c:v>1.0929573170731732</c:v>
                </c:pt>
                <c:pt idx="1384">
                  <c:v>1.0929573170731732</c:v>
                </c:pt>
                <c:pt idx="1385">
                  <c:v>1.0929573170731732</c:v>
                </c:pt>
                <c:pt idx="1386">
                  <c:v>1.0929573170731732</c:v>
                </c:pt>
                <c:pt idx="1387">
                  <c:v>1.0929573170731732</c:v>
                </c:pt>
                <c:pt idx="1388">
                  <c:v>1.0929573170731732</c:v>
                </c:pt>
                <c:pt idx="1389">
                  <c:v>1.0929573170731732</c:v>
                </c:pt>
                <c:pt idx="1390">
                  <c:v>1.0929573170731732</c:v>
                </c:pt>
                <c:pt idx="1391">
                  <c:v>1.0929573170731732</c:v>
                </c:pt>
                <c:pt idx="1392">
                  <c:v>1.0929573170731732</c:v>
                </c:pt>
                <c:pt idx="1393">
                  <c:v>1.0929573170731732</c:v>
                </c:pt>
                <c:pt idx="1394">
                  <c:v>1.0929573170731732</c:v>
                </c:pt>
                <c:pt idx="1395">
                  <c:v>1.0929573170731732</c:v>
                </c:pt>
                <c:pt idx="1396">
                  <c:v>1.0929573170731732</c:v>
                </c:pt>
                <c:pt idx="1397">
                  <c:v>1.0929573170731732</c:v>
                </c:pt>
                <c:pt idx="1398">
                  <c:v>1.0929573170731732</c:v>
                </c:pt>
                <c:pt idx="1399">
                  <c:v>1.0929573170731732</c:v>
                </c:pt>
                <c:pt idx="1400">
                  <c:v>1.0694512195121977</c:v>
                </c:pt>
                <c:pt idx="1401">
                  <c:v>1.0694512195121977</c:v>
                </c:pt>
                <c:pt idx="1402">
                  <c:v>1.0694512195121977</c:v>
                </c:pt>
                <c:pt idx="1403">
                  <c:v>1.0694512195121977</c:v>
                </c:pt>
                <c:pt idx="1404">
                  <c:v>1.0694512195121977</c:v>
                </c:pt>
                <c:pt idx="1405">
                  <c:v>1.0694512195121977</c:v>
                </c:pt>
                <c:pt idx="1406">
                  <c:v>1.0694512195121977</c:v>
                </c:pt>
                <c:pt idx="1407">
                  <c:v>1.0694512195121977</c:v>
                </c:pt>
                <c:pt idx="1408">
                  <c:v>1.0694512195121977</c:v>
                </c:pt>
                <c:pt idx="1409">
                  <c:v>1.0694512195121977</c:v>
                </c:pt>
                <c:pt idx="1410">
                  <c:v>1.0694512195121977</c:v>
                </c:pt>
                <c:pt idx="1411">
                  <c:v>1.0694512195121977</c:v>
                </c:pt>
                <c:pt idx="1412">
                  <c:v>1.0694512195121977</c:v>
                </c:pt>
                <c:pt idx="1413">
                  <c:v>1.0694512195121977</c:v>
                </c:pt>
                <c:pt idx="1414">
                  <c:v>1.0694512195121977</c:v>
                </c:pt>
                <c:pt idx="1415">
                  <c:v>1.0694512195121977</c:v>
                </c:pt>
                <c:pt idx="1416">
                  <c:v>1.0694512195121977</c:v>
                </c:pt>
                <c:pt idx="1417">
                  <c:v>1.0694512195121977</c:v>
                </c:pt>
                <c:pt idx="1418">
                  <c:v>1.0694512195121977</c:v>
                </c:pt>
                <c:pt idx="1419">
                  <c:v>1.0694512195121977</c:v>
                </c:pt>
                <c:pt idx="1420">
                  <c:v>1.0694512195121977</c:v>
                </c:pt>
                <c:pt idx="1421">
                  <c:v>1.0694512195121977</c:v>
                </c:pt>
                <c:pt idx="1422">
                  <c:v>1.0694512195121977</c:v>
                </c:pt>
                <c:pt idx="1423">
                  <c:v>1.0694512195121977</c:v>
                </c:pt>
                <c:pt idx="1424">
                  <c:v>1.0694512195121977</c:v>
                </c:pt>
                <c:pt idx="1425">
                  <c:v>1.0694512195121977</c:v>
                </c:pt>
                <c:pt idx="1426">
                  <c:v>1.0694512195121977</c:v>
                </c:pt>
                <c:pt idx="1427">
                  <c:v>1.0694512195121977</c:v>
                </c:pt>
                <c:pt idx="1428">
                  <c:v>1.0694512195121977</c:v>
                </c:pt>
                <c:pt idx="1429">
                  <c:v>1.0694512195121977</c:v>
                </c:pt>
                <c:pt idx="1430">
                  <c:v>1.0694512195121977</c:v>
                </c:pt>
                <c:pt idx="1431">
                  <c:v>1.0504420731707342</c:v>
                </c:pt>
                <c:pt idx="1432">
                  <c:v>1.0504420731707342</c:v>
                </c:pt>
                <c:pt idx="1433">
                  <c:v>1.0504420731707342</c:v>
                </c:pt>
                <c:pt idx="1434">
                  <c:v>1.0504420731707342</c:v>
                </c:pt>
                <c:pt idx="1435">
                  <c:v>1.0504420731707342</c:v>
                </c:pt>
                <c:pt idx="1436">
                  <c:v>1.0504420731707342</c:v>
                </c:pt>
                <c:pt idx="1437">
                  <c:v>1.0504420731707342</c:v>
                </c:pt>
                <c:pt idx="1438">
                  <c:v>1.0504420731707342</c:v>
                </c:pt>
                <c:pt idx="1439">
                  <c:v>1.0504420731707342</c:v>
                </c:pt>
                <c:pt idx="1440">
                  <c:v>1.0504420731707342</c:v>
                </c:pt>
                <c:pt idx="1441">
                  <c:v>1.0504420731707342</c:v>
                </c:pt>
                <c:pt idx="1442">
                  <c:v>1.0504420731707342</c:v>
                </c:pt>
                <c:pt idx="1443">
                  <c:v>1.0504420731707342</c:v>
                </c:pt>
                <c:pt idx="1444">
                  <c:v>1.0504420731707342</c:v>
                </c:pt>
                <c:pt idx="1445">
                  <c:v>1.0504420731707342</c:v>
                </c:pt>
                <c:pt idx="1446">
                  <c:v>1.0504420731707342</c:v>
                </c:pt>
                <c:pt idx="1447">
                  <c:v>1.0504420731707342</c:v>
                </c:pt>
                <c:pt idx="1448">
                  <c:v>1.0504420731707342</c:v>
                </c:pt>
                <c:pt idx="1449">
                  <c:v>1.0504420731707342</c:v>
                </c:pt>
                <c:pt idx="1450">
                  <c:v>1.0504420731707342</c:v>
                </c:pt>
                <c:pt idx="1451">
                  <c:v>1.0504420731707342</c:v>
                </c:pt>
                <c:pt idx="1452">
                  <c:v>1.0504420731707342</c:v>
                </c:pt>
                <c:pt idx="1453">
                  <c:v>1.0504420731707342</c:v>
                </c:pt>
                <c:pt idx="1454">
                  <c:v>1.0504420731707342</c:v>
                </c:pt>
                <c:pt idx="1455">
                  <c:v>1.0504420731707342</c:v>
                </c:pt>
                <c:pt idx="1456">
                  <c:v>1.0504420731707342</c:v>
                </c:pt>
                <c:pt idx="1457">
                  <c:v>1.0504420731707342</c:v>
                </c:pt>
                <c:pt idx="1458">
                  <c:v>1.0504420731707342</c:v>
                </c:pt>
                <c:pt idx="1459">
                  <c:v>1.0504420731707342</c:v>
                </c:pt>
                <c:pt idx="1460">
                  <c:v>1.0504420731707342</c:v>
                </c:pt>
                <c:pt idx="1461">
                  <c:v>1.0304115853658562</c:v>
                </c:pt>
                <c:pt idx="1462">
                  <c:v>1.0304115853658562</c:v>
                </c:pt>
                <c:pt idx="1463">
                  <c:v>1.0304115853658562</c:v>
                </c:pt>
                <c:pt idx="1464">
                  <c:v>1.0304115853658562</c:v>
                </c:pt>
                <c:pt idx="1465">
                  <c:v>1.0304115853658562</c:v>
                </c:pt>
                <c:pt idx="1466">
                  <c:v>1.0304115853658562</c:v>
                </c:pt>
                <c:pt idx="1467">
                  <c:v>1.0304115853658562</c:v>
                </c:pt>
                <c:pt idx="1468">
                  <c:v>1.0304115853658562</c:v>
                </c:pt>
                <c:pt idx="1469">
                  <c:v>1.0304115853658562</c:v>
                </c:pt>
                <c:pt idx="1470">
                  <c:v>1.0304115853658562</c:v>
                </c:pt>
                <c:pt idx="1471">
                  <c:v>1.0304115853658562</c:v>
                </c:pt>
                <c:pt idx="1472">
                  <c:v>1.0304115853658562</c:v>
                </c:pt>
                <c:pt idx="1473">
                  <c:v>1.0304115853658562</c:v>
                </c:pt>
                <c:pt idx="1474">
                  <c:v>1.0304115853658562</c:v>
                </c:pt>
                <c:pt idx="1475">
                  <c:v>1.0304115853658562</c:v>
                </c:pt>
                <c:pt idx="1476">
                  <c:v>1.0304115853658562</c:v>
                </c:pt>
                <c:pt idx="1477">
                  <c:v>1.0304115853658562</c:v>
                </c:pt>
                <c:pt idx="1478">
                  <c:v>1.0304115853658562</c:v>
                </c:pt>
                <c:pt idx="1479">
                  <c:v>1.0304115853658562</c:v>
                </c:pt>
                <c:pt idx="1480">
                  <c:v>1.0304115853658562</c:v>
                </c:pt>
                <c:pt idx="1481">
                  <c:v>1.0304115853658562</c:v>
                </c:pt>
                <c:pt idx="1482">
                  <c:v>1.0304115853658562</c:v>
                </c:pt>
                <c:pt idx="1483">
                  <c:v>1.0304115853658562</c:v>
                </c:pt>
                <c:pt idx="1484">
                  <c:v>1.0304115853658562</c:v>
                </c:pt>
                <c:pt idx="1485">
                  <c:v>1.0304115853658562</c:v>
                </c:pt>
                <c:pt idx="1486">
                  <c:v>1.0304115853658562</c:v>
                </c:pt>
                <c:pt idx="1487">
                  <c:v>1.0304115853658562</c:v>
                </c:pt>
                <c:pt idx="1488">
                  <c:v>1.0304115853658562</c:v>
                </c:pt>
                <c:pt idx="1489">
                  <c:v>1.0304115853658562</c:v>
                </c:pt>
                <c:pt idx="1490">
                  <c:v>1.0304115853658562</c:v>
                </c:pt>
                <c:pt idx="1491">
                  <c:v>1.0304115853658562</c:v>
                </c:pt>
                <c:pt idx="1492">
                  <c:v>1.0044969512195148</c:v>
                </c:pt>
                <c:pt idx="1493">
                  <c:v>1.0044969512195148</c:v>
                </c:pt>
                <c:pt idx="1494">
                  <c:v>1.0044969512195148</c:v>
                </c:pt>
                <c:pt idx="1495">
                  <c:v>1.0044969512195148</c:v>
                </c:pt>
                <c:pt idx="1496">
                  <c:v>1.0044969512195148</c:v>
                </c:pt>
                <c:pt idx="1497">
                  <c:v>1.0044969512195148</c:v>
                </c:pt>
                <c:pt idx="1498">
                  <c:v>1.0044969512195148</c:v>
                </c:pt>
                <c:pt idx="1499">
                  <c:v>1.0044969512195148</c:v>
                </c:pt>
                <c:pt idx="1500">
                  <c:v>1.0044969512195148</c:v>
                </c:pt>
                <c:pt idx="1501">
                  <c:v>1.0044969512195148</c:v>
                </c:pt>
                <c:pt idx="1502">
                  <c:v>1.0044969512195148</c:v>
                </c:pt>
                <c:pt idx="1503">
                  <c:v>1.0044969512195148</c:v>
                </c:pt>
                <c:pt idx="1504">
                  <c:v>1.0044969512195148</c:v>
                </c:pt>
                <c:pt idx="1505">
                  <c:v>1.0044969512195148</c:v>
                </c:pt>
                <c:pt idx="1506">
                  <c:v>1.0044969512195148</c:v>
                </c:pt>
                <c:pt idx="1507">
                  <c:v>1.0044969512195148</c:v>
                </c:pt>
                <c:pt idx="1508">
                  <c:v>1.0044969512195148</c:v>
                </c:pt>
                <c:pt idx="1509">
                  <c:v>1.0044969512195148</c:v>
                </c:pt>
                <c:pt idx="1510">
                  <c:v>1.0044969512195148</c:v>
                </c:pt>
                <c:pt idx="1511">
                  <c:v>1.0044969512195148</c:v>
                </c:pt>
                <c:pt idx="1512">
                  <c:v>1.0044969512195148</c:v>
                </c:pt>
                <c:pt idx="1513">
                  <c:v>1.0044969512195148</c:v>
                </c:pt>
                <c:pt idx="1514">
                  <c:v>1.0044969512195148</c:v>
                </c:pt>
                <c:pt idx="1515">
                  <c:v>1.0044969512195148</c:v>
                </c:pt>
                <c:pt idx="1516">
                  <c:v>1.0044969512195148</c:v>
                </c:pt>
                <c:pt idx="1517">
                  <c:v>1.0044969512195148</c:v>
                </c:pt>
                <c:pt idx="1518">
                  <c:v>1.0044969512195148</c:v>
                </c:pt>
                <c:pt idx="1519">
                  <c:v>1.0044969512195148</c:v>
                </c:pt>
                <c:pt idx="1520">
                  <c:v>1.0044969512195148</c:v>
                </c:pt>
                <c:pt idx="1521">
                  <c:v>1.0044969512195148</c:v>
                </c:pt>
                <c:pt idx="1522">
                  <c:v>0.9846036585365876</c:v>
                </c:pt>
                <c:pt idx="1523">
                  <c:v>0.9846036585365876</c:v>
                </c:pt>
                <c:pt idx="1524">
                  <c:v>0.9846036585365876</c:v>
                </c:pt>
                <c:pt idx="1525">
                  <c:v>0.9846036585365876</c:v>
                </c:pt>
                <c:pt idx="1526">
                  <c:v>0.9846036585365876</c:v>
                </c:pt>
                <c:pt idx="1527">
                  <c:v>0.9846036585365876</c:v>
                </c:pt>
                <c:pt idx="1528">
                  <c:v>0.9846036585365876</c:v>
                </c:pt>
                <c:pt idx="1529">
                  <c:v>0.9846036585365876</c:v>
                </c:pt>
                <c:pt idx="1530">
                  <c:v>0.9846036585365876</c:v>
                </c:pt>
                <c:pt idx="1531">
                  <c:v>0.9846036585365876</c:v>
                </c:pt>
                <c:pt idx="1532">
                  <c:v>0.9846036585365876</c:v>
                </c:pt>
                <c:pt idx="1533">
                  <c:v>0.9846036585365876</c:v>
                </c:pt>
                <c:pt idx="1534">
                  <c:v>0.9846036585365876</c:v>
                </c:pt>
                <c:pt idx="1535">
                  <c:v>0.9846036585365876</c:v>
                </c:pt>
                <c:pt idx="1536">
                  <c:v>0.9846036585365876</c:v>
                </c:pt>
                <c:pt idx="1537">
                  <c:v>0.9846036585365876</c:v>
                </c:pt>
                <c:pt idx="1538">
                  <c:v>0.9846036585365876</c:v>
                </c:pt>
                <c:pt idx="1539">
                  <c:v>0.9846036585365876</c:v>
                </c:pt>
                <c:pt idx="1540">
                  <c:v>0.9846036585365876</c:v>
                </c:pt>
                <c:pt idx="1541">
                  <c:v>0.9846036585365876</c:v>
                </c:pt>
                <c:pt idx="1542">
                  <c:v>0.9846036585365876</c:v>
                </c:pt>
                <c:pt idx="1543">
                  <c:v>0.9846036585365876</c:v>
                </c:pt>
                <c:pt idx="1544">
                  <c:v>0.9846036585365876</c:v>
                </c:pt>
                <c:pt idx="1545">
                  <c:v>0.9846036585365876</c:v>
                </c:pt>
                <c:pt idx="1546">
                  <c:v>0.9846036585365876</c:v>
                </c:pt>
                <c:pt idx="1547">
                  <c:v>0.9846036585365876</c:v>
                </c:pt>
                <c:pt idx="1548">
                  <c:v>0.9846036585365876</c:v>
                </c:pt>
                <c:pt idx="1549">
                  <c:v>0.9846036585365876</c:v>
                </c:pt>
                <c:pt idx="1550">
                  <c:v>0.9846036585365876</c:v>
                </c:pt>
                <c:pt idx="1551">
                  <c:v>0.9846036585365876</c:v>
                </c:pt>
                <c:pt idx="1552">
                  <c:v>0.9846036585365876</c:v>
                </c:pt>
                <c:pt idx="1553">
                  <c:v>0.96262195121951444</c:v>
                </c:pt>
                <c:pt idx="1554">
                  <c:v>0.96262195121951444</c:v>
                </c:pt>
                <c:pt idx="1555">
                  <c:v>0.96262195121951444</c:v>
                </c:pt>
                <c:pt idx="1556">
                  <c:v>0.96262195121951444</c:v>
                </c:pt>
                <c:pt idx="1557">
                  <c:v>0.96262195121951444</c:v>
                </c:pt>
                <c:pt idx="1558">
                  <c:v>0.96262195121951444</c:v>
                </c:pt>
                <c:pt idx="1559">
                  <c:v>0.96262195121951444</c:v>
                </c:pt>
                <c:pt idx="1560">
                  <c:v>0.96262195121951444</c:v>
                </c:pt>
                <c:pt idx="1561">
                  <c:v>0.96262195121951444</c:v>
                </c:pt>
                <c:pt idx="1562">
                  <c:v>0.96262195121951444</c:v>
                </c:pt>
                <c:pt idx="1563">
                  <c:v>0.96262195121951444</c:v>
                </c:pt>
                <c:pt idx="1564">
                  <c:v>0.96262195121951444</c:v>
                </c:pt>
                <c:pt idx="1565">
                  <c:v>0.96262195121951444</c:v>
                </c:pt>
                <c:pt idx="1566">
                  <c:v>0.96262195121951444</c:v>
                </c:pt>
                <c:pt idx="1567">
                  <c:v>0.96262195121951444</c:v>
                </c:pt>
                <c:pt idx="1568">
                  <c:v>0.96262195121951444</c:v>
                </c:pt>
                <c:pt idx="1569">
                  <c:v>0.96262195121951444</c:v>
                </c:pt>
                <c:pt idx="1570">
                  <c:v>0.96262195121951444</c:v>
                </c:pt>
                <c:pt idx="1571">
                  <c:v>0.96262195121951444</c:v>
                </c:pt>
                <c:pt idx="1572">
                  <c:v>0.96262195121951444</c:v>
                </c:pt>
                <c:pt idx="1573">
                  <c:v>0.96262195121951444</c:v>
                </c:pt>
                <c:pt idx="1574">
                  <c:v>0.96262195121951444</c:v>
                </c:pt>
                <c:pt idx="1575">
                  <c:v>0.96262195121951444</c:v>
                </c:pt>
                <c:pt idx="1576">
                  <c:v>0.96262195121951444</c:v>
                </c:pt>
                <c:pt idx="1577">
                  <c:v>0.96262195121951444</c:v>
                </c:pt>
                <c:pt idx="1578">
                  <c:v>0.96262195121951444</c:v>
                </c:pt>
                <c:pt idx="1579">
                  <c:v>0.96262195121951444</c:v>
                </c:pt>
                <c:pt idx="1580">
                  <c:v>0.96262195121951444</c:v>
                </c:pt>
                <c:pt idx="1581">
                  <c:v>0.96262195121951444</c:v>
                </c:pt>
                <c:pt idx="1582">
                  <c:v>0.96262195121951444</c:v>
                </c:pt>
                <c:pt idx="1583">
                  <c:v>0.96262195121951444</c:v>
                </c:pt>
                <c:pt idx="1584">
                  <c:v>0.93617378048780719</c:v>
                </c:pt>
                <c:pt idx="1585">
                  <c:v>0.93617378048780719</c:v>
                </c:pt>
                <c:pt idx="1586">
                  <c:v>0.93617378048780719</c:v>
                </c:pt>
                <c:pt idx="1587">
                  <c:v>0.93617378048780719</c:v>
                </c:pt>
                <c:pt idx="1588">
                  <c:v>0.93617378048780719</c:v>
                </c:pt>
                <c:pt idx="1589">
                  <c:v>0.93617378048780719</c:v>
                </c:pt>
                <c:pt idx="1590">
                  <c:v>0.93617378048780719</c:v>
                </c:pt>
                <c:pt idx="1591">
                  <c:v>0.93617378048780719</c:v>
                </c:pt>
                <c:pt idx="1592">
                  <c:v>0.93617378048780719</c:v>
                </c:pt>
                <c:pt idx="1593">
                  <c:v>0.93617378048780719</c:v>
                </c:pt>
                <c:pt idx="1594">
                  <c:v>0.93617378048780719</c:v>
                </c:pt>
                <c:pt idx="1595">
                  <c:v>0.93617378048780719</c:v>
                </c:pt>
                <c:pt idx="1596">
                  <c:v>0.93617378048780719</c:v>
                </c:pt>
                <c:pt idx="1597">
                  <c:v>0.93617378048780719</c:v>
                </c:pt>
                <c:pt idx="1598">
                  <c:v>0.93617378048780719</c:v>
                </c:pt>
                <c:pt idx="1599">
                  <c:v>0.93617378048780719</c:v>
                </c:pt>
                <c:pt idx="1600">
                  <c:v>0.93617378048780719</c:v>
                </c:pt>
                <c:pt idx="1601">
                  <c:v>0.93617378048780719</c:v>
                </c:pt>
                <c:pt idx="1602">
                  <c:v>0.93617378048780719</c:v>
                </c:pt>
                <c:pt idx="1603">
                  <c:v>0.93617378048780719</c:v>
                </c:pt>
                <c:pt idx="1604">
                  <c:v>0.93617378048780719</c:v>
                </c:pt>
                <c:pt idx="1605">
                  <c:v>0.93617378048780719</c:v>
                </c:pt>
                <c:pt idx="1606">
                  <c:v>0.93617378048780719</c:v>
                </c:pt>
                <c:pt idx="1607">
                  <c:v>0.93617378048780719</c:v>
                </c:pt>
                <c:pt idx="1608">
                  <c:v>0.93617378048780719</c:v>
                </c:pt>
                <c:pt idx="1609">
                  <c:v>0.93617378048780719</c:v>
                </c:pt>
                <c:pt idx="1610">
                  <c:v>0.93617378048780719</c:v>
                </c:pt>
                <c:pt idx="1611">
                  <c:v>0.93617378048780719</c:v>
                </c:pt>
                <c:pt idx="1612">
                  <c:v>0.93617378048780719</c:v>
                </c:pt>
                <c:pt idx="1613">
                  <c:v>0.93617378048780719</c:v>
                </c:pt>
                <c:pt idx="1614">
                  <c:v>0.91254573170731956</c:v>
                </c:pt>
                <c:pt idx="1615">
                  <c:v>0.91254573170731956</c:v>
                </c:pt>
                <c:pt idx="1616">
                  <c:v>0.91254573170731956</c:v>
                </c:pt>
                <c:pt idx="1617">
                  <c:v>0.91254573170731956</c:v>
                </c:pt>
                <c:pt idx="1618">
                  <c:v>0.91254573170731956</c:v>
                </c:pt>
                <c:pt idx="1619">
                  <c:v>0.91254573170731956</c:v>
                </c:pt>
                <c:pt idx="1620">
                  <c:v>0.91254573170731956</c:v>
                </c:pt>
                <c:pt idx="1621">
                  <c:v>0.91254573170731956</c:v>
                </c:pt>
                <c:pt idx="1622">
                  <c:v>0.91254573170731956</c:v>
                </c:pt>
                <c:pt idx="1623">
                  <c:v>0.91254573170731956</c:v>
                </c:pt>
                <c:pt idx="1624">
                  <c:v>0.91254573170731956</c:v>
                </c:pt>
                <c:pt idx="1625">
                  <c:v>0.91254573170731956</c:v>
                </c:pt>
                <c:pt idx="1626">
                  <c:v>0.91254573170731956</c:v>
                </c:pt>
                <c:pt idx="1627">
                  <c:v>0.91254573170731956</c:v>
                </c:pt>
                <c:pt idx="1628">
                  <c:v>0.91254573170731956</c:v>
                </c:pt>
                <c:pt idx="1629">
                  <c:v>0.91254573170731956</c:v>
                </c:pt>
                <c:pt idx="1630">
                  <c:v>0.91254573170731956</c:v>
                </c:pt>
                <c:pt idx="1631">
                  <c:v>0.91254573170731956</c:v>
                </c:pt>
                <c:pt idx="1632">
                  <c:v>0.91254573170731956</c:v>
                </c:pt>
                <c:pt idx="1633">
                  <c:v>0.91254573170731956</c:v>
                </c:pt>
                <c:pt idx="1634">
                  <c:v>0.91254573170731956</c:v>
                </c:pt>
                <c:pt idx="1635">
                  <c:v>0.91254573170731956</c:v>
                </c:pt>
                <c:pt idx="1636">
                  <c:v>0.91254573170731956</c:v>
                </c:pt>
                <c:pt idx="1637">
                  <c:v>0.91254573170731956</c:v>
                </c:pt>
                <c:pt idx="1638">
                  <c:v>0.91254573170731956</c:v>
                </c:pt>
                <c:pt idx="1639">
                  <c:v>0.91254573170731956</c:v>
                </c:pt>
                <c:pt idx="1640">
                  <c:v>0.91254573170731956</c:v>
                </c:pt>
                <c:pt idx="1641">
                  <c:v>0.91254573170731956</c:v>
                </c:pt>
                <c:pt idx="1642">
                  <c:v>0.91254573170731956</c:v>
                </c:pt>
                <c:pt idx="1643">
                  <c:v>0.91254573170731956</c:v>
                </c:pt>
                <c:pt idx="1644">
                  <c:v>0.91254573170731956</c:v>
                </c:pt>
                <c:pt idx="1645">
                  <c:v>0.8934298780487826</c:v>
                </c:pt>
                <c:pt idx="1646">
                  <c:v>0.8934298780487826</c:v>
                </c:pt>
                <c:pt idx="1647">
                  <c:v>0.8934298780487826</c:v>
                </c:pt>
                <c:pt idx="1648">
                  <c:v>0.8934298780487826</c:v>
                </c:pt>
                <c:pt idx="1649">
                  <c:v>0.8934298780487826</c:v>
                </c:pt>
                <c:pt idx="1650">
                  <c:v>0.8934298780487826</c:v>
                </c:pt>
                <c:pt idx="1651">
                  <c:v>0.8934298780487826</c:v>
                </c:pt>
                <c:pt idx="1652">
                  <c:v>0.8934298780487826</c:v>
                </c:pt>
                <c:pt idx="1653">
                  <c:v>0.8934298780487826</c:v>
                </c:pt>
                <c:pt idx="1654">
                  <c:v>0.8934298780487826</c:v>
                </c:pt>
                <c:pt idx="1655">
                  <c:v>0.8934298780487826</c:v>
                </c:pt>
                <c:pt idx="1656">
                  <c:v>0.8934298780487826</c:v>
                </c:pt>
                <c:pt idx="1657">
                  <c:v>0.8934298780487826</c:v>
                </c:pt>
                <c:pt idx="1658">
                  <c:v>0.8934298780487826</c:v>
                </c:pt>
                <c:pt idx="1659">
                  <c:v>0.8934298780487826</c:v>
                </c:pt>
                <c:pt idx="1660">
                  <c:v>0.8934298780487826</c:v>
                </c:pt>
                <c:pt idx="1661">
                  <c:v>0.8934298780487826</c:v>
                </c:pt>
                <c:pt idx="1662">
                  <c:v>0.8934298780487826</c:v>
                </c:pt>
                <c:pt idx="1663">
                  <c:v>0.8934298780487826</c:v>
                </c:pt>
                <c:pt idx="1664">
                  <c:v>0.8934298780487826</c:v>
                </c:pt>
                <c:pt idx="1665">
                  <c:v>0.8934298780487826</c:v>
                </c:pt>
                <c:pt idx="1666">
                  <c:v>0.8934298780487826</c:v>
                </c:pt>
                <c:pt idx="1667">
                  <c:v>0.8934298780487826</c:v>
                </c:pt>
                <c:pt idx="1668">
                  <c:v>0.8934298780487826</c:v>
                </c:pt>
                <c:pt idx="1669">
                  <c:v>0.8934298780487826</c:v>
                </c:pt>
                <c:pt idx="1670">
                  <c:v>0.8934298780487826</c:v>
                </c:pt>
                <c:pt idx="1671">
                  <c:v>0.8934298780487826</c:v>
                </c:pt>
                <c:pt idx="1672">
                  <c:v>0.8934298780487826</c:v>
                </c:pt>
                <c:pt idx="1673">
                  <c:v>0.8934298780487826</c:v>
                </c:pt>
                <c:pt idx="1674">
                  <c:v>0.8934298780487826</c:v>
                </c:pt>
                <c:pt idx="1675">
                  <c:v>0.8692225609756119</c:v>
                </c:pt>
                <c:pt idx="1676">
                  <c:v>0.8692225609756119</c:v>
                </c:pt>
                <c:pt idx="1677">
                  <c:v>0.8692225609756119</c:v>
                </c:pt>
                <c:pt idx="1678">
                  <c:v>0.8692225609756119</c:v>
                </c:pt>
                <c:pt idx="1679">
                  <c:v>0.8692225609756119</c:v>
                </c:pt>
                <c:pt idx="1680">
                  <c:v>0.8692225609756119</c:v>
                </c:pt>
                <c:pt idx="1681">
                  <c:v>0.8692225609756119</c:v>
                </c:pt>
                <c:pt idx="1682">
                  <c:v>0.8692225609756119</c:v>
                </c:pt>
                <c:pt idx="1683">
                  <c:v>0.8692225609756119</c:v>
                </c:pt>
                <c:pt idx="1684">
                  <c:v>0.8692225609756119</c:v>
                </c:pt>
                <c:pt idx="1685">
                  <c:v>0.8692225609756119</c:v>
                </c:pt>
                <c:pt idx="1686">
                  <c:v>0.8692225609756119</c:v>
                </c:pt>
                <c:pt idx="1687">
                  <c:v>0.8692225609756119</c:v>
                </c:pt>
                <c:pt idx="1688">
                  <c:v>0.8692225609756119</c:v>
                </c:pt>
                <c:pt idx="1689">
                  <c:v>0.8692225609756119</c:v>
                </c:pt>
                <c:pt idx="1690">
                  <c:v>0.8692225609756119</c:v>
                </c:pt>
                <c:pt idx="1691">
                  <c:v>0.8692225609756119</c:v>
                </c:pt>
                <c:pt idx="1692">
                  <c:v>0.8692225609756119</c:v>
                </c:pt>
                <c:pt idx="1693">
                  <c:v>0.8692225609756119</c:v>
                </c:pt>
                <c:pt idx="1694">
                  <c:v>0.8692225609756119</c:v>
                </c:pt>
                <c:pt idx="1695">
                  <c:v>0.8692225609756119</c:v>
                </c:pt>
                <c:pt idx="1696">
                  <c:v>0.8692225609756119</c:v>
                </c:pt>
                <c:pt idx="1697">
                  <c:v>0.8692225609756119</c:v>
                </c:pt>
                <c:pt idx="1698">
                  <c:v>0.8692225609756119</c:v>
                </c:pt>
                <c:pt idx="1699">
                  <c:v>0.8692225609756119</c:v>
                </c:pt>
                <c:pt idx="1700">
                  <c:v>0.8692225609756119</c:v>
                </c:pt>
                <c:pt idx="1701">
                  <c:v>0.8692225609756119</c:v>
                </c:pt>
                <c:pt idx="1702">
                  <c:v>0.8692225609756119</c:v>
                </c:pt>
                <c:pt idx="1703">
                  <c:v>0.8692225609756119</c:v>
                </c:pt>
                <c:pt idx="1704">
                  <c:v>0.8692225609756119</c:v>
                </c:pt>
                <c:pt idx="1705">
                  <c:v>0.8692225609756119</c:v>
                </c:pt>
                <c:pt idx="1706">
                  <c:v>0.85297256097561158</c:v>
                </c:pt>
                <c:pt idx="1707">
                  <c:v>0.85297256097561158</c:v>
                </c:pt>
                <c:pt idx="1708">
                  <c:v>0.85297256097561158</c:v>
                </c:pt>
                <c:pt idx="1709">
                  <c:v>0.85297256097561158</c:v>
                </c:pt>
                <c:pt idx="1710">
                  <c:v>0.85297256097561158</c:v>
                </c:pt>
                <c:pt idx="1711">
                  <c:v>0.85297256097561158</c:v>
                </c:pt>
                <c:pt idx="1712">
                  <c:v>0.85297256097561158</c:v>
                </c:pt>
                <c:pt idx="1713">
                  <c:v>0.85297256097561158</c:v>
                </c:pt>
                <c:pt idx="1714">
                  <c:v>0.85297256097561158</c:v>
                </c:pt>
                <c:pt idx="1715">
                  <c:v>0.85297256097561158</c:v>
                </c:pt>
                <c:pt idx="1716">
                  <c:v>0.85297256097561158</c:v>
                </c:pt>
                <c:pt idx="1717">
                  <c:v>0.85297256097561158</c:v>
                </c:pt>
                <c:pt idx="1718">
                  <c:v>0.85297256097561158</c:v>
                </c:pt>
                <c:pt idx="1719">
                  <c:v>0.85297256097561158</c:v>
                </c:pt>
                <c:pt idx="1720">
                  <c:v>0.85297256097561158</c:v>
                </c:pt>
                <c:pt idx="1721">
                  <c:v>0.85297256097561158</c:v>
                </c:pt>
                <c:pt idx="1722">
                  <c:v>0.85297256097561158</c:v>
                </c:pt>
                <c:pt idx="1723">
                  <c:v>0.85297256097561158</c:v>
                </c:pt>
                <c:pt idx="1724">
                  <c:v>0.85297256097561158</c:v>
                </c:pt>
                <c:pt idx="1725">
                  <c:v>0.85297256097561158</c:v>
                </c:pt>
                <c:pt idx="1726">
                  <c:v>0.85297256097561158</c:v>
                </c:pt>
                <c:pt idx="1727">
                  <c:v>0.85297256097561158</c:v>
                </c:pt>
                <c:pt idx="1728">
                  <c:v>0.85297256097561158</c:v>
                </c:pt>
                <c:pt idx="1729">
                  <c:v>0.85297256097561158</c:v>
                </c:pt>
                <c:pt idx="1730">
                  <c:v>0.85297256097561158</c:v>
                </c:pt>
                <c:pt idx="1731">
                  <c:v>0.85297256097561158</c:v>
                </c:pt>
                <c:pt idx="1732">
                  <c:v>0.85297256097561158</c:v>
                </c:pt>
                <c:pt idx="1733">
                  <c:v>0.85297256097561158</c:v>
                </c:pt>
                <c:pt idx="1734">
                  <c:v>0.8377743902439041</c:v>
                </c:pt>
                <c:pt idx="1735">
                  <c:v>0.8377743902439041</c:v>
                </c:pt>
                <c:pt idx="1736">
                  <c:v>0.8377743902439041</c:v>
                </c:pt>
                <c:pt idx="1737">
                  <c:v>0.8377743902439041</c:v>
                </c:pt>
                <c:pt idx="1738">
                  <c:v>0.8377743902439041</c:v>
                </c:pt>
                <c:pt idx="1739">
                  <c:v>0.8377743902439041</c:v>
                </c:pt>
                <c:pt idx="1740">
                  <c:v>0.8377743902439041</c:v>
                </c:pt>
                <c:pt idx="1741">
                  <c:v>0.8377743902439041</c:v>
                </c:pt>
                <c:pt idx="1742">
                  <c:v>0.8377743902439041</c:v>
                </c:pt>
                <c:pt idx="1743">
                  <c:v>0.8377743902439041</c:v>
                </c:pt>
                <c:pt idx="1744">
                  <c:v>0.8377743902439041</c:v>
                </c:pt>
                <c:pt idx="1745">
                  <c:v>0.8377743902439041</c:v>
                </c:pt>
                <c:pt idx="1746">
                  <c:v>0.8377743902439041</c:v>
                </c:pt>
                <c:pt idx="1747">
                  <c:v>0.8377743902439041</c:v>
                </c:pt>
                <c:pt idx="1748">
                  <c:v>0.8377743902439041</c:v>
                </c:pt>
                <c:pt idx="1749">
                  <c:v>0.8377743902439041</c:v>
                </c:pt>
                <c:pt idx="1750">
                  <c:v>0.8377743902439041</c:v>
                </c:pt>
                <c:pt idx="1751">
                  <c:v>0.8377743902439041</c:v>
                </c:pt>
                <c:pt idx="1752">
                  <c:v>0.8377743902439041</c:v>
                </c:pt>
                <c:pt idx="1753">
                  <c:v>0.8377743902439041</c:v>
                </c:pt>
                <c:pt idx="1754">
                  <c:v>0.8377743902439041</c:v>
                </c:pt>
                <c:pt idx="1755">
                  <c:v>0.8377743902439041</c:v>
                </c:pt>
                <c:pt idx="1756">
                  <c:v>0.8377743902439041</c:v>
                </c:pt>
                <c:pt idx="1757">
                  <c:v>0.8377743902439041</c:v>
                </c:pt>
                <c:pt idx="1758">
                  <c:v>0.8377743902439041</c:v>
                </c:pt>
                <c:pt idx="1759">
                  <c:v>0.8377743902439041</c:v>
                </c:pt>
                <c:pt idx="1760">
                  <c:v>0.8377743902439041</c:v>
                </c:pt>
                <c:pt idx="1761">
                  <c:v>0.8377743902439041</c:v>
                </c:pt>
                <c:pt idx="1762">
                  <c:v>0.8377743902439041</c:v>
                </c:pt>
                <c:pt idx="1763">
                  <c:v>0.8377743902439041</c:v>
                </c:pt>
                <c:pt idx="1764">
                  <c:v>0.8377743902439041</c:v>
                </c:pt>
                <c:pt idx="1765">
                  <c:v>0.80955792682927008</c:v>
                </c:pt>
                <c:pt idx="1766">
                  <c:v>0.80955792682927008</c:v>
                </c:pt>
                <c:pt idx="1767">
                  <c:v>0.80955792682927008</c:v>
                </c:pt>
                <c:pt idx="1768">
                  <c:v>0.80955792682927008</c:v>
                </c:pt>
                <c:pt idx="1769">
                  <c:v>0.80955792682927008</c:v>
                </c:pt>
                <c:pt idx="1770">
                  <c:v>0.80955792682927008</c:v>
                </c:pt>
                <c:pt idx="1771">
                  <c:v>0.80955792682927008</c:v>
                </c:pt>
                <c:pt idx="1772">
                  <c:v>0.80955792682927008</c:v>
                </c:pt>
                <c:pt idx="1773">
                  <c:v>0.80955792682927008</c:v>
                </c:pt>
                <c:pt idx="1774">
                  <c:v>0.80955792682927008</c:v>
                </c:pt>
                <c:pt idx="1775">
                  <c:v>0.80955792682927008</c:v>
                </c:pt>
                <c:pt idx="1776">
                  <c:v>0.80955792682927008</c:v>
                </c:pt>
                <c:pt idx="1777">
                  <c:v>0.80955792682927008</c:v>
                </c:pt>
                <c:pt idx="1778">
                  <c:v>0.80955792682927008</c:v>
                </c:pt>
                <c:pt idx="1779">
                  <c:v>0.80955792682927008</c:v>
                </c:pt>
                <c:pt idx="1780">
                  <c:v>0.80955792682927008</c:v>
                </c:pt>
                <c:pt idx="1781">
                  <c:v>0.80955792682927008</c:v>
                </c:pt>
                <c:pt idx="1782">
                  <c:v>0.80955792682927008</c:v>
                </c:pt>
                <c:pt idx="1783">
                  <c:v>0.80955792682927008</c:v>
                </c:pt>
                <c:pt idx="1784">
                  <c:v>0.80955792682927008</c:v>
                </c:pt>
                <c:pt idx="1785">
                  <c:v>0.80955792682927008</c:v>
                </c:pt>
                <c:pt idx="1786">
                  <c:v>0.80955792682927008</c:v>
                </c:pt>
                <c:pt idx="1787">
                  <c:v>0.80955792682927008</c:v>
                </c:pt>
                <c:pt idx="1788">
                  <c:v>0.80955792682927008</c:v>
                </c:pt>
                <c:pt idx="1789">
                  <c:v>0.80955792682927008</c:v>
                </c:pt>
                <c:pt idx="1790">
                  <c:v>0.80955792682927008</c:v>
                </c:pt>
                <c:pt idx="1791">
                  <c:v>0.80955792682927008</c:v>
                </c:pt>
                <c:pt idx="1792">
                  <c:v>0.80955792682927008</c:v>
                </c:pt>
                <c:pt idx="1793">
                  <c:v>0.80955792682927008</c:v>
                </c:pt>
                <c:pt idx="1794">
                  <c:v>0.80955792682927008</c:v>
                </c:pt>
                <c:pt idx="1795">
                  <c:v>0.80955792682927008</c:v>
                </c:pt>
                <c:pt idx="1796">
                  <c:v>0.78609756097561156</c:v>
                </c:pt>
                <c:pt idx="1797">
                  <c:v>0.78609756097561156</c:v>
                </c:pt>
                <c:pt idx="1798">
                  <c:v>0.78609756097561156</c:v>
                </c:pt>
                <c:pt idx="1799">
                  <c:v>0.78609756097561156</c:v>
                </c:pt>
                <c:pt idx="1800">
                  <c:v>0.78609756097561156</c:v>
                </c:pt>
                <c:pt idx="1801">
                  <c:v>0.78609756097561156</c:v>
                </c:pt>
                <c:pt idx="1802">
                  <c:v>0.78609756097561156</c:v>
                </c:pt>
                <c:pt idx="1803">
                  <c:v>0.78609756097561156</c:v>
                </c:pt>
                <c:pt idx="1804">
                  <c:v>0.78609756097561156</c:v>
                </c:pt>
                <c:pt idx="1805">
                  <c:v>0.78609756097561156</c:v>
                </c:pt>
                <c:pt idx="1806">
                  <c:v>0.78609756097561156</c:v>
                </c:pt>
                <c:pt idx="1807">
                  <c:v>0.78609756097561156</c:v>
                </c:pt>
                <c:pt idx="1808">
                  <c:v>0.78609756097561156</c:v>
                </c:pt>
                <c:pt idx="1809">
                  <c:v>0.78609756097561156</c:v>
                </c:pt>
                <c:pt idx="1810">
                  <c:v>0.78609756097561156</c:v>
                </c:pt>
                <c:pt idx="1811">
                  <c:v>0.78609756097561156</c:v>
                </c:pt>
                <c:pt idx="1812">
                  <c:v>0.78609756097561156</c:v>
                </c:pt>
                <c:pt idx="1813">
                  <c:v>0.78609756097561156</c:v>
                </c:pt>
                <c:pt idx="1814">
                  <c:v>0.78609756097561156</c:v>
                </c:pt>
                <c:pt idx="1815">
                  <c:v>0.78609756097561156</c:v>
                </c:pt>
                <c:pt idx="1816">
                  <c:v>0.78609756097561156</c:v>
                </c:pt>
                <c:pt idx="1817">
                  <c:v>0.78609756097561156</c:v>
                </c:pt>
                <c:pt idx="1818">
                  <c:v>0.78609756097561156</c:v>
                </c:pt>
                <c:pt idx="1819">
                  <c:v>0.78609756097561156</c:v>
                </c:pt>
                <c:pt idx="1820">
                  <c:v>0.78609756097561156</c:v>
                </c:pt>
                <c:pt idx="1821">
                  <c:v>0.78609756097561156</c:v>
                </c:pt>
                <c:pt idx="1822">
                  <c:v>0.78609756097561156</c:v>
                </c:pt>
                <c:pt idx="1823">
                  <c:v>0.78609756097561156</c:v>
                </c:pt>
                <c:pt idx="1824">
                  <c:v>0.78609756097561156</c:v>
                </c:pt>
                <c:pt idx="1825">
                  <c:v>0.78609756097561156</c:v>
                </c:pt>
                <c:pt idx="1826">
                  <c:v>0.7598780487804897</c:v>
                </c:pt>
                <c:pt idx="1827">
                  <c:v>0.7598780487804897</c:v>
                </c:pt>
                <c:pt idx="1828">
                  <c:v>0.7598780487804897</c:v>
                </c:pt>
                <c:pt idx="1829">
                  <c:v>0.7598780487804897</c:v>
                </c:pt>
                <c:pt idx="1830">
                  <c:v>0.7598780487804897</c:v>
                </c:pt>
                <c:pt idx="1831">
                  <c:v>0.7598780487804897</c:v>
                </c:pt>
                <c:pt idx="1832">
                  <c:v>0.7598780487804897</c:v>
                </c:pt>
                <c:pt idx="1833">
                  <c:v>0.7598780487804897</c:v>
                </c:pt>
                <c:pt idx="1834">
                  <c:v>0.7598780487804897</c:v>
                </c:pt>
                <c:pt idx="1835">
                  <c:v>0.7598780487804897</c:v>
                </c:pt>
                <c:pt idx="1836">
                  <c:v>0.7598780487804897</c:v>
                </c:pt>
                <c:pt idx="1837">
                  <c:v>0.7598780487804897</c:v>
                </c:pt>
                <c:pt idx="1838">
                  <c:v>0.7598780487804897</c:v>
                </c:pt>
                <c:pt idx="1839">
                  <c:v>0.7598780487804897</c:v>
                </c:pt>
                <c:pt idx="1840">
                  <c:v>0.7598780487804897</c:v>
                </c:pt>
                <c:pt idx="1841">
                  <c:v>0.7598780487804897</c:v>
                </c:pt>
                <c:pt idx="1842">
                  <c:v>0.7598780487804897</c:v>
                </c:pt>
                <c:pt idx="1843">
                  <c:v>0.7598780487804897</c:v>
                </c:pt>
                <c:pt idx="1844">
                  <c:v>0.7598780487804897</c:v>
                </c:pt>
                <c:pt idx="1845">
                  <c:v>0.7598780487804897</c:v>
                </c:pt>
                <c:pt idx="1846">
                  <c:v>0.7598780487804897</c:v>
                </c:pt>
                <c:pt idx="1847">
                  <c:v>0.7598780487804897</c:v>
                </c:pt>
                <c:pt idx="1848">
                  <c:v>0.7598780487804897</c:v>
                </c:pt>
                <c:pt idx="1849">
                  <c:v>0.7598780487804897</c:v>
                </c:pt>
                <c:pt idx="1850">
                  <c:v>0.7598780487804897</c:v>
                </c:pt>
                <c:pt idx="1851">
                  <c:v>0.7598780487804897</c:v>
                </c:pt>
                <c:pt idx="1852">
                  <c:v>0.7598780487804897</c:v>
                </c:pt>
                <c:pt idx="1853">
                  <c:v>0.7598780487804897</c:v>
                </c:pt>
                <c:pt idx="1854">
                  <c:v>0.7598780487804897</c:v>
                </c:pt>
                <c:pt idx="1855">
                  <c:v>0.7598780487804897</c:v>
                </c:pt>
                <c:pt idx="1856">
                  <c:v>0.7598780487804897</c:v>
                </c:pt>
                <c:pt idx="1857">
                  <c:v>0.73074695121951394</c:v>
                </c:pt>
                <c:pt idx="1858">
                  <c:v>0.73074695121951394</c:v>
                </c:pt>
                <c:pt idx="1859">
                  <c:v>0.73074695121951394</c:v>
                </c:pt>
                <c:pt idx="1860">
                  <c:v>0.73074695121951394</c:v>
                </c:pt>
                <c:pt idx="1861">
                  <c:v>0.73074695121951394</c:v>
                </c:pt>
                <c:pt idx="1862">
                  <c:v>0.73074695121951394</c:v>
                </c:pt>
                <c:pt idx="1863">
                  <c:v>0.73074695121951394</c:v>
                </c:pt>
                <c:pt idx="1864">
                  <c:v>0.73074695121951394</c:v>
                </c:pt>
                <c:pt idx="1865">
                  <c:v>0.73074695121951394</c:v>
                </c:pt>
                <c:pt idx="1866">
                  <c:v>0.73074695121951394</c:v>
                </c:pt>
                <c:pt idx="1867">
                  <c:v>0.73074695121951394</c:v>
                </c:pt>
                <c:pt idx="1868">
                  <c:v>0.73074695121951394</c:v>
                </c:pt>
                <c:pt idx="1869">
                  <c:v>0.73074695121951394</c:v>
                </c:pt>
                <c:pt idx="1870">
                  <c:v>0.73074695121951394</c:v>
                </c:pt>
                <c:pt idx="1871">
                  <c:v>0.73074695121951394</c:v>
                </c:pt>
                <c:pt idx="1872">
                  <c:v>0.73074695121951394</c:v>
                </c:pt>
                <c:pt idx="1873">
                  <c:v>0.73074695121951394</c:v>
                </c:pt>
                <c:pt idx="1874">
                  <c:v>0.73074695121951394</c:v>
                </c:pt>
                <c:pt idx="1875">
                  <c:v>0.73074695121951394</c:v>
                </c:pt>
                <c:pt idx="1876">
                  <c:v>0.73074695121951394</c:v>
                </c:pt>
                <c:pt idx="1877">
                  <c:v>0.73074695121951394</c:v>
                </c:pt>
                <c:pt idx="1878">
                  <c:v>0.73074695121951394</c:v>
                </c:pt>
                <c:pt idx="1879">
                  <c:v>0.73074695121951394</c:v>
                </c:pt>
                <c:pt idx="1880">
                  <c:v>0.73074695121951394</c:v>
                </c:pt>
                <c:pt idx="1881">
                  <c:v>0.73074695121951394</c:v>
                </c:pt>
                <c:pt idx="1882">
                  <c:v>0.73074695121951394</c:v>
                </c:pt>
                <c:pt idx="1883">
                  <c:v>0.73074695121951394</c:v>
                </c:pt>
                <c:pt idx="1884">
                  <c:v>0.73074695121951394</c:v>
                </c:pt>
                <c:pt idx="1885">
                  <c:v>0.73074695121951394</c:v>
                </c:pt>
                <c:pt idx="1886">
                  <c:v>0.73074695121951394</c:v>
                </c:pt>
                <c:pt idx="1887">
                  <c:v>0.70653963414634346</c:v>
                </c:pt>
                <c:pt idx="1888">
                  <c:v>0.70653963414634346</c:v>
                </c:pt>
                <c:pt idx="1889">
                  <c:v>0.70653963414634346</c:v>
                </c:pt>
                <c:pt idx="1890">
                  <c:v>0.70653963414634346</c:v>
                </c:pt>
                <c:pt idx="1891">
                  <c:v>0.70653963414634346</c:v>
                </c:pt>
                <c:pt idx="1892">
                  <c:v>0.70653963414634346</c:v>
                </c:pt>
                <c:pt idx="1893">
                  <c:v>0.70653963414634346</c:v>
                </c:pt>
                <c:pt idx="1894">
                  <c:v>0.70653963414634346</c:v>
                </c:pt>
                <c:pt idx="1895">
                  <c:v>0.70653963414634346</c:v>
                </c:pt>
                <c:pt idx="1896">
                  <c:v>0.70653963414634346</c:v>
                </c:pt>
                <c:pt idx="1897">
                  <c:v>0.70653963414634346</c:v>
                </c:pt>
                <c:pt idx="1898">
                  <c:v>0.70653963414634346</c:v>
                </c:pt>
                <c:pt idx="1899">
                  <c:v>0.70653963414634346</c:v>
                </c:pt>
                <c:pt idx="1900">
                  <c:v>0.70653963414634346</c:v>
                </c:pt>
                <c:pt idx="1901">
                  <c:v>0.70653963414634346</c:v>
                </c:pt>
                <c:pt idx="1902">
                  <c:v>0.70653963414634346</c:v>
                </c:pt>
                <c:pt idx="1903">
                  <c:v>0.70653963414634346</c:v>
                </c:pt>
                <c:pt idx="1904">
                  <c:v>0.70653963414634346</c:v>
                </c:pt>
                <c:pt idx="1905">
                  <c:v>0.70653963414634346</c:v>
                </c:pt>
                <c:pt idx="1906">
                  <c:v>0.70653963414634346</c:v>
                </c:pt>
                <c:pt idx="1907">
                  <c:v>0.70653963414634346</c:v>
                </c:pt>
                <c:pt idx="1908">
                  <c:v>0.70653963414634346</c:v>
                </c:pt>
                <c:pt idx="1909">
                  <c:v>0.70653963414634346</c:v>
                </c:pt>
                <c:pt idx="1910">
                  <c:v>0.70653963414634346</c:v>
                </c:pt>
                <c:pt idx="1911">
                  <c:v>0.70653963414634346</c:v>
                </c:pt>
                <c:pt idx="1912">
                  <c:v>0.70653963414634346</c:v>
                </c:pt>
                <c:pt idx="1913">
                  <c:v>0.70653963414634346</c:v>
                </c:pt>
                <c:pt idx="1914">
                  <c:v>0.70653963414634346</c:v>
                </c:pt>
                <c:pt idx="1915">
                  <c:v>0.70653963414634346</c:v>
                </c:pt>
                <c:pt idx="1916">
                  <c:v>0.70653963414634346</c:v>
                </c:pt>
                <c:pt idx="1917">
                  <c:v>0.70653963414634346</c:v>
                </c:pt>
                <c:pt idx="1918">
                  <c:v>0.67986280487805084</c:v>
                </c:pt>
                <c:pt idx="1919">
                  <c:v>0.67986280487805084</c:v>
                </c:pt>
                <c:pt idx="1920">
                  <c:v>0.67986280487805084</c:v>
                </c:pt>
                <c:pt idx="1921">
                  <c:v>0.67986280487805084</c:v>
                </c:pt>
                <c:pt idx="1922">
                  <c:v>0.67986280487805084</c:v>
                </c:pt>
                <c:pt idx="1923">
                  <c:v>0.67986280487805084</c:v>
                </c:pt>
                <c:pt idx="1924">
                  <c:v>0.67986280487805084</c:v>
                </c:pt>
                <c:pt idx="1925">
                  <c:v>0.67986280487805084</c:v>
                </c:pt>
                <c:pt idx="1926">
                  <c:v>0.67986280487805084</c:v>
                </c:pt>
                <c:pt idx="1927">
                  <c:v>0.67986280487805084</c:v>
                </c:pt>
                <c:pt idx="1928">
                  <c:v>0.67986280487805084</c:v>
                </c:pt>
                <c:pt idx="1929">
                  <c:v>0.67986280487805084</c:v>
                </c:pt>
                <c:pt idx="1930">
                  <c:v>0.67986280487805084</c:v>
                </c:pt>
                <c:pt idx="1931">
                  <c:v>0.67986280487805084</c:v>
                </c:pt>
                <c:pt idx="1932">
                  <c:v>0.67986280487805084</c:v>
                </c:pt>
                <c:pt idx="1933">
                  <c:v>0.67986280487805084</c:v>
                </c:pt>
                <c:pt idx="1934">
                  <c:v>0.67986280487805084</c:v>
                </c:pt>
                <c:pt idx="1935">
                  <c:v>0.67986280487805084</c:v>
                </c:pt>
                <c:pt idx="1936">
                  <c:v>0.67986280487805084</c:v>
                </c:pt>
                <c:pt idx="1937">
                  <c:v>0.67986280487805084</c:v>
                </c:pt>
                <c:pt idx="1938">
                  <c:v>0.67986280487805084</c:v>
                </c:pt>
                <c:pt idx="1939">
                  <c:v>0.67986280487805084</c:v>
                </c:pt>
                <c:pt idx="1940">
                  <c:v>0.67986280487805084</c:v>
                </c:pt>
                <c:pt idx="1941">
                  <c:v>0.67986280487805084</c:v>
                </c:pt>
                <c:pt idx="1942">
                  <c:v>0.67986280487805084</c:v>
                </c:pt>
                <c:pt idx="1943">
                  <c:v>0.67986280487805084</c:v>
                </c:pt>
                <c:pt idx="1944">
                  <c:v>0.67986280487805084</c:v>
                </c:pt>
                <c:pt idx="1945">
                  <c:v>0.67986280487805084</c:v>
                </c:pt>
                <c:pt idx="1946">
                  <c:v>0.67986280487805084</c:v>
                </c:pt>
                <c:pt idx="1947">
                  <c:v>0.67986280487805084</c:v>
                </c:pt>
                <c:pt idx="1948">
                  <c:v>0.67986280487805084</c:v>
                </c:pt>
                <c:pt idx="1949">
                  <c:v>0.6456402439024409</c:v>
                </c:pt>
                <c:pt idx="1950">
                  <c:v>0.6456402439024409</c:v>
                </c:pt>
                <c:pt idx="1951">
                  <c:v>0.6456402439024409</c:v>
                </c:pt>
                <c:pt idx="1952">
                  <c:v>0.6456402439024409</c:v>
                </c:pt>
                <c:pt idx="1953">
                  <c:v>0.6456402439024409</c:v>
                </c:pt>
                <c:pt idx="1954">
                  <c:v>0.6456402439024409</c:v>
                </c:pt>
                <c:pt idx="1955">
                  <c:v>0.6456402439024409</c:v>
                </c:pt>
                <c:pt idx="1956">
                  <c:v>0.6456402439024409</c:v>
                </c:pt>
                <c:pt idx="1957">
                  <c:v>0.6456402439024409</c:v>
                </c:pt>
                <c:pt idx="1958">
                  <c:v>0.6456402439024409</c:v>
                </c:pt>
                <c:pt idx="1959">
                  <c:v>0.6456402439024409</c:v>
                </c:pt>
                <c:pt idx="1960">
                  <c:v>0.6456402439024409</c:v>
                </c:pt>
                <c:pt idx="1961">
                  <c:v>0.6456402439024409</c:v>
                </c:pt>
                <c:pt idx="1962">
                  <c:v>0.6456402439024409</c:v>
                </c:pt>
                <c:pt idx="1963">
                  <c:v>0.6456402439024409</c:v>
                </c:pt>
                <c:pt idx="1964">
                  <c:v>0.6456402439024409</c:v>
                </c:pt>
                <c:pt idx="1965">
                  <c:v>0.6456402439024409</c:v>
                </c:pt>
                <c:pt idx="1966">
                  <c:v>0.6456402439024409</c:v>
                </c:pt>
                <c:pt idx="1967">
                  <c:v>0.6456402439024409</c:v>
                </c:pt>
                <c:pt idx="1968">
                  <c:v>0.6456402439024409</c:v>
                </c:pt>
                <c:pt idx="1969">
                  <c:v>0.6456402439024409</c:v>
                </c:pt>
                <c:pt idx="1970">
                  <c:v>0.6456402439024409</c:v>
                </c:pt>
                <c:pt idx="1971">
                  <c:v>0.6456402439024409</c:v>
                </c:pt>
                <c:pt idx="1972">
                  <c:v>0.6456402439024409</c:v>
                </c:pt>
                <c:pt idx="1973">
                  <c:v>0.6456402439024409</c:v>
                </c:pt>
                <c:pt idx="1974">
                  <c:v>0.6456402439024409</c:v>
                </c:pt>
                <c:pt idx="1975">
                  <c:v>0.6456402439024409</c:v>
                </c:pt>
                <c:pt idx="1976">
                  <c:v>0.6456402439024409</c:v>
                </c:pt>
                <c:pt idx="1977">
                  <c:v>0.6456402439024409</c:v>
                </c:pt>
                <c:pt idx="1978">
                  <c:v>0.6456402439024409</c:v>
                </c:pt>
                <c:pt idx="1979">
                  <c:v>0.61955792682927013</c:v>
                </c:pt>
                <c:pt idx="1980">
                  <c:v>0.61955792682927013</c:v>
                </c:pt>
                <c:pt idx="1981">
                  <c:v>0.61955792682927013</c:v>
                </c:pt>
                <c:pt idx="1982">
                  <c:v>0.61955792682927013</c:v>
                </c:pt>
                <c:pt idx="1983">
                  <c:v>0.61955792682927013</c:v>
                </c:pt>
                <c:pt idx="1984">
                  <c:v>0.61955792682927013</c:v>
                </c:pt>
                <c:pt idx="1985">
                  <c:v>0.61955792682927013</c:v>
                </c:pt>
                <c:pt idx="1986">
                  <c:v>0.61955792682927013</c:v>
                </c:pt>
                <c:pt idx="1987">
                  <c:v>0.61955792682927013</c:v>
                </c:pt>
                <c:pt idx="1988">
                  <c:v>0.61955792682927013</c:v>
                </c:pt>
                <c:pt idx="1989">
                  <c:v>0.61955792682927013</c:v>
                </c:pt>
                <c:pt idx="1990">
                  <c:v>0.61955792682927013</c:v>
                </c:pt>
                <c:pt idx="1991">
                  <c:v>0.61955792682927013</c:v>
                </c:pt>
                <c:pt idx="1992">
                  <c:v>0.61955792682927013</c:v>
                </c:pt>
                <c:pt idx="1993">
                  <c:v>0.61955792682927013</c:v>
                </c:pt>
                <c:pt idx="1994">
                  <c:v>0.61955792682927013</c:v>
                </c:pt>
                <c:pt idx="1995">
                  <c:v>0.61955792682927013</c:v>
                </c:pt>
                <c:pt idx="1996">
                  <c:v>0.61955792682927013</c:v>
                </c:pt>
                <c:pt idx="1997">
                  <c:v>0.61955792682927013</c:v>
                </c:pt>
                <c:pt idx="1998">
                  <c:v>0.61955792682927013</c:v>
                </c:pt>
                <c:pt idx="1999">
                  <c:v>0.61955792682927013</c:v>
                </c:pt>
                <c:pt idx="2000">
                  <c:v>0.61955792682927013</c:v>
                </c:pt>
                <c:pt idx="2001">
                  <c:v>0.61955792682927013</c:v>
                </c:pt>
                <c:pt idx="2002">
                  <c:v>0.61955792682927013</c:v>
                </c:pt>
                <c:pt idx="2003">
                  <c:v>0.61955792682927013</c:v>
                </c:pt>
                <c:pt idx="2004">
                  <c:v>0.61955792682927013</c:v>
                </c:pt>
                <c:pt idx="2005">
                  <c:v>0.61955792682927013</c:v>
                </c:pt>
                <c:pt idx="2006">
                  <c:v>0.61955792682927013</c:v>
                </c:pt>
                <c:pt idx="2007">
                  <c:v>0.61955792682927013</c:v>
                </c:pt>
                <c:pt idx="2008">
                  <c:v>0.61955792682927013</c:v>
                </c:pt>
                <c:pt idx="2009">
                  <c:v>0.61955792682927013</c:v>
                </c:pt>
                <c:pt idx="2010">
                  <c:v>0.59846036585366003</c:v>
                </c:pt>
                <c:pt idx="2011">
                  <c:v>0.59846036585366003</c:v>
                </c:pt>
                <c:pt idx="2012">
                  <c:v>0.59846036585366003</c:v>
                </c:pt>
                <c:pt idx="2013">
                  <c:v>0.59846036585366003</c:v>
                </c:pt>
                <c:pt idx="2014">
                  <c:v>0.59846036585366003</c:v>
                </c:pt>
                <c:pt idx="2015">
                  <c:v>0.59846036585366003</c:v>
                </c:pt>
                <c:pt idx="2016">
                  <c:v>0.59846036585366003</c:v>
                </c:pt>
                <c:pt idx="2017">
                  <c:v>0.59846036585366003</c:v>
                </c:pt>
                <c:pt idx="2018">
                  <c:v>0.59846036585366003</c:v>
                </c:pt>
                <c:pt idx="2019">
                  <c:v>0.59846036585366003</c:v>
                </c:pt>
                <c:pt idx="2020">
                  <c:v>0.59846036585366003</c:v>
                </c:pt>
                <c:pt idx="2021">
                  <c:v>0.59846036585366003</c:v>
                </c:pt>
                <c:pt idx="2022">
                  <c:v>0.59846036585366003</c:v>
                </c:pt>
                <c:pt idx="2023">
                  <c:v>0.59846036585366003</c:v>
                </c:pt>
                <c:pt idx="2024">
                  <c:v>0.59846036585366003</c:v>
                </c:pt>
                <c:pt idx="2025">
                  <c:v>0.59846036585366003</c:v>
                </c:pt>
                <c:pt idx="2026">
                  <c:v>0.59846036585366003</c:v>
                </c:pt>
                <c:pt idx="2027">
                  <c:v>0.59846036585366003</c:v>
                </c:pt>
                <c:pt idx="2028">
                  <c:v>0.59846036585366003</c:v>
                </c:pt>
                <c:pt idx="2029">
                  <c:v>0.59846036585366003</c:v>
                </c:pt>
                <c:pt idx="2030">
                  <c:v>0.59846036585366003</c:v>
                </c:pt>
                <c:pt idx="2031">
                  <c:v>0.59846036585366003</c:v>
                </c:pt>
                <c:pt idx="2032">
                  <c:v>0.59846036585366003</c:v>
                </c:pt>
                <c:pt idx="2033">
                  <c:v>0.59846036585366003</c:v>
                </c:pt>
                <c:pt idx="2034">
                  <c:v>0.59846036585366003</c:v>
                </c:pt>
                <c:pt idx="2035">
                  <c:v>0.59846036585366003</c:v>
                </c:pt>
                <c:pt idx="2036">
                  <c:v>0.59846036585366003</c:v>
                </c:pt>
                <c:pt idx="2037">
                  <c:v>0.59846036585366003</c:v>
                </c:pt>
                <c:pt idx="2038">
                  <c:v>0.59846036585366003</c:v>
                </c:pt>
                <c:pt idx="2039">
                  <c:v>0.59846036585366003</c:v>
                </c:pt>
                <c:pt idx="2040">
                  <c:v>0.57376524390244077</c:v>
                </c:pt>
                <c:pt idx="2041">
                  <c:v>0.57376524390244077</c:v>
                </c:pt>
                <c:pt idx="2042">
                  <c:v>0.57376524390244077</c:v>
                </c:pt>
                <c:pt idx="2043">
                  <c:v>0.57376524390244077</c:v>
                </c:pt>
                <c:pt idx="2044">
                  <c:v>0.57376524390244077</c:v>
                </c:pt>
                <c:pt idx="2045">
                  <c:v>0.57376524390244077</c:v>
                </c:pt>
                <c:pt idx="2046">
                  <c:v>0.57376524390244077</c:v>
                </c:pt>
                <c:pt idx="2047">
                  <c:v>0.57376524390244077</c:v>
                </c:pt>
                <c:pt idx="2048">
                  <c:v>0.57376524390244077</c:v>
                </c:pt>
                <c:pt idx="2049">
                  <c:v>0.57376524390244077</c:v>
                </c:pt>
                <c:pt idx="2050">
                  <c:v>0.57376524390244077</c:v>
                </c:pt>
                <c:pt idx="2051">
                  <c:v>0.57376524390244077</c:v>
                </c:pt>
                <c:pt idx="2052">
                  <c:v>0.57376524390244077</c:v>
                </c:pt>
                <c:pt idx="2053">
                  <c:v>0.57376524390244077</c:v>
                </c:pt>
                <c:pt idx="2054">
                  <c:v>0.57376524390244077</c:v>
                </c:pt>
                <c:pt idx="2055">
                  <c:v>0.57376524390244077</c:v>
                </c:pt>
                <c:pt idx="2056">
                  <c:v>0.57376524390244077</c:v>
                </c:pt>
                <c:pt idx="2057">
                  <c:v>0.57376524390244077</c:v>
                </c:pt>
                <c:pt idx="2058">
                  <c:v>0.57376524390244077</c:v>
                </c:pt>
                <c:pt idx="2059">
                  <c:v>0.57376524390244077</c:v>
                </c:pt>
                <c:pt idx="2060">
                  <c:v>0.57376524390244077</c:v>
                </c:pt>
                <c:pt idx="2061">
                  <c:v>0.57376524390244077</c:v>
                </c:pt>
                <c:pt idx="2062">
                  <c:v>0.57376524390244077</c:v>
                </c:pt>
                <c:pt idx="2063">
                  <c:v>0.57376524390244077</c:v>
                </c:pt>
                <c:pt idx="2064">
                  <c:v>0.57376524390244077</c:v>
                </c:pt>
                <c:pt idx="2065">
                  <c:v>0.57376524390244077</c:v>
                </c:pt>
                <c:pt idx="2066">
                  <c:v>0.57376524390244077</c:v>
                </c:pt>
                <c:pt idx="2067">
                  <c:v>0.57376524390244077</c:v>
                </c:pt>
                <c:pt idx="2068">
                  <c:v>0.57376524390244077</c:v>
                </c:pt>
                <c:pt idx="2069">
                  <c:v>0.57376524390244077</c:v>
                </c:pt>
                <c:pt idx="2070">
                  <c:v>0.57376524390244077</c:v>
                </c:pt>
                <c:pt idx="2071">
                  <c:v>0.55623475609756268</c:v>
                </c:pt>
                <c:pt idx="2072">
                  <c:v>0.55623475609756268</c:v>
                </c:pt>
                <c:pt idx="2073">
                  <c:v>0.55623475609756268</c:v>
                </c:pt>
                <c:pt idx="2074">
                  <c:v>0.55623475609756268</c:v>
                </c:pt>
                <c:pt idx="2075">
                  <c:v>0.55623475609756268</c:v>
                </c:pt>
                <c:pt idx="2076">
                  <c:v>0.55623475609756268</c:v>
                </c:pt>
                <c:pt idx="2077">
                  <c:v>0.55623475609756268</c:v>
                </c:pt>
                <c:pt idx="2078">
                  <c:v>0.55623475609756268</c:v>
                </c:pt>
                <c:pt idx="2079">
                  <c:v>0.55623475609756268</c:v>
                </c:pt>
                <c:pt idx="2080">
                  <c:v>0.55623475609756268</c:v>
                </c:pt>
                <c:pt idx="2081">
                  <c:v>0.55623475609756268</c:v>
                </c:pt>
                <c:pt idx="2082">
                  <c:v>0.55623475609756268</c:v>
                </c:pt>
                <c:pt idx="2083">
                  <c:v>0.55623475609756268</c:v>
                </c:pt>
                <c:pt idx="2084">
                  <c:v>0.55623475609756268</c:v>
                </c:pt>
                <c:pt idx="2085">
                  <c:v>0.55623475609756268</c:v>
                </c:pt>
                <c:pt idx="2086">
                  <c:v>0.55623475609756268</c:v>
                </c:pt>
                <c:pt idx="2087">
                  <c:v>0.55623475609756268</c:v>
                </c:pt>
                <c:pt idx="2088">
                  <c:v>0.55623475609756268</c:v>
                </c:pt>
                <c:pt idx="2089">
                  <c:v>0.55623475609756268</c:v>
                </c:pt>
                <c:pt idx="2090">
                  <c:v>0.55623475609756268</c:v>
                </c:pt>
                <c:pt idx="2091">
                  <c:v>0.55623475609756268</c:v>
                </c:pt>
                <c:pt idx="2092">
                  <c:v>0.55623475609756268</c:v>
                </c:pt>
                <c:pt idx="2093">
                  <c:v>0.55623475609756268</c:v>
                </c:pt>
                <c:pt idx="2094">
                  <c:v>0.55623475609756268</c:v>
                </c:pt>
                <c:pt idx="2095">
                  <c:v>0.55623475609756268</c:v>
                </c:pt>
                <c:pt idx="2096">
                  <c:v>0.55623475609756268</c:v>
                </c:pt>
                <c:pt idx="2097">
                  <c:v>0.55623475609756268</c:v>
                </c:pt>
                <c:pt idx="2098">
                  <c:v>0.55623475609756268</c:v>
                </c:pt>
                <c:pt idx="2099">
                  <c:v>0.53844512195122118</c:v>
                </c:pt>
                <c:pt idx="2100">
                  <c:v>0.53844512195122118</c:v>
                </c:pt>
                <c:pt idx="2101">
                  <c:v>0.53844512195122118</c:v>
                </c:pt>
                <c:pt idx="2102">
                  <c:v>0.53844512195122118</c:v>
                </c:pt>
                <c:pt idx="2103">
                  <c:v>0.53844512195122118</c:v>
                </c:pt>
                <c:pt idx="2104">
                  <c:v>0.53844512195122118</c:v>
                </c:pt>
                <c:pt idx="2105">
                  <c:v>0.53844512195122118</c:v>
                </c:pt>
                <c:pt idx="2106">
                  <c:v>0.53844512195122118</c:v>
                </c:pt>
                <c:pt idx="2107">
                  <c:v>0.53844512195122118</c:v>
                </c:pt>
                <c:pt idx="2108">
                  <c:v>0.53844512195122118</c:v>
                </c:pt>
                <c:pt idx="2109">
                  <c:v>0.53844512195122118</c:v>
                </c:pt>
                <c:pt idx="2110">
                  <c:v>0.53844512195122118</c:v>
                </c:pt>
                <c:pt idx="2111">
                  <c:v>0.53844512195122118</c:v>
                </c:pt>
                <c:pt idx="2112">
                  <c:v>0.53844512195122118</c:v>
                </c:pt>
                <c:pt idx="2113">
                  <c:v>0.53844512195122118</c:v>
                </c:pt>
                <c:pt idx="2114">
                  <c:v>0.53844512195122118</c:v>
                </c:pt>
                <c:pt idx="2115">
                  <c:v>0.53844512195122118</c:v>
                </c:pt>
                <c:pt idx="2116">
                  <c:v>0.53844512195122118</c:v>
                </c:pt>
                <c:pt idx="2117">
                  <c:v>0.53844512195122118</c:v>
                </c:pt>
                <c:pt idx="2118">
                  <c:v>0.53844512195122118</c:v>
                </c:pt>
                <c:pt idx="2119">
                  <c:v>0.53844512195122118</c:v>
                </c:pt>
                <c:pt idx="2120">
                  <c:v>0.53844512195122118</c:v>
                </c:pt>
                <c:pt idx="2121">
                  <c:v>0.53844512195122118</c:v>
                </c:pt>
                <c:pt idx="2122">
                  <c:v>0.53844512195122118</c:v>
                </c:pt>
                <c:pt idx="2123">
                  <c:v>0.53844512195122118</c:v>
                </c:pt>
                <c:pt idx="2124">
                  <c:v>0.53844512195122118</c:v>
                </c:pt>
                <c:pt idx="2125">
                  <c:v>0.53844512195122118</c:v>
                </c:pt>
                <c:pt idx="2126">
                  <c:v>0.53844512195122118</c:v>
                </c:pt>
                <c:pt idx="2127">
                  <c:v>0.53844512195122118</c:v>
                </c:pt>
                <c:pt idx="2128">
                  <c:v>0.53844512195122118</c:v>
                </c:pt>
                <c:pt idx="2129">
                  <c:v>0.53844512195122118</c:v>
                </c:pt>
                <c:pt idx="2130">
                  <c:v>0.50753048780487964</c:v>
                </c:pt>
                <c:pt idx="2131">
                  <c:v>0.50753048780487964</c:v>
                </c:pt>
                <c:pt idx="2132">
                  <c:v>0.50753048780487964</c:v>
                </c:pt>
                <c:pt idx="2133">
                  <c:v>0.50753048780487964</c:v>
                </c:pt>
                <c:pt idx="2134">
                  <c:v>0.50753048780487964</c:v>
                </c:pt>
                <c:pt idx="2135">
                  <c:v>0.50753048780487964</c:v>
                </c:pt>
                <c:pt idx="2136">
                  <c:v>0.50753048780487964</c:v>
                </c:pt>
                <c:pt idx="2137">
                  <c:v>0.50753048780487964</c:v>
                </c:pt>
                <c:pt idx="2138">
                  <c:v>0.50753048780487964</c:v>
                </c:pt>
                <c:pt idx="2139">
                  <c:v>0.50753048780487964</c:v>
                </c:pt>
                <c:pt idx="2140">
                  <c:v>0.50753048780487964</c:v>
                </c:pt>
                <c:pt idx="2141">
                  <c:v>0.50753048780487964</c:v>
                </c:pt>
                <c:pt idx="2142">
                  <c:v>0.50753048780487964</c:v>
                </c:pt>
                <c:pt idx="2143">
                  <c:v>0.50753048780487964</c:v>
                </c:pt>
                <c:pt idx="2144">
                  <c:v>0.50753048780487964</c:v>
                </c:pt>
                <c:pt idx="2145">
                  <c:v>0.50753048780487964</c:v>
                </c:pt>
                <c:pt idx="2146">
                  <c:v>0.50753048780487964</c:v>
                </c:pt>
                <c:pt idx="2147">
                  <c:v>0.50753048780487964</c:v>
                </c:pt>
                <c:pt idx="2148">
                  <c:v>0.50753048780487964</c:v>
                </c:pt>
                <c:pt idx="2149">
                  <c:v>0.50753048780487964</c:v>
                </c:pt>
                <c:pt idx="2150">
                  <c:v>0.50753048780487964</c:v>
                </c:pt>
                <c:pt idx="2151">
                  <c:v>0.50753048780487964</c:v>
                </c:pt>
                <c:pt idx="2152">
                  <c:v>0.50753048780487964</c:v>
                </c:pt>
                <c:pt idx="2153">
                  <c:v>0.50753048780487964</c:v>
                </c:pt>
                <c:pt idx="2154">
                  <c:v>0.50753048780487964</c:v>
                </c:pt>
                <c:pt idx="2155">
                  <c:v>0.50753048780487964</c:v>
                </c:pt>
                <c:pt idx="2156">
                  <c:v>0.50753048780487964</c:v>
                </c:pt>
                <c:pt idx="2157">
                  <c:v>0.50753048780487964</c:v>
                </c:pt>
                <c:pt idx="2158">
                  <c:v>0.50753048780487964</c:v>
                </c:pt>
                <c:pt idx="2159">
                  <c:v>0.50753048780487964</c:v>
                </c:pt>
                <c:pt idx="2160">
                  <c:v>0.50753048780487964</c:v>
                </c:pt>
                <c:pt idx="2161">
                  <c:v>0.48536585365853813</c:v>
                </c:pt>
                <c:pt idx="2162">
                  <c:v>0.48536585365853813</c:v>
                </c:pt>
                <c:pt idx="2163">
                  <c:v>0.48536585365853813</c:v>
                </c:pt>
                <c:pt idx="2164">
                  <c:v>0.48536585365853813</c:v>
                </c:pt>
                <c:pt idx="2165">
                  <c:v>0.48536585365853813</c:v>
                </c:pt>
                <c:pt idx="2166">
                  <c:v>0.48536585365853813</c:v>
                </c:pt>
                <c:pt idx="2167">
                  <c:v>0.48536585365853813</c:v>
                </c:pt>
                <c:pt idx="2168">
                  <c:v>0.48536585365853813</c:v>
                </c:pt>
                <c:pt idx="2169">
                  <c:v>0.48536585365853813</c:v>
                </c:pt>
                <c:pt idx="2170">
                  <c:v>0.48536585365853813</c:v>
                </c:pt>
                <c:pt idx="2171">
                  <c:v>0.48536585365853813</c:v>
                </c:pt>
                <c:pt idx="2172">
                  <c:v>0.48536585365853813</c:v>
                </c:pt>
                <c:pt idx="2173">
                  <c:v>0.48536585365853813</c:v>
                </c:pt>
                <c:pt idx="2174">
                  <c:v>0.48536585365853813</c:v>
                </c:pt>
                <c:pt idx="2175">
                  <c:v>0.48536585365853813</c:v>
                </c:pt>
                <c:pt idx="2176">
                  <c:v>0.48536585365853813</c:v>
                </c:pt>
                <c:pt idx="2177">
                  <c:v>0.48536585365853813</c:v>
                </c:pt>
                <c:pt idx="2178">
                  <c:v>0.48536585365853813</c:v>
                </c:pt>
                <c:pt idx="2179">
                  <c:v>0.48536585365853813</c:v>
                </c:pt>
                <c:pt idx="2180">
                  <c:v>0.48536585365853813</c:v>
                </c:pt>
                <c:pt idx="2181">
                  <c:v>0.48536585365853813</c:v>
                </c:pt>
                <c:pt idx="2182">
                  <c:v>0.48536585365853813</c:v>
                </c:pt>
                <c:pt idx="2183">
                  <c:v>0.48536585365853813</c:v>
                </c:pt>
                <c:pt idx="2184">
                  <c:v>0.48536585365853813</c:v>
                </c:pt>
                <c:pt idx="2185">
                  <c:v>0.48536585365853813</c:v>
                </c:pt>
                <c:pt idx="2186">
                  <c:v>0.48536585365853813</c:v>
                </c:pt>
                <c:pt idx="2187">
                  <c:v>0.48536585365853813</c:v>
                </c:pt>
                <c:pt idx="2188">
                  <c:v>0.48536585365853813</c:v>
                </c:pt>
                <c:pt idx="2189">
                  <c:v>0.48536585365853813</c:v>
                </c:pt>
                <c:pt idx="2190">
                  <c:v>0.48536585365853813</c:v>
                </c:pt>
                <c:pt idx="2191">
                  <c:v>0.46868902439024551</c:v>
                </c:pt>
                <c:pt idx="2192">
                  <c:v>0.46868902439024551</c:v>
                </c:pt>
                <c:pt idx="2193">
                  <c:v>0.46868902439024551</c:v>
                </c:pt>
                <c:pt idx="2194">
                  <c:v>0.46868902439024551</c:v>
                </c:pt>
                <c:pt idx="2195">
                  <c:v>0.46868902439024551</c:v>
                </c:pt>
                <c:pt idx="2196">
                  <c:v>0.46868902439024551</c:v>
                </c:pt>
                <c:pt idx="2197">
                  <c:v>0.46868902439024551</c:v>
                </c:pt>
                <c:pt idx="2198">
                  <c:v>0.46868902439024551</c:v>
                </c:pt>
                <c:pt idx="2199">
                  <c:v>0.46868902439024551</c:v>
                </c:pt>
                <c:pt idx="2200">
                  <c:v>0.46868902439024551</c:v>
                </c:pt>
                <c:pt idx="2201">
                  <c:v>0.46868902439024551</c:v>
                </c:pt>
                <c:pt idx="2202">
                  <c:v>0.46868902439024551</c:v>
                </c:pt>
                <c:pt idx="2203">
                  <c:v>0.46868902439024551</c:v>
                </c:pt>
                <c:pt idx="2204">
                  <c:v>0.46868902439024551</c:v>
                </c:pt>
                <c:pt idx="2205">
                  <c:v>0.46868902439024551</c:v>
                </c:pt>
                <c:pt idx="2206">
                  <c:v>0.46868902439024551</c:v>
                </c:pt>
                <c:pt idx="2207">
                  <c:v>0.46868902439024551</c:v>
                </c:pt>
                <c:pt idx="2208">
                  <c:v>0.46868902439024551</c:v>
                </c:pt>
                <c:pt idx="2209">
                  <c:v>0.46868902439024551</c:v>
                </c:pt>
                <c:pt idx="2210">
                  <c:v>0.46868902439024551</c:v>
                </c:pt>
                <c:pt idx="2211">
                  <c:v>0.46868902439024551</c:v>
                </c:pt>
                <c:pt idx="2212">
                  <c:v>0.46868902439024551</c:v>
                </c:pt>
                <c:pt idx="2213">
                  <c:v>0.46868902439024551</c:v>
                </c:pt>
                <c:pt idx="2214">
                  <c:v>0.46868902439024551</c:v>
                </c:pt>
                <c:pt idx="2215">
                  <c:v>0.46868902439024551</c:v>
                </c:pt>
                <c:pt idx="2216">
                  <c:v>0.46868902439024551</c:v>
                </c:pt>
                <c:pt idx="2217">
                  <c:v>0.46868902439024551</c:v>
                </c:pt>
                <c:pt idx="2218">
                  <c:v>0.46868902439024551</c:v>
                </c:pt>
                <c:pt idx="2219">
                  <c:v>0.46868902439024551</c:v>
                </c:pt>
                <c:pt idx="2220">
                  <c:v>0.46868902439024551</c:v>
                </c:pt>
                <c:pt idx="2221">
                  <c:v>0.46868902439024551</c:v>
                </c:pt>
                <c:pt idx="2222">
                  <c:v>0.4520426829268307</c:v>
                </c:pt>
                <c:pt idx="2223">
                  <c:v>0.4520426829268307</c:v>
                </c:pt>
                <c:pt idx="2224">
                  <c:v>0.4520426829268307</c:v>
                </c:pt>
                <c:pt idx="2225">
                  <c:v>0.4520426829268307</c:v>
                </c:pt>
                <c:pt idx="2226">
                  <c:v>0.4520426829268307</c:v>
                </c:pt>
                <c:pt idx="2227">
                  <c:v>0.4520426829268307</c:v>
                </c:pt>
                <c:pt idx="2228">
                  <c:v>0.4520426829268307</c:v>
                </c:pt>
                <c:pt idx="2229">
                  <c:v>0.4520426829268307</c:v>
                </c:pt>
                <c:pt idx="2230">
                  <c:v>0.4520426829268307</c:v>
                </c:pt>
                <c:pt idx="2231">
                  <c:v>0.4520426829268307</c:v>
                </c:pt>
                <c:pt idx="2232">
                  <c:v>0.4520426829268307</c:v>
                </c:pt>
                <c:pt idx="2233">
                  <c:v>0.4520426829268307</c:v>
                </c:pt>
                <c:pt idx="2234">
                  <c:v>0.4520426829268307</c:v>
                </c:pt>
                <c:pt idx="2235">
                  <c:v>0.4520426829268307</c:v>
                </c:pt>
                <c:pt idx="2236">
                  <c:v>0.4520426829268307</c:v>
                </c:pt>
                <c:pt idx="2237">
                  <c:v>0.4520426829268307</c:v>
                </c:pt>
                <c:pt idx="2238">
                  <c:v>0.4520426829268307</c:v>
                </c:pt>
                <c:pt idx="2239">
                  <c:v>0.4520426829268307</c:v>
                </c:pt>
                <c:pt idx="2240">
                  <c:v>0.4520426829268307</c:v>
                </c:pt>
                <c:pt idx="2241">
                  <c:v>0.4520426829268307</c:v>
                </c:pt>
                <c:pt idx="2242">
                  <c:v>0.4520426829268307</c:v>
                </c:pt>
                <c:pt idx="2243">
                  <c:v>0.4520426829268307</c:v>
                </c:pt>
                <c:pt idx="2244">
                  <c:v>0.4520426829268307</c:v>
                </c:pt>
                <c:pt idx="2245">
                  <c:v>0.4520426829268307</c:v>
                </c:pt>
                <c:pt idx="2246">
                  <c:v>0.4520426829268307</c:v>
                </c:pt>
                <c:pt idx="2247">
                  <c:v>0.4520426829268307</c:v>
                </c:pt>
                <c:pt idx="2248">
                  <c:v>0.4520426829268307</c:v>
                </c:pt>
                <c:pt idx="2249">
                  <c:v>0.4520426829268307</c:v>
                </c:pt>
                <c:pt idx="2250">
                  <c:v>0.4520426829268307</c:v>
                </c:pt>
                <c:pt idx="2251">
                  <c:v>0.4520426829268307</c:v>
                </c:pt>
                <c:pt idx="2252">
                  <c:v>0.43868902439024549</c:v>
                </c:pt>
                <c:pt idx="2253">
                  <c:v>0.43868902439024549</c:v>
                </c:pt>
                <c:pt idx="2254">
                  <c:v>0.43868902439024549</c:v>
                </c:pt>
                <c:pt idx="2255">
                  <c:v>0.43868902439024549</c:v>
                </c:pt>
                <c:pt idx="2256">
                  <c:v>0.43868902439024549</c:v>
                </c:pt>
                <c:pt idx="2257">
                  <c:v>0.43868902439024549</c:v>
                </c:pt>
                <c:pt idx="2258">
                  <c:v>0.43868902439024549</c:v>
                </c:pt>
                <c:pt idx="2259">
                  <c:v>0.43868902439024549</c:v>
                </c:pt>
                <c:pt idx="2260">
                  <c:v>0.43868902439024549</c:v>
                </c:pt>
                <c:pt idx="2261">
                  <c:v>0.43868902439024549</c:v>
                </c:pt>
                <c:pt idx="2262">
                  <c:v>0.43868902439024549</c:v>
                </c:pt>
                <c:pt idx="2263">
                  <c:v>0.43868902439024549</c:v>
                </c:pt>
                <c:pt idx="2264">
                  <c:v>0.43868902439024549</c:v>
                </c:pt>
                <c:pt idx="2265">
                  <c:v>0.43868902439024549</c:v>
                </c:pt>
                <c:pt idx="2266">
                  <c:v>0.43868902439024549</c:v>
                </c:pt>
                <c:pt idx="2267">
                  <c:v>0.43868902439024549</c:v>
                </c:pt>
                <c:pt idx="2268">
                  <c:v>0.43868902439024549</c:v>
                </c:pt>
                <c:pt idx="2269">
                  <c:v>0.43868902439024549</c:v>
                </c:pt>
                <c:pt idx="2270">
                  <c:v>0.43868902439024549</c:v>
                </c:pt>
                <c:pt idx="2271">
                  <c:v>0.43868902439024549</c:v>
                </c:pt>
                <c:pt idx="2272">
                  <c:v>0.43868902439024549</c:v>
                </c:pt>
                <c:pt idx="2273">
                  <c:v>0.43868902439024549</c:v>
                </c:pt>
                <c:pt idx="2274">
                  <c:v>0.43868902439024549</c:v>
                </c:pt>
                <c:pt idx="2275">
                  <c:v>0.43868902439024549</c:v>
                </c:pt>
                <c:pt idx="2276">
                  <c:v>0.43868902439024549</c:v>
                </c:pt>
                <c:pt idx="2277">
                  <c:v>0.43868902439024549</c:v>
                </c:pt>
                <c:pt idx="2278">
                  <c:v>0.43868902439024549</c:v>
                </c:pt>
                <c:pt idx="2279">
                  <c:v>0.43868902439024549</c:v>
                </c:pt>
                <c:pt idx="2280">
                  <c:v>0.43868902439024549</c:v>
                </c:pt>
                <c:pt idx="2281">
                  <c:v>0.43868902439024549</c:v>
                </c:pt>
                <c:pt idx="2282">
                  <c:v>0.43868902439024549</c:v>
                </c:pt>
                <c:pt idx="2283">
                  <c:v>0.42725609756097715</c:v>
                </c:pt>
                <c:pt idx="2284">
                  <c:v>0.42725609756097715</c:v>
                </c:pt>
                <c:pt idx="2285">
                  <c:v>0.42725609756097715</c:v>
                </c:pt>
                <c:pt idx="2286">
                  <c:v>0.42725609756097715</c:v>
                </c:pt>
                <c:pt idx="2287">
                  <c:v>0.42725609756097715</c:v>
                </c:pt>
                <c:pt idx="2288">
                  <c:v>0.42725609756097715</c:v>
                </c:pt>
                <c:pt idx="2289">
                  <c:v>0.42725609756097715</c:v>
                </c:pt>
                <c:pt idx="2290">
                  <c:v>0.42725609756097715</c:v>
                </c:pt>
                <c:pt idx="2291">
                  <c:v>0.42725609756097715</c:v>
                </c:pt>
                <c:pt idx="2292">
                  <c:v>0.42725609756097715</c:v>
                </c:pt>
                <c:pt idx="2293">
                  <c:v>0.42725609756097715</c:v>
                </c:pt>
                <c:pt idx="2294">
                  <c:v>0.42725609756097715</c:v>
                </c:pt>
                <c:pt idx="2295">
                  <c:v>0.42725609756097715</c:v>
                </c:pt>
                <c:pt idx="2296">
                  <c:v>0.42725609756097715</c:v>
                </c:pt>
                <c:pt idx="2297">
                  <c:v>0.42725609756097715</c:v>
                </c:pt>
                <c:pt idx="2298">
                  <c:v>0.42725609756097715</c:v>
                </c:pt>
                <c:pt idx="2299">
                  <c:v>0.42725609756097715</c:v>
                </c:pt>
                <c:pt idx="2300">
                  <c:v>0.42725609756097715</c:v>
                </c:pt>
                <c:pt idx="2301">
                  <c:v>0.42725609756097715</c:v>
                </c:pt>
                <c:pt idx="2302">
                  <c:v>0.42725609756097715</c:v>
                </c:pt>
                <c:pt idx="2303">
                  <c:v>0.42725609756097715</c:v>
                </c:pt>
                <c:pt idx="2304">
                  <c:v>0.42725609756097715</c:v>
                </c:pt>
                <c:pt idx="2305">
                  <c:v>0.42725609756097715</c:v>
                </c:pt>
                <c:pt idx="2306">
                  <c:v>0.42725609756097715</c:v>
                </c:pt>
                <c:pt idx="2307">
                  <c:v>0.42725609756097715</c:v>
                </c:pt>
                <c:pt idx="2308">
                  <c:v>0.42725609756097715</c:v>
                </c:pt>
                <c:pt idx="2309">
                  <c:v>0.42725609756097715</c:v>
                </c:pt>
                <c:pt idx="2310">
                  <c:v>0.42725609756097715</c:v>
                </c:pt>
                <c:pt idx="2311">
                  <c:v>0.42725609756097715</c:v>
                </c:pt>
                <c:pt idx="2312">
                  <c:v>0.42725609756097715</c:v>
                </c:pt>
                <c:pt idx="2313">
                  <c:v>0.42725609756097715</c:v>
                </c:pt>
                <c:pt idx="2314">
                  <c:v>0.41599085365853816</c:v>
                </c:pt>
                <c:pt idx="2315">
                  <c:v>0.41599085365853816</c:v>
                </c:pt>
                <c:pt idx="2316">
                  <c:v>0.41599085365853816</c:v>
                </c:pt>
                <c:pt idx="2317">
                  <c:v>0.41599085365853816</c:v>
                </c:pt>
                <c:pt idx="2318">
                  <c:v>0.41599085365853816</c:v>
                </c:pt>
                <c:pt idx="2319">
                  <c:v>0.41599085365853816</c:v>
                </c:pt>
                <c:pt idx="2320">
                  <c:v>0.41599085365853816</c:v>
                </c:pt>
                <c:pt idx="2321">
                  <c:v>0.41599085365853816</c:v>
                </c:pt>
                <c:pt idx="2322">
                  <c:v>0.41599085365853816</c:v>
                </c:pt>
                <c:pt idx="2323">
                  <c:v>0.41599085365853816</c:v>
                </c:pt>
                <c:pt idx="2324">
                  <c:v>0.41599085365853816</c:v>
                </c:pt>
                <c:pt idx="2325">
                  <c:v>0.41599085365853816</c:v>
                </c:pt>
                <c:pt idx="2326">
                  <c:v>0.41599085365853816</c:v>
                </c:pt>
                <c:pt idx="2327">
                  <c:v>0.41599085365853816</c:v>
                </c:pt>
                <c:pt idx="2328">
                  <c:v>0.41599085365853816</c:v>
                </c:pt>
                <c:pt idx="2329">
                  <c:v>0.41599085365853816</c:v>
                </c:pt>
                <c:pt idx="2330">
                  <c:v>0.41599085365853816</c:v>
                </c:pt>
                <c:pt idx="2331">
                  <c:v>0.41599085365853816</c:v>
                </c:pt>
                <c:pt idx="2332">
                  <c:v>0.41599085365853816</c:v>
                </c:pt>
                <c:pt idx="2333">
                  <c:v>0.41599085365853816</c:v>
                </c:pt>
                <c:pt idx="2334">
                  <c:v>0.41599085365853816</c:v>
                </c:pt>
                <c:pt idx="2335">
                  <c:v>0.41599085365853816</c:v>
                </c:pt>
                <c:pt idx="2336">
                  <c:v>0.41599085365853816</c:v>
                </c:pt>
                <c:pt idx="2337">
                  <c:v>0.41599085365853816</c:v>
                </c:pt>
                <c:pt idx="2338">
                  <c:v>0.41599085365853816</c:v>
                </c:pt>
                <c:pt idx="2339">
                  <c:v>0.41599085365853816</c:v>
                </c:pt>
                <c:pt idx="2340">
                  <c:v>0.41599085365853816</c:v>
                </c:pt>
                <c:pt idx="2341">
                  <c:v>0.41599085365853816</c:v>
                </c:pt>
                <c:pt idx="2342">
                  <c:v>0.41599085365853816</c:v>
                </c:pt>
                <c:pt idx="2343">
                  <c:v>0.41599085365853816</c:v>
                </c:pt>
                <c:pt idx="2344">
                  <c:v>0.40777439024390416</c:v>
                </c:pt>
                <c:pt idx="2345">
                  <c:v>0.40777439024390416</c:v>
                </c:pt>
                <c:pt idx="2346">
                  <c:v>0.40777439024390416</c:v>
                </c:pt>
                <c:pt idx="2347">
                  <c:v>0.40777439024390416</c:v>
                </c:pt>
                <c:pt idx="2348">
                  <c:v>0.40777439024390416</c:v>
                </c:pt>
                <c:pt idx="2349">
                  <c:v>0.40777439024390416</c:v>
                </c:pt>
                <c:pt idx="2350">
                  <c:v>0.40777439024390416</c:v>
                </c:pt>
                <c:pt idx="2351">
                  <c:v>0.40777439024390416</c:v>
                </c:pt>
                <c:pt idx="2352">
                  <c:v>0.40777439024390416</c:v>
                </c:pt>
                <c:pt idx="2353">
                  <c:v>0.40777439024390416</c:v>
                </c:pt>
                <c:pt idx="2354">
                  <c:v>0.40777439024390416</c:v>
                </c:pt>
                <c:pt idx="2355">
                  <c:v>0.40777439024390416</c:v>
                </c:pt>
                <c:pt idx="2356">
                  <c:v>0.40777439024390416</c:v>
                </c:pt>
                <c:pt idx="2357">
                  <c:v>0.40777439024390416</c:v>
                </c:pt>
                <c:pt idx="2358">
                  <c:v>0.40777439024390416</c:v>
                </c:pt>
                <c:pt idx="2359">
                  <c:v>0.40777439024390416</c:v>
                </c:pt>
                <c:pt idx="2360">
                  <c:v>0.40777439024390416</c:v>
                </c:pt>
                <c:pt idx="2361">
                  <c:v>0.40777439024390416</c:v>
                </c:pt>
                <c:pt idx="2362">
                  <c:v>0.40777439024390416</c:v>
                </c:pt>
                <c:pt idx="2363">
                  <c:v>0.40777439024390416</c:v>
                </c:pt>
                <c:pt idx="2364">
                  <c:v>0.40777439024390416</c:v>
                </c:pt>
                <c:pt idx="2365">
                  <c:v>0.40777439024390416</c:v>
                </c:pt>
                <c:pt idx="2366">
                  <c:v>0.40777439024390416</c:v>
                </c:pt>
                <c:pt idx="2367">
                  <c:v>0.40777439024390416</c:v>
                </c:pt>
                <c:pt idx="2368">
                  <c:v>0.40777439024390416</c:v>
                </c:pt>
                <c:pt idx="2369">
                  <c:v>0.40777439024390416</c:v>
                </c:pt>
                <c:pt idx="2370">
                  <c:v>0.40777439024390416</c:v>
                </c:pt>
                <c:pt idx="2371">
                  <c:v>0.40777439024390416</c:v>
                </c:pt>
                <c:pt idx="2372">
                  <c:v>0.40777439024390416</c:v>
                </c:pt>
                <c:pt idx="2373">
                  <c:v>0.40777439024390416</c:v>
                </c:pt>
                <c:pt idx="2374">
                  <c:v>0.40777439024390416</c:v>
                </c:pt>
                <c:pt idx="2375">
                  <c:v>0.40062500000000156</c:v>
                </c:pt>
                <c:pt idx="2376">
                  <c:v>0.40062500000000156</c:v>
                </c:pt>
                <c:pt idx="2377">
                  <c:v>0.40062500000000156</c:v>
                </c:pt>
                <c:pt idx="2378">
                  <c:v>0.40062500000000156</c:v>
                </c:pt>
                <c:pt idx="2379">
                  <c:v>0.40062500000000156</c:v>
                </c:pt>
                <c:pt idx="2380">
                  <c:v>0.40062500000000156</c:v>
                </c:pt>
                <c:pt idx="2381">
                  <c:v>0.40062500000000156</c:v>
                </c:pt>
                <c:pt idx="2382">
                  <c:v>0.40062500000000156</c:v>
                </c:pt>
                <c:pt idx="2383">
                  <c:v>0.40062500000000156</c:v>
                </c:pt>
                <c:pt idx="2384">
                  <c:v>0.40062500000000156</c:v>
                </c:pt>
                <c:pt idx="2385">
                  <c:v>0.40062500000000156</c:v>
                </c:pt>
                <c:pt idx="2386">
                  <c:v>0.40062500000000156</c:v>
                </c:pt>
                <c:pt idx="2387">
                  <c:v>0.40062500000000156</c:v>
                </c:pt>
                <c:pt idx="2388">
                  <c:v>0.40062500000000156</c:v>
                </c:pt>
                <c:pt idx="2389">
                  <c:v>0.40062500000000156</c:v>
                </c:pt>
                <c:pt idx="2390">
                  <c:v>0.40062500000000156</c:v>
                </c:pt>
                <c:pt idx="2391">
                  <c:v>0.40062500000000156</c:v>
                </c:pt>
                <c:pt idx="2392">
                  <c:v>0.40062500000000156</c:v>
                </c:pt>
                <c:pt idx="2393">
                  <c:v>0.40062500000000156</c:v>
                </c:pt>
                <c:pt idx="2394">
                  <c:v>0.40062500000000156</c:v>
                </c:pt>
                <c:pt idx="2395">
                  <c:v>0.40062500000000156</c:v>
                </c:pt>
                <c:pt idx="2396">
                  <c:v>0.40062500000000156</c:v>
                </c:pt>
                <c:pt idx="2397">
                  <c:v>0.40062500000000156</c:v>
                </c:pt>
                <c:pt idx="2398">
                  <c:v>0.40062500000000156</c:v>
                </c:pt>
                <c:pt idx="2399">
                  <c:v>0.40062500000000156</c:v>
                </c:pt>
                <c:pt idx="2400">
                  <c:v>0.40062500000000156</c:v>
                </c:pt>
                <c:pt idx="2401">
                  <c:v>0.40062500000000156</c:v>
                </c:pt>
                <c:pt idx="2402">
                  <c:v>0.40062500000000156</c:v>
                </c:pt>
                <c:pt idx="2403">
                  <c:v>0.40062500000000156</c:v>
                </c:pt>
                <c:pt idx="2404">
                  <c:v>0.40062500000000156</c:v>
                </c:pt>
                <c:pt idx="2405">
                  <c:v>0.39557926829268442</c:v>
                </c:pt>
                <c:pt idx="2406">
                  <c:v>0.39557926829268442</c:v>
                </c:pt>
                <c:pt idx="2407">
                  <c:v>0.39557926829268442</c:v>
                </c:pt>
                <c:pt idx="2408">
                  <c:v>0.39557926829268442</c:v>
                </c:pt>
                <c:pt idx="2409">
                  <c:v>0.39557926829268442</c:v>
                </c:pt>
                <c:pt idx="2410">
                  <c:v>0.39557926829268442</c:v>
                </c:pt>
                <c:pt idx="2411">
                  <c:v>0.39557926829268442</c:v>
                </c:pt>
                <c:pt idx="2412">
                  <c:v>0.39557926829268442</c:v>
                </c:pt>
                <c:pt idx="2413">
                  <c:v>0.39557926829268442</c:v>
                </c:pt>
                <c:pt idx="2414">
                  <c:v>0.39557926829268442</c:v>
                </c:pt>
                <c:pt idx="2415">
                  <c:v>0.39557926829268442</c:v>
                </c:pt>
                <c:pt idx="2416">
                  <c:v>0.39557926829268442</c:v>
                </c:pt>
                <c:pt idx="2417">
                  <c:v>0.39557926829268442</c:v>
                </c:pt>
                <c:pt idx="2418">
                  <c:v>0.39557926829268442</c:v>
                </c:pt>
                <c:pt idx="2419">
                  <c:v>0.39557926829268442</c:v>
                </c:pt>
                <c:pt idx="2420">
                  <c:v>0.39557926829268442</c:v>
                </c:pt>
                <c:pt idx="2421">
                  <c:v>0.39557926829268442</c:v>
                </c:pt>
                <c:pt idx="2422">
                  <c:v>0.39557926829268442</c:v>
                </c:pt>
                <c:pt idx="2423">
                  <c:v>0.39557926829268442</c:v>
                </c:pt>
                <c:pt idx="2424">
                  <c:v>0.39557926829268442</c:v>
                </c:pt>
                <c:pt idx="2425">
                  <c:v>0.39557926829268442</c:v>
                </c:pt>
                <c:pt idx="2426">
                  <c:v>0.39557926829268442</c:v>
                </c:pt>
                <c:pt idx="2427">
                  <c:v>0.39557926829268442</c:v>
                </c:pt>
                <c:pt idx="2428">
                  <c:v>0.39557926829268442</c:v>
                </c:pt>
                <c:pt idx="2429">
                  <c:v>0.39557926829268442</c:v>
                </c:pt>
                <c:pt idx="2430">
                  <c:v>0.39557926829268442</c:v>
                </c:pt>
                <c:pt idx="2431">
                  <c:v>0.39557926829268442</c:v>
                </c:pt>
                <c:pt idx="2432">
                  <c:v>0.39557926829268442</c:v>
                </c:pt>
                <c:pt idx="2433">
                  <c:v>0.39557926829268442</c:v>
                </c:pt>
                <c:pt idx="2434">
                  <c:v>0.39557926829268442</c:v>
                </c:pt>
                <c:pt idx="2435">
                  <c:v>0.39557926829268442</c:v>
                </c:pt>
                <c:pt idx="2436">
                  <c:v>0.39092987804878199</c:v>
                </c:pt>
                <c:pt idx="2437">
                  <c:v>0.39092987804878199</c:v>
                </c:pt>
                <c:pt idx="2438">
                  <c:v>0.39092987804878199</c:v>
                </c:pt>
                <c:pt idx="2439">
                  <c:v>0.39092987804878199</c:v>
                </c:pt>
                <c:pt idx="2440">
                  <c:v>0.39092987804878199</c:v>
                </c:pt>
                <c:pt idx="2441">
                  <c:v>0.39092987804878199</c:v>
                </c:pt>
                <c:pt idx="2442">
                  <c:v>0.39092987804878199</c:v>
                </c:pt>
                <c:pt idx="2443">
                  <c:v>0.39092987804878199</c:v>
                </c:pt>
                <c:pt idx="2444">
                  <c:v>0.39092987804878199</c:v>
                </c:pt>
                <c:pt idx="2445">
                  <c:v>0.39092987804878199</c:v>
                </c:pt>
                <c:pt idx="2446">
                  <c:v>0.39092987804878199</c:v>
                </c:pt>
                <c:pt idx="2447">
                  <c:v>0.39092987804878199</c:v>
                </c:pt>
                <c:pt idx="2448">
                  <c:v>0.39092987804878199</c:v>
                </c:pt>
                <c:pt idx="2449">
                  <c:v>0.39092987804878199</c:v>
                </c:pt>
                <c:pt idx="2450">
                  <c:v>0.39092987804878199</c:v>
                </c:pt>
                <c:pt idx="2451">
                  <c:v>0.39092987804878199</c:v>
                </c:pt>
                <c:pt idx="2452">
                  <c:v>0.39092987804878199</c:v>
                </c:pt>
                <c:pt idx="2453">
                  <c:v>0.39092987804878199</c:v>
                </c:pt>
                <c:pt idx="2454">
                  <c:v>0.39092987804878199</c:v>
                </c:pt>
                <c:pt idx="2455">
                  <c:v>0.39092987804878199</c:v>
                </c:pt>
                <c:pt idx="2456">
                  <c:v>0.39092987804878199</c:v>
                </c:pt>
                <c:pt idx="2457">
                  <c:v>0.39092987804878199</c:v>
                </c:pt>
                <c:pt idx="2458">
                  <c:v>0.39092987804878199</c:v>
                </c:pt>
                <c:pt idx="2459">
                  <c:v>0.39092987804878199</c:v>
                </c:pt>
                <c:pt idx="2460">
                  <c:v>0.39092987804878199</c:v>
                </c:pt>
                <c:pt idx="2461">
                  <c:v>0.39092987804878199</c:v>
                </c:pt>
                <c:pt idx="2462">
                  <c:v>0.39092987804878199</c:v>
                </c:pt>
                <c:pt idx="2463">
                  <c:v>0.39092987804878199</c:v>
                </c:pt>
                <c:pt idx="2464">
                  <c:v>0.38576219512195253</c:v>
                </c:pt>
                <c:pt idx="2465">
                  <c:v>0.38576219512195253</c:v>
                </c:pt>
                <c:pt idx="2466">
                  <c:v>0.38576219512195253</c:v>
                </c:pt>
                <c:pt idx="2467">
                  <c:v>0.38576219512195253</c:v>
                </c:pt>
                <c:pt idx="2468">
                  <c:v>0.38576219512195253</c:v>
                </c:pt>
                <c:pt idx="2469">
                  <c:v>0.38576219512195253</c:v>
                </c:pt>
                <c:pt idx="2470">
                  <c:v>0.38576219512195253</c:v>
                </c:pt>
                <c:pt idx="2471">
                  <c:v>0.38576219512195253</c:v>
                </c:pt>
                <c:pt idx="2472">
                  <c:v>0.38576219512195253</c:v>
                </c:pt>
                <c:pt idx="2473">
                  <c:v>0.38576219512195253</c:v>
                </c:pt>
                <c:pt idx="2474">
                  <c:v>0.38576219512195253</c:v>
                </c:pt>
                <c:pt idx="2475">
                  <c:v>0.38576219512195253</c:v>
                </c:pt>
                <c:pt idx="2476">
                  <c:v>0.38576219512195253</c:v>
                </c:pt>
                <c:pt idx="2477">
                  <c:v>0.38576219512195253</c:v>
                </c:pt>
                <c:pt idx="2478">
                  <c:v>0.38576219512195253</c:v>
                </c:pt>
                <c:pt idx="2479">
                  <c:v>0.38576219512195253</c:v>
                </c:pt>
                <c:pt idx="2480">
                  <c:v>0.38576219512195253</c:v>
                </c:pt>
                <c:pt idx="2481">
                  <c:v>0.38576219512195253</c:v>
                </c:pt>
                <c:pt idx="2482">
                  <c:v>0.38576219512195253</c:v>
                </c:pt>
                <c:pt idx="2483">
                  <c:v>0.38576219512195253</c:v>
                </c:pt>
                <c:pt idx="2484">
                  <c:v>0.38576219512195253</c:v>
                </c:pt>
                <c:pt idx="2485">
                  <c:v>0.38576219512195253</c:v>
                </c:pt>
                <c:pt idx="2486">
                  <c:v>0.38576219512195253</c:v>
                </c:pt>
                <c:pt idx="2487">
                  <c:v>0.38576219512195253</c:v>
                </c:pt>
                <c:pt idx="2488">
                  <c:v>0.38576219512195253</c:v>
                </c:pt>
                <c:pt idx="2489">
                  <c:v>0.38576219512195253</c:v>
                </c:pt>
                <c:pt idx="2490">
                  <c:v>0.38576219512195253</c:v>
                </c:pt>
                <c:pt idx="2491">
                  <c:v>0.38576219512195253</c:v>
                </c:pt>
                <c:pt idx="2492">
                  <c:v>0.38576219512195253</c:v>
                </c:pt>
                <c:pt idx="2493">
                  <c:v>0.38576219512195253</c:v>
                </c:pt>
                <c:pt idx="2494">
                  <c:v>0.38576219512195253</c:v>
                </c:pt>
                <c:pt idx="2495">
                  <c:v>0.3819969512195136</c:v>
                </c:pt>
                <c:pt idx="2496">
                  <c:v>0.3819969512195136</c:v>
                </c:pt>
                <c:pt idx="2497">
                  <c:v>0.3819969512195136</c:v>
                </c:pt>
                <c:pt idx="2498">
                  <c:v>0.3819969512195136</c:v>
                </c:pt>
                <c:pt idx="2499">
                  <c:v>0.3819969512195136</c:v>
                </c:pt>
                <c:pt idx="2500">
                  <c:v>0.3819969512195136</c:v>
                </c:pt>
                <c:pt idx="2501">
                  <c:v>0.3819969512195136</c:v>
                </c:pt>
                <c:pt idx="2502">
                  <c:v>0.3819969512195136</c:v>
                </c:pt>
                <c:pt idx="2503">
                  <c:v>0.3819969512195136</c:v>
                </c:pt>
                <c:pt idx="2504">
                  <c:v>0.3819969512195136</c:v>
                </c:pt>
                <c:pt idx="2505">
                  <c:v>0.3819969512195136</c:v>
                </c:pt>
                <c:pt idx="2506">
                  <c:v>0.3819969512195136</c:v>
                </c:pt>
                <c:pt idx="2507">
                  <c:v>0.3819969512195136</c:v>
                </c:pt>
                <c:pt idx="2508">
                  <c:v>0.3819969512195136</c:v>
                </c:pt>
                <c:pt idx="2509">
                  <c:v>0.3819969512195136</c:v>
                </c:pt>
                <c:pt idx="2510">
                  <c:v>0.3819969512195136</c:v>
                </c:pt>
                <c:pt idx="2511">
                  <c:v>0.3819969512195136</c:v>
                </c:pt>
                <c:pt idx="2512">
                  <c:v>0.3819969512195136</c:v>
                </c:pt>
                <c:pt idx="2513">
                  <c:v>0.3819969512195136</c:v>
                </c:pt>
                <c:pt idx="2514">
                  <c:v>0.3819969512195136</c:v>
                </c:pt>
                <c:pt idx="2515">
                  <c:v>0.3819969512195136</c:v>
                </c:pt>
                <c:pt idx="2516">
                  <c:v>0.3819969512195136</c:v>
                </c:pt>
                <c:pt idx="2517">
                  <c:v>0.3819969512195136</c:v>
                </c:pt>
                <c:pt idx="2518">
                  <c:v>0.3819969512195136</c:v>
                </c:pt>
                <c:pt idx="2519">
                  <c:v>0.3819969512195136</c:v>
                </c:pt>
                <c:pt idx="2520">
                  <c:v>0.3819969512195136</c:v>
                </c:pt>
                <c:pt idx="2521">
                  <c:v>0.3819969512195136</c:v>
                </c:pt>
                <c:pt idx="2522">
                  <c:v>0.3819969512195136</c:v>
                </c:pt>
                <c:pt idx="2523">
                  <c:v>0.3819969512195136</c:v>
                </c:pt>
                <c:pt idx="2524">
                  <c:v>0.3819969512195136</c:v>
                </c:pt>
                <c:pt idx="2525">
                  <c:v>0.3819969512195136</c:v>
                </c:pt>
                <c:pt idx="2526">
                  <c:v>0.38152439024390361</c:v>
                </c:pt>
                <c:pt idx="2527">
                  <c:v>0.38152439024390361</c:v>
                </c:pt>
                <c:pt idx="2528">
                  <c:v>0.38152439024390361</c:v>
                </c:pt>
                <c:pt idx="2529">
                  <c:v>0.38152439024390361</c:v>
                </c:pt>
                <c:pt idx="2530">
                  <c:v>0.38152439024390361</c:v>
                </c:pt>
                <c:pt idx="2531">
                  <c:v>0.38152439024390361</c:v>
                </c:pt>
                <c:pt idx="2532">
                  <c:v>0.38152439024390361</c:v>
                </c:pt>
                <c:pt idx="2533">
                  <c:v>0.38152439024390361</c:v>
                </c:pt>
                <c:pt idx="2534">
                  <c:v>0.38152439024390361</c:v>
                </c:pt>
                <c:pt idx="2535">
                  <c:v>0.38152439024390361</c:v>
                </c:pt>
                <c:pt idx="2536">
                  <c:v>0.38152439024390361</c:v>
                </c:pt>
                <c:pt idx="2537">
                  <c:v>0.38152439024390361</c:v>
                </c:pt>
                <c:pt idx="2538">
                  <c:v>0.38152439024390361</c:v>
                </c:pt>
                <c:pt idx="2539">
                  <c:v>0.38152439024390361</c:v>
                </c:pt>
                <c:pt idx="2540">
                  <c:v>0.38152439024390361</c:v>
                </c:pt>
                <c:pt idx="2541">
                  <c:v>0.38152439024390361</c:v>
                </c:pt>
                <c:pt idx="2542">
                  <c:v>0.38152439024390361</c:v>
                </c:pt>
                <c:pt idx="2543">
                  <c:v>0.38152439024390361</c:v>
                </c:pt>
                <c:pt idx="2544">
                  <c:v>0.38152439024390361</c:v>
                </c:pt>
                <c:pt idx="2545">
                  <c:v>0.38152439024390361</c:v>
                </c:pt>
                <c:pt idx="2546">
                  <c:v>0.38152439024390361</c:v>
                </c:pt>
                <c:pt idx="2547">
                  <c:v>0.38152439024390361</c:v>
                </c:pt>
                <c:pt idx="2548">
                  <c:v>0.38152439024390361</c:v>
                </c:pt>
                <c:pt idx="2549">
                  <c:v>0.38152439024390361</c:v>
                </c:pt>
                <c:pt idx="2550">
                  <c:v>0.38152439024390361</c:v>
                </c:pt>
                <c:pt idx="2551">
                  <c:v>0.38152439024390361</c:v>
                </c:pt>
                <c:pt idx="2552">
                  <c:v>0.38152439024390361</c:v>
                </c:pt>
                <c:pt idx="2553">
                  <c:v>0.38152439024390361</c:v>
                </c:pt>
                <c:pt idx="2554">
                  <c:v>0.38152439024390361</c:v>
                </c:pt>
                <c:pt idx="2555">
                  <c:v>0.38152439024390361</c:v>
                </c:pt>
                <c:pt idx="2556">
                  <c:v>0.37765243902439161</c:v>
                </c:pt>
                <c:pt idx="2557">
                  <c:v>0.37765243902439161</c:v>
                </c:pt>
                <c:pt idx="2558">
                  <c:v>0.37765243902439161</c:v>
                </c:pt>
                <c:pt idx="2559">
                  <c:v>0.37765243902439161</c:v>
                </c:pt>
                <c:pt idx="2560">
                  <c:v>0.37765243902439161</c:v>
                </c:pt>
                <c:pt idx="2561">
                  <c:v>0.37765243902439161</c:v>
                </c:pt>
                <c:pt idx="2562">
                  <c:v>0.37765243902439161</c:v>
                </c:pt>
                <c:pt idx="2563">
                  <c:v>0.37765243902439161</c:v>
                </c:pt>
                <c:pt idx="2564">
                  <c:v>0.37765243902439161</c:v>
                </c:pt>
                <c:pt idx="2565">
                  <c:v>0.37765243902439161</c:v>
                </c:pt>
                <c:pt idx="2566">
                  <c:v>0.37765243902439161</c:v>
                </c:pt>
                <c:pt idx="2567">
                  <c:v>0.37765243902439161</c:v>
                </c:pt>
                <c:pt idx="2568">
                  <c:v>0.37765243902439161</c:v>
                </c:pt>
                <c:pt idx="2569">
                  <c:v>0.37765243902439161</c:v>
                </c:pt>
                <c:pt idx="2570">
                  <c:v>0.37765243902439161</c:v>
                </c:pt>
                <c:pt idx="2571">
                  <c:v>0.37765243902439161</c:v>
                </c:pt>
                <c:pt idx="2572">
                  <c:v>0.37765243902439161</c:v>
                </c:pt>
                <c:pt idx="2573">
                  <c:v>0.37765243902439161</c:v>
                </c:pt>
                <c:pt idx="2574">
                  <c:v>0.37765243902439161</c:v>
                </c:pt>
                <c:pt idx="2575">
                  <c:v>0.37765243902439161</c:v>
                </c:pt>
                <c:pt idx="2576">
                  <c:v>0.37765243902439161</c:v>
                </c:pt>
                <c:pt idx="2577">
                  <c:v>0.37765243902439161</c:v>
                </c:pt>
                <c:pt idx="2578">
                  <c:v>0.37765243902439161</c:v>
                </c:pt>
                <c:pt idx="2579">
                  <c:v>0.37765243902439161</c:v>
                </c:pt>
                <c:pt idx="2580">
                  <c:v>0.37765243902439161</c:v>
                </c:pt>
                <c:pt idx="2581">
                  <c:v>0.37765243902439161</c:v>
                </c:pt>
                <c:pt idx="2582">
                  <c:v>0.37765243902439161</c:v>
                </c:pt>
                <c:pt idx="2583">
                  <c:v>0.37765243902439161</c:v>
                </c:pt>
                <c:pt idx="2584">
                  <c:v>0.37765243902439161</c:v>
                </c:pt>
                <c:pt idx="2585">
                  <c:v>0.37765243902439161</c:v>
                </c:pt>
                <c:pt idx="2586">
                  <c:v>0.37765243902439161</c:v>
                </c:pt>
                <c:pt idx="2587">
                  <c:v>0.37512195121951342</c:v>
                </c:pt>
                <c:pt idx="2588">
                  <c:v>0.37512195121951342</c:v>
                </c:pt>
                <c:pt idx="2589">
                  <c:v>0.37512195121951342</c:v>
                </c:pt>
                <c:pt idx="2590">
                  <c:v>0.37512195121951342</c:v>
                </c:pt>
                <c:pt idx="2591">
                  <c:v>0.37512195121951342</c:v>
                </c:pt>
                <c:pt idx="2592">
                  <c:v>0.37512195121951342</c:v>
                </c:pt>
                <c:pt idx="2593">
                  <c:v>0.37512195121951342</c:v>
                </c:pt>
                <c:pt idx="2594">
                  <c:v>0.37512195121951342</c:v>
                </c:pt>
                <c:pt idx="2595">
                  <c:v>0.37512195121951342</c:v>
                </c:pt>
                <c:pt idx="2596">
                  <c:v>0.37512195121951342</c:v>
                </c:pt>
                <c:pt idx="2597">
                  <c:v>0.37512195121951342</c:v>
                </c:pt>
                <c:pt idx="2598">
                  <c:v>0.37512195121951342</c:v>
                </c:pt>
                <c:pt idx="2599">
                  <c:v>0.37512195121951342</c:v>
                </c:pt>
                <c:pt idx="2600">
                  <c:v>0.37512195121951342</c:v>
                </c:pt>
                <c:pt idx="2601">
                  <c:v>0.37512195121951342</c:v>
                </c:pt>
                <c:pt idx="2602">
                  <c:v>0.37512195121951342</c:v>
                </c:pt>
                <c:pt idx="2603">
                  <c:v>0.37512195121951342</c:v>
                </c:pt>
                <c:pt idx="2604">
                  <c:v>0.37512195121951342</c:v>
                </c:pt>
                <c:pt idx="2605">
                  <c:v>0.37512195121951342</c:v>
                </c:pt>
                <c:pt idx="2606">
                  <c:v>0.37512195121951342</c:v>
                </c:pt>
                <c:pt idx="2607">
                  <c:v>0.37512195121951342</c:v>
                </c:pt>
                <c:pt idx="2608">
                  <c:v>0.37512195121951342</c:v>
                </c:pt>
                <c:pt idx="2609">
                  <c:v>0.37512195121951342</c:v>
                </c:pt>
                <c:pt idx="2610">
                  <c:v>0.37512195121951342</c:v>
                </c:pt>
                <c:pt idx="2611">
                  <c:v>0.37512195121951342</c:v>
                </c:pt>
                <c:pt idx="2612">
                  <c:v>0.37512195121951342</c:v>
                </c:pt>
                <c:pt idx="2613">
                  <c:v>0.37512195121951342</c:v>
                </c:pt>
                <c:pt idx="2614">
                  <c:v>0.37512195121951342</c:v>
                </c:pt>
                <c:pt idx="2615">
                  <c:v>0.37512195121951342</c:v>
                </c:pt>
                <c:pt idx="2616">
                  <c:v>0.37512195121951342</c:v>
                </c:pt>
                <c:pt idx="2617">
                  <c:v>0.37207317073170842</c:v>
                </c:pt>
                <c:pt idx="2618">
                  <c:v>0.37207317073170842</c:v>
                </c:pt>
                <c:pt idx="2619">
                  <c:v>0.37207317073170842</c:v>
                </c:pt>
                <c:pt idx="2620">
                  <c:v>0.37207317073170842</c:v>
                </c:pt>
                <c:pt idx="2621">
                  <c:v>0.37207317073170842</c:v>
                </c:pt>
                <c:pt idx="2622">
                  <c:v>0.37207317073170842</c:v>
                </c:pt>
                <c:pt idx="2623">
                  <c:v>0.37207317073170842</c:v>
                </c:pt>
                <c:pt idx="2624">
                  <c:v>0.37207317073170842</c:v>
                </c:pt>
                <c:pt idx="2625">
                  <c:v>0.37207317073170842</c:v>
                </c:pt>
                <c:pt idx="2626">
                  <c:v>0.37207317073170842</c:v>
                </c:pt>
                <c:pt idx="2627">
                  <c:v>0.37207317073170842</c:v>
                </c:pt>
                <c:pt idx="2628">
                  <c:v>0.37207317073170842</c:v>
                </c:pt>
                <c:pt idx="2629">
                  <c:v>0.37207317073170842</c:v>
                </c:pt>
                <c:pt idx="2630">
                  <c:v>0.37207317073170842</c:v>
                </c:pt>
                <c:pt idx="2631">
                  <c:v>0.37207317073170842</c:v>
                </c:pt>
                <c:pt idx="2632">
                  <c:v>0.37207317073170842</c:v>
                </c:pt>
                <c:pt idx="2633">
                  <c:v>0.37207317073170842</c:v>
                </c:pt>
                <c:pt idx="2634">
                  <c:v>0.37207317073170842</c:v>
                </c:pt>
                <c:pt idx="2635">
                  <c:v>0.37207317073170842</c:v>
                </c:pt>
                <c:pt idx="2636">
                  <c:v>0.37207317073170842</c:v>
                </c:pt>
                <c:pt idx="2637">
                  <c:v>0.37207317073170842</c:v>
                </c:pt>
                <c:pt idx="2638">
                  <c:v>0.37207317073170842</c:v>
                </c:pt>
                <c:pt idx="2639">
                  <c:v>0.37207317073170842</c:v>
                </c:pt>
                <c:pt idx="2640">
                  <c:v>0.37207317073170842</c:v>
                </c:pt>
                <c:pt idx="2641">
                  <c:v>0.37207317073170842</c:v>
                </c:pt>
                <c:pt idx="2642">
                  <c:v>0.37207317073170842</c:v>
                </c:pt>
                <c:pt idx="2643">
                  <c:v>0.37207317073170842</c:v>
                </c:pt>
                <c:pt idx="2644">
                  <c:v>0.37207317073170842</c:v>
                </c:pt>
                <c:pt idx="2645">
                  <c:v>0.37207317073170842</c:v>
                </c:pt>
                <c:pt idx="2646">
                  <c:v>0.37207317073170842</c:v>
                </c:pt>
                <c:pt idx="2647">
                  <c:v>0.37207317073170842</c:v>
                </c:pt>
                <c:pt idx="2648">
                  <c:v>0.37092987804878153</c:v>
                </c:pt>
                <c:pt idx="2649">
                  <c:v>0.37092987804878153</c:v>
                </c:pt>
                <c:pt idx="2650">
                  <c:v>0.37092987804878153</c:v>
                </c:pt>
                <c:pt idx="2651">
                  <c:v>0.37092987804878153</c:v>
                </c:pt>
                <c:pt idx="2652">
                  <c:v>0.37092987804878153</c:v>
                </c:pt>
                <c:pt idx="2653">
                  <c:v>0.37092987804878153</c:v>
                </c:pt>
                <c:pt idx="2654">
                  <c:v>0.37092987804878153</c:v>
                </c:pt>
                <c:pt idx="2655">
                  <c:v>0.37092987804878153</c:v>
                </c:pt>
                <c:pt idx="2656">
                  <c:v>0.37092987804878153</c:v>
                </c:pt>
                <c:pt idx="2657">
                  <c:v>0.37092987804878153</c:v>
                </c:pt>
                <c:pt idx="2658">
                  <c:v>0.37092987804878153</c:v>
                </c:pt>
                <c:pt idx="2659">
                  <c:v>0.37092987804878153</c:v>
                </c:pt>
                <c:pt idx="2660">
                  <c:v>0.37092987804878153</c:v>
                </c:pt>
                <c:pt idx="2661">
                  <c:v>0.37092987804878153</c:v>
                </c:pt>
                <c:pt idx="2662">
                  <c:v>0.37092987804878153</c:v>
                </c:pt>
                <c:pt idx="2663">
                  <c:v>0.37092987804878153</c:v>
                </c:pt>
                <c:pt idx="2664">
                  <c:v>0.37092987804878153</c:v>
                </c:pt>
                <c:pt idx="2665">
                  <c:v>0.37092987804878153</c:v>
                </c:pt>
                <c:pt idx="2666">
                  <c:v>0.37092987804878153</c:v>
                </c:pt>
                <c:pt idx="2667">
                  <c:v>0.37092987804878153</c:v>
                </c:pt>
                <c:pt idx="2668">
                  <c:v>0.37092987804878153</c:v>
                </c:pt>
                <c:pt idx="2669">
                  <c:v>0.37092987804878153</c:v>
                </c:pt>
                <c:pt idx="2670">
                  <c:v>0.37092987804878153</c:v>
                </c:pt>
                <c:pt idx="2671">
                  <c:v>0.37092987804878153</c:v>
                </c:pt>
                <c:pt idx="2672">
                  <c:v>0.37092987804878153</c:v>
                </c:pt>
                <c:pt idx="2673">
                  <c:v>0.37092987804878153</c:v>
                </c:pt>
                <c:pt idx="2674">
                  <c:v>0.37092987804878153</c:v>
                </c:pt>
                <c:pt idx="2675">
                  <c:v>0.37092987804878153</c:v>
                </c:pt>
                <c:pt idx="2676">
                  <c:v>0.37092987804878153</c:v>
                </c:pt>
                <c:pt idx="2677">
                  <c:v>0.37092987804878153</c:v>
                </c:pt>
                <c:pt idx="2678">
                  <c:v>0.37092987804878153</c:v>
                </c:pt>
                <c:pt idx="2679">
                  <c:v>0.37018292682926912</c:v>
                </c:pt>
                <c:pt idx="2680">
                  <c:v>0.37018292682926912</c:v>
                </c:pt>
                <c:pt idx="2681">
                  <c:v>0.37018292682926912</c:v>
                </c:pt>
                <c:pt idx="2682">
                  <c:v>0.37018292682926912</c:v>
                </c:pt>
                <c:pt idx="2683">
                  <c:v>0.37018292682926912</c:v>
                </c:pt>
                <c:pt idx="2684">
                  <c:v>0.37018292682926912</c:v>
                </c:pt>
                <c:pt idx="2685">
                  <c:v>0.37018292682926912</c:v>
                </c:pt>
                <c:pt idx="2686">
                  <c:v>0.37018292682926912</c:v>
                </c:pt>
                <c:pt idx="2687">
                  <c:v>0.37018292682926912</c:v>
                </c:pt>
                <c:pt idx="2688">
                  <c:v>0.37018292682926912</c:v>
                </c:pt>
                <c:pt idx="2689">
                  <c:v>0.37018292682926912</c:v>
                </c:pt>
                <c:pt idx="2690">
                  <c:v>0.37018292682926912</c:v>
                </c:pt>
                <c:pt idx="2691">
                  <c:v>0.37018292682926912</c:v>
                </c:pt>
                <c:pt idx="2692">
                  <c:v>0.37018292682926912</c:v>
                </c:pt>
                <c:pt idx="2693">
                  <c:v>0.37018292682926912</c:v>
                </c:pt>
                <c:pt idx="2694">
                  <c:v>0.37018292682926912</c:v>
                </c:pt>
                <c:pt idx="2695">
                  <c:v>0.37018292682926912</c:v>
                </c:pt>
                <c:pt idx="2696">
                  <c:v>0.37018292682926912</c:v>
                </c:pt>
                <c:pt idx="2697">
                  <c:v>0.37018292682926912</c:v>
                </c:pt>
                <c:pt idx="2698">
                  <c:v>0.37018292682926912</c:v>
                </c:pt>
                <c:pt idx="2699">
                  <c:v>0.37018292682926912</c:v>
                </c:pt>
                <c:pt idx="2700">
                  <c:v>0.37018292682926912</c:v>
                </c:pt>
                <c:pt idx="2701">
                  <c:v>0.37018292682926912</c:v>
                </c:pt>
                <c:pt idx="2702">
                  <c:v>0.37018292682926912</c:v>
                </c:pt>
                <c:pt idx="2703">
                  <c:v>0.37018292682926912</c:v>
                </c:pt>
                <c:pt idx="2704">
                  <c:v>0.37018292682926912</c:v>
                </c:pt>
                <c:pt idx="2705">
                  <c:v>0.37018292682926912</c:v>
                </c:pt>
                <c:pt idx="2706">
                  <c:v>0.37018292682926912</c:v>
                </c:pt>
                <c:pt idx="2707">
                  <c:v>0.37018292682926912</c:v>
                </c:pt>
                <c:pt idx="2708">
                  <c:v>0.37018292682926912</c:v>
                </c:pt>
                <c:pt idx="2709">
                  <c:v>0.36984756097561067</c:v>
                </c:pt>
                <c:pt idx="2710">
                  <c:v>0.36984756097561067</c:v>
                </c:pt>
                <c:pt idx="2711">
                  <c:v>0.36984756097561067</c:v>
                </c:pt>
                <c:pt idx="2712">
                  <c:v>0.36984756097561067</c:v>
                </c:pt>
                <c:pt idx="2713">
                  <c:v>0.36984756097561067</c:v>
                </c:pt>
                <c:pt idx="2714">
                  <c:v>0.36984756097561067</c:v>
                </c:pt>
                <c:pt idx="2715">
                  <c:v>0.36984756097561067</c:v>
                </c:pt>
                <c:pt idx="2716">
                  <c:v>0.36984756097561067</c:v>
                </c:pt>
                <c:pt idx="2717">
                  <c:v>0.36984756097561067</c:v>
                </c:pt>
                <c:pt idx="2718">
                  <c:v>0.36984756097561067</c:v>
                </c:pt>
                <c:pt idx="2719">
                  <c:v>0.36984756097561067</c:v>
                </c:pt>
                <c:pt idx="2720">
                  <c:v>0.36984756097561067</c:v>
                </c:pt>
                <c:pt idx="2721">
                  <c:v>0.36984756097561067</c:v>
                </c:pt>
                <c:pt idx="2722">
                  <c:v>0.36984756097561067</c:v>
                </c:pt>
                <c:pt idx="2723">
                  <c:v>0.36984756097561067</c:v>
                </c:pt>
                <c:pt idx="2724">
                  <c:v>0.36984756097561067</c:v>
                </c:pt>
                <c:pt idx="2725">
                  <c:v>0.36984756097561067</c:v>
                </c:pt>
                <c:pt idx="2726">
                  <c:v>0.36984756097561067</c:v>
                </c:pt>
                <c:pt idx="2727">
                  <c:v>0.36984756097561067</c:v>
                </c:pt>
                <c:pt idx="2728">
                  <c:v>0.36984756097561067</c:v>
                </c:pt>
                <c:pt idx="2729">
                  <c:v>0.36984756097561067</c:v>
                </c:pt>
                <c:pt idx="2730">
                  <c:v>0.36984756097561067</c:v>
                </c:pt>
                <c:pt idx="2731">
                  <c:v>0.36984756097561067</c:v>
                </c:pt>
                <c:pt idx="2732">
                  <c:v>0.36984756097561067</c:v>
                </c:pt>
                <c:pt idx="2733">
                  <c:v>0.36984756097561067</c:v>
                </c:pt>
                <c:pt idx="2734">
                  <c:v>0.36984756097561067</c:v>
                </c:pt>
                <c:pt idx="2735">
                  <c:v>0.36984756097561067</c:v>
                </c:pt>
                <c:pt idx="2736">
                  <c:v>0.36984756097561067</c:v>
                </c:pt>
                <c:pt idx="2737">
                  <c:v>0.36984756097561067</c:v>
                </c:pt>
                <c:pt idx="2738">
                  <c:v>0.36984756097561067</c:v>
                </c:pt>
                <c:pt idx="2739">
                  <c:v>0.36984756097561067</c:v>
                </c:pt>
                <c:pt idx="2740">
                  <c:v>0.36663109756097656</c:v>
                </c:pt>
                <c:pt idx="2741">
                  <c:v>0.36663109756097656</c:v>
                </c:pt>
                <c:pt idx="2742">
                  <c:v>0.36663109756097656</c:v>
                </c:pt>
                <c:pt idx="2743">
                  <c:v>0.36663109756097656</c:v>
                </c:pt>
                <c:pt idx="2744">
                  <c:v>0.36663109756097656</c:v>
                </c:pt>
                <c:pt idx="2745">
                  <c:v>0.36663109756097656</c:v>
                </c:pt>
                <c:pt idx="2746">
                  <c:v>0.36663109756097656</c:v>
                </c:pt>
                <c:pt idx="2747">
                  <c:v>0.36663109756097656</c:v>
                </c:pt>
                <c:pt idx="2748">
                  <c:v>0.36663109756097656</c:v>
                </c:pt>
                <c:pt idx="2749">
                  <c:v>0.36663109756097656</c:v>
                </c:pt>
                <c:pt idx="2750">
                  <c:v>0.36663109756097656</c:v>
                </c:pt>
                <c:pt idx="2751">
                  <c:v>0.36663109756097656</c:v>
                </c:pt>
                <c:pt idx="2752">
                  <c:v>0.36663109756097656</c:v>
                </c:pt>
                <c:pt idx="2753">
                  <c:v>0.36663109756097656</c:v>
                </c:pt>
                <c:pt idx="2754">
                  <c:v>0.36663109756097656</c:v>
                </c:pt>
                <c:pt idx="2755">
                  <c:v>0.36663109756097656</c:v>
                </c:pt>
                <c:pt idx="2756">
                  <c:v>0.36663109756097656</c:v>
                </c:pt>
                <c:pt idx="2757">
                  <c:v>0.36663109756097656</c:v>
                </c:pt>
                <c:pt idx="2758">
                  <c:v>0.36663109756097656</c:v>
                </c:pt>
                <c:pt idx="2759">
                  <c:v>0.36663109756097656</c:v>
                </c:pt>
                <c:pt idx="2760">
                  <c:v>0.36663109756097656</c:v>
                </c:pt>
                <c:pt idx="2761">
                  <c:v>0.36663109756097656</c:v>
                </c:pt>
                <c:pt idx="2762">
                  <c:v>0.36663109756097656</c:v>
                </c:pt>
                <c:pt idx="2763">
                  <c:v>0.36663109756097656</c:v>
                </c:pt>
                <c:pt idx="2764">
                  <c:v>0.36663109756097656</c:v>
                </c:pt>
                <c:pt idx="2765">
                  <c:v>0.36663109756097656</c:v>
                </c:pt>
                <c:pt idx="2766">
                  <c:v>0.36663109756097656</c:v>
                </c:pt>
                <c:pt idx="2767">
                  <c:v>0.36663109756097656</c:v>
                </c:pt>
                <c:pt idx="2768">
                  <c:v>0.36663109756097656</c:v>
                </c:pt>
                <c:pt idx="2769">
                  <c:v>0.36663109756097656</c:v>
                </c:pt>
                <c:pt idx="2770">
                  <c:v>0.3632621951219519</c:v>
                </c:pt>
                <c:pt idx="2771">
                  <c:v>0.3632621951219519</c:v>
                </c:pt>
                <c:pt idx="2772">
                  <c:v>0.3632621951219519</c:v>
                </c:pt>
                <c:pt idx="2773">
                  <c:v>0.3632621951219519</c:v>
                </c:pt>
                <c:pt idx="2774">
                  <c:v>0.3632621951219519</c:v>
                </c:pt>
                <c:pt idx="2775">
                  <c:v>0.3632621951219519</c:v>
                </c:pt>
                <c:pt idx="2776">
                  <c:v>0.3632621951219519</c:v>
                </c:pt>
                <c:pt idx="2777">
                  <c:v>0.3632621951219519</c:v>
                </c:pt>
                <c:pt idx="2778">
                  <c:v>0.3632621951219519</c:v>
                </c:pt>
                <c:pt idx="2779">
                  <c:v>0.3632621951219519</c:v>
                </c:pt>
                <c:pt idx="2780">
                  <c:v>0.3632621951219519</c:v>
                </c:pt>
                <c:pt idx="2781">
                  <c:v>0.3632621951219519</c:v>
                </c:pt>
                <c:pt idx="2782">
                  <c:v>0.3632621951219519</c:v>
                </c:pt>
                <c:pt idx="2783">
                  <c:v>0.3632621951219519</c:v>
                </c:pt>
                <c:pt idx="2784">
                  <c:v>0.3632621951219519</c:v>
                </c:pt>
                <c:pt idx="2785">
                  <c:v>0.3632621951219519</c:v>
                </c:pt>
                <c:pt idx="2786">
                  <c:v>0.3632621951219519</c:v>
                </c:pt>
                <c:pt idx="2787">
                  <c:v>0.3632621951219519</c:v>
                </c:pt>
                <c:pt idx="2788">
                  <c:v>0.3632621951219519</c:v>
                </c:pt>
                <c:pt idx="2789">
                  <c:v>0.3632621951219519</c:v>
                </c:pt>
                <c:pt idx="2790">
                  <c:v>0.3632621951219519</c:v>
                </c:pt>
                <c:pt idx="2791">
                  <c:v>0.3632621951219519</c:v>
                </c:pt>
                <c:pt idx="2792">
                  <c:v>0.3632621951219519</c:v>
                </c:pt>
                <c:pt idx="2793">
                  <c:v>0.3632621951219519</c:v>
                </c:pt>
                <c:pt idx="2794">
                  <c:v>0.3632621951219519</c:v>
                </c:pt>
                <c:pt idx="2795">
                  <c:v>0.3632621951219519</c:v>
                </c:pt>
                <c:pt idx="2796">
                  <c:v>0.3632621951219519</c:v>
                </c:pt>
                <c:pt idx="2797">
                  <c:v>0.3632621951219519</c:v>
                </c:pt>
                <c:pt idx="2798">
                  <c:v>0.3632621951219519</c:v>
                </c:pt>
                <c:pt idx="2799">
                  <c:v>0.3632621951219519</c:v>
                </c:pt>
                <c:pt idx="2800">
                  <c:v>0.3632621951219519</c:v>
                </c:pt>
                <c:pt idx="2801">
                  <c:v>0.35977134146341538</c:v>
                </c:pt>
                <c:pt idx="2802">
                  <c:v>0.35977134146341538</c:v>
                </c:pt>
                <c:pt idx="2803">
                  <c:v>0.35977134146341538</c:v>
                </c:pt>
                <c:pt idx="2804">
                  <c:v>0.35977134146341538</c:v>
                </c:pt>
                <c:pt idx="2805">
                  <c:v>0.35977134146341538</c:v>
                </c:pt>
                <c:pt idx="2806">
                  <c:v>0.35977134146341538</c:v>
                </c:pt>
                <c:pt idx="2807">
                  <c:v>0.35977134146341538</c:v>
                </c:pt>
                <c:pt idx="2808">
                  <c:v>0.35977134146341538</c:v>
                </c:pt>
                <c:pt idx="2809">
                  <c:v>0.35977134146341538</c:v>
                </c:pt>
                <c:pt idx="2810">
                  <c:v>0.35977134146341538</c:v>
                </c:pt>
                <c:pt idx="2811">
                  <c:v>0.35977134146341538</c:v>
                </c:pt>
                <c:pt idx="2812">
                  <c:v>0.35977134146341538</c:v>
                </c:pt>
                <c:pt idx="2813">
                  <c:v>0.35977134146341538</c:v>
                </c:pt>
                <c:pt idx="2814">
                  <c:v>0.35977134146341538</c:v>
                </c:pt>
                <c:pt idx="2815">
                  <c:v>0.35977134146341538</c:v>
                </c:pt>
                <c:pt idx="2816">
                  <c:v>0.35977134146341538</c:v>
                </c:pt>
                <c:pt idx="2817">
                  <c:v>0.35977134146341538</c:v>
                </c:pt>
                <c:pt idx="2818">
                  <c:v>0.35977134146341538</c:v>
                </c:pt>
                <c:pt idx="2819">
                  <c:v>0.35977134146341538</c:v>
                </c:pt>
                <c:pt idx="2820">
                  <c:v>0.35977134146341538</c:v>
                </c:pt>
                <c:pt idx="2821">
                  <c:v>0.35977134146341538</c:v>
                </c:pt>
                <c:pt idx="2822">
                  <c:v>0.35977134146341538</c:v>
                </c:pt>
                <c:pt idx="2823">
                  <c:v>0.35977134146341538</c:v>
                </c:pt>
                <c:pt idx="2824">
                  <c:v>0.35977134146341538</c:v>
                </c:pt>
                <c:pt idx="2825">
                  <c:v>0.35977134146341538</c:v>
                </c:pt>
                <c:pt idx="2826">
                  <c:v>0.35977134146341538</c:v>
                </c:pt>
                <c:pt idx="2827">
                  <c:v>0.35977134146341538</c:v>
                </c:pt>
                <c:pt idx="2828">
                  <c:v>0.35977134146341538</c:v>
                </c:pt>
                <c:pt idx="2829">
                  <c:v>0.35977134146341538</c:v>
                </c:pt>
                <c:pt idx="2830">
                  <c:v>0.3544207317073178</c:v>
                </c:pt>
                <c:pt idx="2831">
                  <c:v>0.3544207317073178</c:v>
                </c:pt>
                <c:pt idx="2832">
                  <c:v>0.3544207317073178</c:v>
                </c:pt>
                <c:pt idx="2833">
                  <c:v>0.3544207317073178</c:v>
                </c:pt>
                <c:pt idx="2834">
                  <c:v>0.3544207317073178</c:v>
                </c:pt>
                <c:pt idx="2835">
                  <c:v>0.3544207317073178</c:v>
                </c:pt>
                <c:pt idx="2836">
                  <c:v>0.3544207317073178</c:v>
                </c:pt>
                <c:pt idx="2837">
                  <c:v>0.3544207317073178</c:v>
                </c:pt>
                <c:pt idx="2838">
                  <c:v>0.3544207317073178</c:v>
                </c:pt>
                <c:pt idx="2839">
                  <c:v>0.3544207317073178</c:v>
                </c:pt>
                <c:pt idx="2840">
                  <c:v>0.3544207317073178</c:v>
                </c:pt>
                <c:pt idx="2841">
                  <c:v>0.3544207317073178</c:v>
                </c:pt>
                <c:pt idx="2842">
                  <c:v>0.3544207317073178</c:v>
                </c:pt>
                <c:pt idx="2843">
                  <c:v>0.3544207317073178</c:v>
                </c:pt>
                <c:pt idx="2844">
                  <c:v>0.3544207317073178</c:v>
                </c:pt>
                <c:pt idx="2845">
                  <c:v>0.3544207317073178</c:v>
                </c:pt>
                <c:pt idx="2846">
                  <c:v>0.3544207317073178</c:v>
                </c:pt>
                <c:pt idx="2847">
                  <c:v>0.3544207317073178</c:v>
                </c:pt>
                <c:pt idx="2848">
                  <c:v>0.3544207317073178</c:v>
                </c:pt>
                <c:pt idx="2849">
                  <c:v>0.3544207317073178</c:v>
                </c:pt>
                <c:pt idx="2850">
                  <c:v>0.3544207317073178</c:v>
                </c:pt>
                <c:pt idx="2851">
                  <c:v>0.3544207317073178</c:v>
                </c:pt>
                <c:pt idx="2852">
                  <c:v>0.3544207317073178</c:v>
                </c:pt>
                <c:pt idx="2853">
                  <c:v>0.3544207317073178</c:v>
                </c:pt>
                <c:pt idx="2854">
                  <c:v>0.3544207317073178</c:v>
                </c:pt>
                <c:pt idx="2855">
                  <c:v>0.3544207317073178</c:v>
                </c:pt>
                <c:pt idx="2856">
                  <c:v>0.3544207317073178</c:v>
                </c:pt>
                <c:pt idx="2857">
                  <c:v>0.3544207317073178</c:v>
                </c:pt>
                <c:pt idx="2858">
                  <c:v>0.3544207317073178</c:v>
                </c:pt>
                <c:pt idx="2859">
                  <c:v>0.3544207317073178</c:v>
                </c:pt>
                <c:pt idx="2860">
                  <c:v>0.3544207317073178</c:v>
                </c:pt>
                <c:pt idx="2861">
                  <c:v>0.34795731707317135</c:v>
                </c:pt>
                <c:pt idx="2862">
                  <c:v>0.34795731707317135</c:v>
                </c:pt>
                <c:pt idx="2863">
                  <c:v>0.34795731707317135</c:v>
                </c:pt>
                <c:pt idx="2864">
                  <c:v>0.34795731707317135</c:v>
                </c:pt>
                <c:pt idx="2865">
                  <c:v>0.34795731707317135</c:v>
                </c:pt>
                <c:pt idx="2866">
                  <c:v>0.34795731707317135</c:v>
                </c:pt>
                <c:pt idx="2867">
                  <c:v>0.34795731707317135</c:v>
                </c:pt>
                <c:pt idx="2868">
                  <c:v>0.34795731707317135</c:v>
                </c:pt>
                <c:pt idx="2869">
                  <c:v>0.34795731707317135</c:v>
                </c:pt>
                <c:pt idx="2870">
                  <c:v>0.34795731707317135</c:v>
                </c:pt>
                <c:pt idx="2871">
                  <c:v>0.34795731707317135</c:v>
                </c:pt>
                <c:pt idx="2872">
                  <c:v>0.34795731707317135</c:v>
                </c:pt>
                <c:pt idx="2873">
                  <c:v>0.34795731707317135</c:v>
                </c:pt>
                <c:pt idx="2874">
                  <c:v>0.34795731707317135</c:v>
                </c:pt>
                <c:pt idx="2875">
                  <c:v>0.34795731707317135</c:v>
                </c:pt>
                <c:pt idx="2876">
                  <c:v>0.34795731707317135</c:v>
                </c:pt>
                <c:pt idx="2877">
                  <c:v>0.34795731707317135</c:v>
                </c:pt>
                <c:pt idx="2878">
                  <c:v>0.34795731707317135</c:v>
                </c:pt>
                <c:pt idx="2879">
                  <c:v>0.34795731707317135</c:v>
                </c:pt>
                <c:pt idx="2880">
                  <c:v>0.34795731707317135</c:v>
                </c:pt>
                <c:pt idx="2881">
                  <c:v>0.34795731707317135</c:v>
                </c:pt>
                <c:pt idx="2882">
                  <c:v>0.34795731707317135</c:v>
                </c:pt>
                <c:pt idx="2883">
                  <c:v>0.34795731707317135</c:v>
                </c:pt>
                <c:pt idx="2884">
                  <c:v>0.34795731707317135</c:v>
                </c:pt>
                <c:pt idx="2885">
                  <c:v>0.34795731707317135</c:v>
                </c:pt>
                <c:pt idx="2886">
                  <c:v>0.34795731707317135</c:v>
                </c:pt>
                <c:pt idx="2887">
                  <c:v>0.34795731707317135</c:v>
                </c:pt>
                <c:pt idx="2888">
                  <c:v>0.34795731707317135</c:v>
                </c:pt>
                <c:pt idx="2889">
                  <c:v>0.34795731707317135</c:v>
                </c:pt>
                <c:pt idx="2890">
                  <c:v>0.34795731707317135</c:v>
                </c:pt>
                <c:pt idx="2891">
                  <c:v>0.34795731707317135</c:v>
                </c:pt>
                <c:pt idx="2892">
                  <c:v>0.34125000000000072</c:v>
                </c:pt>
                <c:pt idx="2893">
                  <c:v>0.34125000000000072</c:v>
                </c:pt>
                <c:pt idx="2894">
                  <c:v>0.34125000000000072</c:v>
                </c:pt>
                <c:pt idx="2895">
                  <c:v>0.34125000000000072</c:v>
                </c:pt>
                <c:pt idx="2896">
                  <c:v>0.34125000000000072</c:v>
                </c:pt>
                <c:pt idx="2897">
                  <c:v>0.34125000000000072</c:v>
                </c:pt>
                <c:pt idx="2898">
                  <c:v>0.34125000000000072</c:v>
                </c:pt>
                <c:pt idx="2899">
                  <c:v>0.34125000000000072</c:v>
                </c:pt>
                <c:pt idx="2900">
                  <c:v>0.34125000000000072</c:v>
                </c:pt>
                <c:pt idx="2901">
                  <c:v>0.34125000000000072</c:v>
                </c:pt>
                <c:pt idx="2902">
                  <c:v>0.34125000000000072</c:v>
                </c:pt>
                <c:pt idx="2903">
                  <c:v>0.34125000000000072</c:v>
                </c:pt>
                <c:pt idx="2904">
                  <c:v>0.34125000000000072</c:v>
                </c:pt>
                <c:pt idx="2905">
                  <c:v>0.34125000000000072</c:v>
                </c:pt>
                <c:pt idx="2906">
                  <c:v>0.34125000000000072</c:v>
                </c:pt>
                <c:pt idx="2907">
                  <c:v>0.34125000000000072</c:v>
                </c:pt>
                <c:pt idx="2908">
                  <c:v>0.34125000000000072</c:v>
                </c:pt>
                <c:pt idx="2909">
                  <c:v>0.34125000000000072</c:v>
                </c:pt>
                <c:pt idx="2910">
                  <c:v>0.34125000000000072</c:v>
                </c:pt>
                <c:pt idx="2911">
                  <c:v>0.34125000000000072</c:v>
                </c:pt>
                <c:pt idx="2912">
                  <c:v>0.34125000000000072</c:v>
                </c:pt>
                <c:pt idx="2913">
                  <c:v>0.34125000000000072</c:v>
                </c:pt>
                <c:pt idx="2914">
                  <c:v>0.34125000000000072</c:v>
                </c:pt>
                <c:pt idx="2915">
                  <c:v>0.34125000000000072</c:v>
                </c:pt>
                <c:pt idx="2916">
                  <c:v>0.34125000000000072</c:v>
                </c:pt>
                <c:pt idx="2917">
                  <c:v>0.34125000000000072</c:v>
                </c:pt>
                <c:pt idx="2918">
                  <c:v>0.34125000000000072</c:v>
                </c:pt>
                <c:pt idx="2919">
                  <c:v>0.34125000000000072</c:v>
                </c:pt>
                <c:pt idx="2920">
                  <c:v>0.34125000000000072</c:v>
                </c:pt>
                <c:pt idx="2921">
                  <c:v>0.34125000000000072</c:v>
                </c:pt>
                <c:pt idx="2922">
                  <c:v>0.33321646341463484</c:v>
                </c:pt>
                <c:pt idx="2923">
                  <c:v>0.33321646341463484</c:v>
                </c:pt>
                <c:pt idx="2924">
                  <c:v>0.33321646341463484</c:v>
                </c:pt>
                <c:pt idx="2925">
                  <c:v>0.33321646341463484</c:v>
                </c:pt>
                <c:pt idx="2926">
                  <c:v>0.33321646341463484</c:v>
                </c:pt>
                <c:pt idx="2927">
                  <c:v>0.33321646341463484</c:v>
                </c:pt>
                <c:pt idx="2928">
                  <c:v>0.33321646341463484</c:v>
                </c:pt>
                <c:pt idx="2929">
                  <c:v>0.33321646341463484</c:v>
                </c:pt>
                <c:pt idx="2930">
                  <c:v>0.33321646341463484</c:v>
                </c:pt>
                <c:pt idx="2931">
                  <c:v>0.33321646341463484</c:v>
                </c:pt>
                <c:pt idx="2932">
                  <c:v>0.33321646341463484</c:v>
                </c:pt>
                <c:pt idx="2933">
                  <c:v>0.33321646341463484</c:v>
                </c:pt>
                <c:pt idx="2934">
                  <c:v>0.33321646341463484</c:v>
                </c:pt>
                <c:pt idx="2935">
                  <c:v>0.33321646341463484</c:v>
                </c:pt>
                <c:pt idx="2936">
                  <c:v>0.33321646341463484</c:v>
                </c:pt>
                <c:pt idx="2937">
                  <c:v>0.33321646341463484</c:v>
                </c:pt>
                <c:pt idx="2938">
                  <c:v>0.33321646341463484</c:v>
                </c:pt>
                <c:pt idx="2939">
                  <c:v>0.33321646341463484</c:v>
                </c:pt>
                <c:pt idx="2940">
                  <c:v>0.33321646341463484</c:v>
                </c:pt>
                <c:pt idx="2941">
                  <c:v>0.33321646341463484</c:v>
                </c:pt>
                <c:pt idx="2942">
                  <c:v>0.33321646341463484</c:v>
                </c:pt>
                <c:pt idx="2943">
                  <c:v>0.33321646341463484</c:v>
                </c:pt>
                <c:pt idx="2944">
                  <c:v>0.33321646341463484</c:v>
                </c:pt>
                <c:pt idx="2945">
                  <c:v>0.33321646341463484</c:v>
                </c:pt>
                <c:pt idx="2946">
                  <c:v>0.33321646341463484</c:v>
                </c:pt>
                <c:pt idx="2947">
                  <c:v>0.33321646341463484</c:v>
                </c:pt>
                <c:pt idx="2948">
                  <c:v>0.33321646341463484</c:v>
                </c:pt>
                <c:pt idx="2949">
                  <c:v>0.33321646341463484</c:v>
                </c:pt>
                <c:pt idx="2950">
                  <c:v>0.33321646341463484</c:v>
                </c:pt>
                <c:pt idx="2951">
                  <c:v>0.33321646341463484</c:v>
                </c:pt>
                <c:pt idx="2952">
                  <c:v>0.33321646341463484</c:v>
                </c:pt>
                <c:pt idx="2953">
                  <c:v>0.32449695121951305</c:v>
                </c:pt>
                <c:pt idx="2954">
                  <c:v>0.32449695121951305</c:v>
                </c:pt>
                <c:pt idx="2955">
                  <c:v>0.32449695121951305</c:v>
                </c:pt>
                <c:pt idx="2956">
                  <c:v>0.32449695121951305</c:v>
                </c:pt>
                <c:pt idx="2957">
                  <c:v>0.32449695121951305</c:v>
                </c:pt>
                <c:pt idx="2958">
                  <c:v>0.32449695121951305</c:v>
                </c:pt>
                <c:pt idx="2959">
                  <c:v>0.32449695121951305</c:v>
                </c:pt>
                <c:pt idx="2960">
                  <c:v>0.32449695121951305</c:v>
                </c:pt>
                <c:pt idx="2961">
                  <c:v>0.32449695121951305</c:v>
                </c:pt>
                <c:pt idx="2962">
                  <c:v>0.32449695121951305</c:v>
                </c:pt>
                <c:pt idx="2963">
                  <c:v>0.32449695121951305</c:v>
                </c:pt>
                <c:pt idx="2964">
                  <c:v>0.32449695121951305</c:v>
                </c:pt>
                <c:pt idx="2965">
                  <c:v>0.32449695121951305</c:v>
                </c:pt>
                <c:pt idx="2966">
                  <c:v>0.32449695121951305</c:v>
                </c:pt>
                <c:pt idx="2967">
                  <c:v>0.32449695121951305</c:v>
                </c:pt>
                <c:pt idx="2968">
                  <c:v>0.32449695121951305</c:v>
                </c:pt>
                <c:pt idx="2969">
                  <c:v>0.32449695121951305</c:v>
                </c:pt>
                <c:pt idx="2970">
                  <c:v>0.32449695121951305</c:v>
                </c:pt>
                <c:pt idx="2971">
                  <c:v>0.32449695121951305</c:v>
                </c:pt>
                <c:pt idx="2972">
                  <c:v>0.32449695121951305</c:v>
                </c:pt>
                <c:pt idx="2973">
                  <c:v>0.32449695121951305</c:v>
                </c:pt>
                <c:pt idx="2974">
                  <c:v>0.32449695121951305</c:v>
                </c:pt>
                <c:pt idx="2975">
                  <c:v>0.32449695121951305</c:v>
                </c:pt>
                <c:pt idx="2976">
                  <c:v>0.32449695121951305</c:v>
                </c:pt>
                <c:pt idx="2977">
                  <c:v>0.32449695121951305</c:v>
                </c:pt>
                <c:pt idx="2978">
                  <c:v>0.32449695121951305</c:v>
                </c:pt>
                <c:pt idx="2979">
                  <c:v>0.32449695121951305</c:v>
                </c:pt>
                <c:pt idx="2980">
                  <c:v>0.32449695121951305</c:v>
                </c:pt>
                <c:pt idx="2981">
                  <c:v>0.32449695121951305</c:v>
                </c:pt>
                <c:pt idx="2982">
                  <c:v>0.32449695121951305</c:v>
                </c:pt>
                <c:pt idx="2983">
                  <c:v>0.31652439024390322</c:v>
                </c:pt>
                <c:pt idx="2984">
                  <c:v>0.31652439024390322</c:v>
                </c:pt>
                <c:pt idx="2985">
                  <c:v>0.31652439024390322</c:v>
                </c:pt>
                <c:pt idx="2986">
                  <c:v>0.31652439024390322</c:v>
                </c:pt>
                <c:pt idx="2987">
                  <c:v>0.31652439024390322</c:v>
                </c:pt>
                <c:pt idx="2988">
                  <c:v>0.31652439024390322</c:v>
                </c:pt>
                <c:pt idx="2989">
                  <c:v>0.31652439024390322</c:v>
                </c:pt>
                <c:pt idx="2990">
                  <c:v>0.31652439024390322</c:v>
                </c:pt>
                <c:pt idx="2991">
                  <c:v>0.31652439024390322</c:v>
                </c:pt>
                <c:pt idx="2992">
                  <c:v>0.31652439024390322</c:v>
                </c:pt>
                <c:pt idx="2993">
                  <c:v>0.31652439024390322</c:v>
                </c:pt>
                <c:pt idx="2994">
                  <c:v>0.31652439024390322</c:v>
                </c:pt>
                <c:pt idx="2995">
                  <c:v>0.31652439024390322</c:v>
                </c:pt>
                <c:pt idx="2996">
                  <c:v>0.31652439024390322</c:v>
                </c:pt>
                <c:pt idx="2997">
                  <c:v>0.31652439024390322</c:v>
                </c:pt>
                <c:pt idx="2998">
                  <c:v>0.31652439024390322</c:v>
                </c:pt>
                <c:pt idx="2999">
                  <c:v>0.31652439024390322</c:v>
                </c:pt>
                <c:pt idx="3000">
                  <c:v>0.31652439024390322</c:v>
                </c:pt>
                <c:pt idx="3001">
                  <c:v>0.31652439024390322</c:v>
                </c:pt>
                <c:pt idx="3002">
                  <c:v>0.31652439024390322</c:v>
                </c:pt>
                <c:pt idx="3003">
                  <c:v>0.31652439024390322</c:v>
                </c:pt>
                <c:pt idx="3004">
                  <c:v>0.31652439024390322</c:v>
                </c:pt>
                <c:pt idx="3005">
                  <c:v>0.31652439024390322</c:v>
                </c:pt>
                <c:pt idx="3006">
                  <c:v>0.31652439024390322</c:v>
                </c:pt>
                <c:pt idx="3007">
                  <c:v>0.31652439024390322</c:v>
                </c:pt>
                <c:pt idx="3008">
                  <c:v>0.31652439024390322</c:v>
                </c:pt>
                <c:pt idx="3009">
                  <c:v>0.31652439024390322</c:v>
                </c:pt>
                <c:pt idx="3010">
                  <c:v>0.31652439024390322</c:v>
                </c:pt>
                <c:pt idx="3011">
                  <c:v>0.31652439024390322</c:v>
                </c:pt>
                <c:pt idx="3012">
                  <c:v>0.31652439024390322</c:v>
                </c:pt>
                <c:pt idx="3013">
                  <c:v>0.31652439024390322</c:v>
                </c:pt>
                <c:pt idx="3014">
                  <c:v>0.30868902439024448</c:v>
                </c:pt>
                <c:pt idx="3015">
                  <c:v>0.30868902439024448</c:v>
                </c:pt>
                <c:pt idx="3016">
                  <c:v>0.30868902439024448</c:v>
                </c:pt>
                <c:pt idx="3017">
                  <c:v>0.30868902439024448</c:v>
                </c:pt>
                <c:pt idx="3018">
                  <c:v>0.30868902439024448</c:v>
                </c:pt>
                <c:pt idx="3019">
                  <c:v>0.30868902439024448</c:v>
                </c:pt>
                <c:pt idx="3020">
                  <c:v>0.30868902439024448</c:v>
                </c:pt>
                <c:pt idx="3021">
                  <c:v>0.30868902439024448</c:v>
                </c:pt>
                <c:pt idx="3022">
                  <c:v>0.30868902439024448</c:v>
                </c:pt>
                <c:pt idx="3023">
                  <c:v>0.30868902439024448</c:v>
                </c:pt>
                <c:pt idx="3024">
                  <c:v>0.30868902439024448</c:v>
                </c:pt>
                <c:pt idx="3025">
                  <c:v>0.30868902439024448</c:v>
                </c:pt>
                <c:pt idx="3026">
                  <c:v>0.30868902439024448</c:v>
                </c:pt>
                <c:pt idx="3027">
                  <c:v>0.30868902439024448</c:v>
                </c:pt>
                <c:pt idx="3028">
                  <c:v>0.30868902439024448</c:v>
                </c:pt>
                <c:pt idx="3029">
                  <c:v>0.30868902439024448</c:v>
                </c:pt>
                <c:pt idx="3030">
                  <c:v>0.30868902439024448</c:v>
                </c:pt>
                <c:pt idx="3031">
                  <c:v>0.30868902439024448</c:v>
                </c:pt>
                <c:pt idx="3032">
                  <c:v>0.30868902439024448</c:v>
                </c:pt>
                <c:pt idx="3033">
                  <c:v>0.30868902439024448</c:v>
                </c:pt>
                <c:pt idx="3034">
                  <c:v>0.30868902439024448</c:v>
                </c:pt>
                <c:pt idx="3035">
                  <c:v>0.30868902439024448</c:v>
                </c:pt>
                <c:pt idx="3036">
                  <c:v>0.30868902439024448</c:v>
                </c:pt>
                <c:pt idx="3037">
                  <c:v>0.30868902439024448</c:v>
                </c:pt>
                <c:pt idx="3038">
                  <c:v>0.30868902439024448</c:v>
                </c:pt>
                <c:pt idx="3039">
                  <c:v>0.30868902439024448</c:v>
                </c:pt>
                <c:pt idx="3040">
                  <c:v>0.30868902439024448</c:v>
                </c:pt>
                <c:pt idx="3041">
                  <c:v>0.30868902439024448</c:v>
                </c:pt>
                <c:pt idx="3042">
                  <c:v>0.30868902439024448</c:v>
                </c:pt>
                <c:pt idx="3043">
                  <c:v>0.30868902439024448</c:v>
                </c:pt>
                <c:pt idx="3044">
                  <c:v>0.30868902439024448</c:v>
                </c:pt>
                <c:pt idx="3045">
                  <c:v>0.29972560975609808</c:v>
                </c:pt>
                <c:pt idx="3046">
                  <c:v>0.29972560975609808</c:v>
                </c:pt>
                <c:pt idx="3047">
                  <c:v>0.29972560975609808</c:v>
                </c:pt>
                <c:pt idx="3048">
                  <c:v>0.29972560975609808</c:v>
                </c:pt>
                <c:pt idx="3049">
                  <c:v>0.29972560975609808</c:v>
                </c:pt>
                <c:pt idx="3050">
                  <c:v>0.29972560975609808</c:v>
                </c:pt>
                <c:pt idx="3051">
                  <c:v>0.29972560975609808</c:v>
                </c:pt>
                <c:pt idx="3052">
                  <c:v>0.29972560975609808</c:v>
                </c:pt>
                <c:pt idx="3053">
                  <c:v>0.29972560975609808</c:v>
                </c:pt>
                <c:pt idx="3054">
                  <c:v>0.29972560975609808</c:v>
                </c:pt>
                <c:pt idx="3055">
                  <c:v>0.29972560975609808</c:v>
                </c:pt>
                <c:pt idx="3056">
                  <c:v>0.29972560975609808</c:v>
                </c:pt>
                <c:pt idx="3057">
                  <c:v>0.29972560975609808</c:v>
                </c:pt>
                <c:pt idx="3058">
                  <c:v>0.29972560975609808</c:v>
                </c:pt>
                <c:pt idx="3059">
                  <c:v>0.29972560975609808</c:v>
                </c:pt>
                <c:pt idx="3060">
                  <c:v>0.29972560975609808</c:v>
                </c:pt>
                <c:pt idx="3061">
                  <c:v>0.29972560975609808</c:v>
                </c:pt>
                <c:pt idx="3062">
                  <c:v>0.29972560975609808</c:v>
                </c:pt>
                <c:pt idx="3063">
                  <c:v>0.29972560975609808</c:v>
                </c:pt>
                <c:pt idx="3064">
                  <c:v>0.29972560975609808</c:v>
                </c:pt>
                <c:pt idx="3065">
                  <c:v>0.29972560975609808</c:v>
                </c:pt>
                <c:pt idx="3066">
                  <c:v>0.29972560975609808</c:v>
                </c:pt>
                <c:pt idx="3067">
                  <c:v>0.29972560975609808</c:v>
                </c:pt>
                <c:pt idx="3068">
                  <c:v>0.29972560975609808</c:v>
                </c:pt>
                <c:pt idx="3069">
                  <c:v>0.29972560975609808</c:v>
                </c:pt>
                <c:pt idx="3070">
                  <c:v>0.29972560975609808</c:v>
                </c:pt>
                <c:pt idx="3071">
                  <c:v>0.29972560975609808</c:v>
                </c:pt>
                <c:pt idx="3072">
                  <c:v>0.29972560975609808</c:v>
                </c:pt>
                <c:pt idx="3073">
                  <c:v>0.29972560975609808</c:v>
                </c:pt>
                <c:pt idx="3074">
                  <c:v>0.29972560975609808</c:v>
                </c:pt>
                <c:pt idx="3075">
                  <c:v>0.29071646341463486</c:v>
                </c:pt>
                <c:pt idx="3076">
                  <c:v>0.29071646341463486</c:v>
                </c:pt>
                <c:pt idx="3077">
                  <c:v>0.29071646341463486</c:v>
                </c:pt>
                <c:pt idx="3078">
                  <c:v>0.29071646341463486</c:v>
                </c:pt>
                <c:pt idx="3079">
                  <c:v>0.29071646341463486</c:v>
                </c:pt>
                <c:pt idx="3080">
                  <c:v>0.29071646341463486</c:v>
                </c:pt>
                <c:pt idx="3081">
                  <c:v>0.29071646341463486</c:v>
                </c:pt>
                <c:pt idx="3082">
                  <c:v>0.29071646341463486</c:v>
                </c:pt>
                <c:pt idx="3083">
                  <c:v>0.29071646341463486</c:v>
                </c:pt>
                <c:pt idx="3084">
                  <c:v>0.29071646341463486</c:v>
                </c:pt>
                <c:pt idx="3085">
                  <c:v>0.29071646341463486</c:v>
                </c:pt>
                <c:pt idx="3086">
                  <c:v>0.29071646341463486</c:v>
                </c:pt>
                <c:pt idx="3087">
                  <c:v>0.29071646341463486</c:v>
                </c:pt>
                <c:pt idx="3088">
                  <c:v>0.29071646341463486</c:v>
                </c:pt>
                <c:pt idx="3089">
                  <c:v>0.29071646341463486</c:v>
                </c:pt>
                <c:pt idx="3090">
                  <c:v>0.29071646341463486</c:v>
                </c:pt>
                <c:pt idx="3091">
                  <c:v>0.29071646341463486</c:v>
                </c:pt>
                <c:pt idx="3092">
                  <c:v>0.29071646341463486</c:v>
                </c:pt>
                <c:pt idx="3093">
                  <c:v>0.29071646341463486</c:v>
                </c:pt>
                <c:pt idx="3094">
                  <c:v>0.29071646341463486</c:v>
                </c:pt>
                <c:pt idx="3095">
                  <c:v>0.29071646341463486</c:v>
                </c:pt>
                <c:pt idx="3096">
                  <c:v>0.29071646341463486</c:v>
                </c:pt>
                <c:pt idx="3097">
                  <c:v>0.29071646341463486</c:v>
                </c:pt>
                <c:pt idx="3098">
                  <c:v>0.29071646341463486</c:v>
                </c:pt>
                <c:pt idx="3099">
                  <c:v>0.29071646341463486</c:v>
                </c:pt>
                <c:pt idx="3100">
                  <c:v>0.29071646341463486</c:v>
                </c:pt>
                <c:pt idx="3101">
                  <c:v>0.29071646341463486</c:v>
                </c:pt>
                <c:pt idx="3102">
                  <c:v>0.29071646341463486</c:v>
                </c:pt>
                <c:pt idx="3103">
                  <c:v>0.29071646341463486</c:v>
                </c:pt>
                <c:pt idx="3104">
                  <c:v>0.29071646341463486</c:v>
                </c:pt>
                <c:pt idx="3105">
                  <c:v>0.29071646341463486</c:v>
                </c:pt>
                <c:pt idx="3106">
                  <c:v>0.28169207317073219</c:v>
                </c:pt>
                <c:pt idx="3107">
                  <c:v>0.28169207317073219</c:v>
                </c:pt>
                <c:pt idx="3108">
                  <c:v>0.28169207317073219</c:v>
                </c:pt>
                <c:pt idx="3109">
                  <c:v>0.28169207317073219</c:v>
                </c:pt>
                <c:pt idx="3110">
                  <c:v>0.28169207317073219</c:v>
                </c:pt>
                <c:pt idx="3111">
                  <c:v>0.28169207317073219</c:v>
                </c:pt>
                <c:pt idx="3112">
                  <c:v>0.28169207317073219</c:v>
                </c:pt>
                <c:pt idx="3113">
                  <c:v>0.28169207317073219</c:v>
                </c:pt>
                <c:pt idx="3114">
                  <c:v>0.28169207317073219</c:v>
                </c:pt>
                <c:pt idx="3115">
                  <c:v>0.28169207317073219</c:v>
                </c:pt>
                <c:pt idx="3116">
                  <c:v>0.28169207317073219</c:v>
                </c:pt>
                <c:pt idx="3117">
                  <c:v>0.28169207317073219</c:v>
                </c:pt>
                <c:pt idx="3118">
                  <c:v>0.28169207317073219</c:v>
                </c:pt>
                <c:pt idx="3119">
                  <c:v>0.28169207317073219</c:v>
                </c:pt>
                <c:pt idx="3120">
                  <c:v>0.28169207317073219</c:v>
                </c:pt>
                <c:pt idx="3121">
                  <c:v>0.28169207317073219</c:v>
                </c:pt>
                <c:pt idx="3122">
                  <c:v>0.28169207317073219</c:v>
                </c:pt>
                <c:pt idx="3123">
                  <c:v>0.28169207317073219</c:v>
                </c:pt>
                <c:pt idx="3124">
                  <c:v>0.28169207317073219</c:v>
                </c:pt>
                <c:pt idx="3125">
                  <c:v>0.28169207317073219</c:v>
                </c:pt>
                <c:pt idx="3126">
                  <c:v>0.28169207317073219</c:v>
                </c:pt>
                <c:pt idx="3127">
                  <c:v>0.28169207317073219</c:v>
                </c:pt>
                <c:pt idx="3128">
                  <c:v>0.28169207317073219</c:v>
                </c:pt>
                <c:pt idx="3129">
                  <c:v>0.28169207317073219</c:v>
                </c:pt>
                <c:pt idx="3130">
                  <c:v>0.28169207317073219</c:v>
                </c:pt>
                <c:pt idx="3131">
                  <c:v>0.28169207317073219</c:v>
                </c:pt>
                <c:pt idx="3132">
                  <c:v>0.28169207317073219</c:v>
                </c:pt>
                <c:pt idx="3133">
                  <c:v>0.28169207317073219</c:v>
                </c:pt>
                <c:pt idx="3134">
                  <c:v>0.28169207317073219</c:v>
                </c:pt>
                <c:pt idx="3135">
                  <c:v>0.28169207317073219</c:v>
                </c:pt>
                <c:pt idx="3136">
                  <c:v>0.27009146341463453</c:v>
                </c:pt>
                <c:pt idx="3137">
                  <c:v>0.27009146341463453</c:v>
                </c:pt>
                <c:pt idx="3138">
                  <c:v>0.27009146341463453</c:v>
                </c:pt>
                <c:pt idx="3139">
                  <c:v>0.27009146341463453</c:v>
                </c:pt>
                <c:pt idx="3140">
                  <c:v>0.27009146341463453</c:v>
                </c:pt>
                <c:pt idx="3141">
                  <c:v>0.27009146341463453</c:v>
                </c:pt>
                <c:pt idx="3142">
                  <c:v>0.27009146341463453</c:v>
                </c:pt>
                <c:pt idx="3143">
                  <c:v>0.27009146341463453</c:v>
                </c:pt>
                <c:pt idx="3144">
                  <c:v>0.27009146341463453</c:v>
                </c:pt>
                <c:pt idx="3145">
                  <c:v>0.27009146341463453</c:v>
                </c:pt>
                <c:pt idx="3146">
                  <c:v>0.27009146341463453</c:v>
                </c:pt>
                <c:pt idx="3147">
                  <c:v>0.27009146341463453</c:v>
                </c:pt>
                <c:pt idx="3148">
                  <c:v>0.27009146341463453</c:v>
                </c:pt>
                <c:pt idx="3149">
                  <c:v>0.27009146341463453</c:v>
                </c:pt>
                <c:pt idx="3150">
                  <c:v>0.27009146341463453</c:v>
                </c:pt>
                <c:pt idx="3151">
                  <c:v>0.27009146341463453</c:v>
                </c:pt>
                <c:pt idx="3152">
                  <c:v>0.27009146341463453</c:v>
                </c:pt>
                <c:pt idx="3153">
                  <c:v>0.27009146341463453</c:v>
                </c:pt>
                <c:pt idx="3154">
                  <c:v>0.27009146341463453</c:v>
                </c:pt>
                <c:pt idx="3155">
                  <c:v>0.27009146341463453</c:v>
                </c:pt>
                <c:pt idx="3156">
                  <c:v>0.27009146341463453</c:v>
                </c:pt>
                <c:pt idx="3157">
                  <c:v>0.27009146341463453</c:v>
                </c:pt>
                <c:pt idx="3158">
                  <c:v>0.27009146341463453</c:v>
                </c:pt>
                <c:pt idx="3159">
                  <c:v>0.27009146341463453</c:v>
                </c:pt>
                <c:pt idx="3160">
                  <c:v>0.27009146341463453</c:v>
                </c:pt>
                <c:pt idx="3161">
                  <c:v>0.27009146341463453</c:v>
                </c:pt>
                <c:pt idx="3162">
                  <c:v>0.27009146341463453</c:v>
                </c:pt>
                <c:pt idx="3163">
                  <c:v>0.27009146341463453</c:v>
                </c:pt>
                <c:pt idx="3164">
                  <c:v>0.27009146341463453</c:v>
                </c:pt>
                <c:pt idx="3165">
                  <c:v>0.27009146341463453</c:v>
                </c:pt>
                <c:pt idx="3166">
                  <c:v>0.27009146341463453</c:v>
                </c:pt>
                <c:pt idx="3167">
                  <c:v>0.26109756097561032</c:v>
                </c:pt>
                <c:pt idx="3168">
                  <c:v>0.26109756097561032</c:v>
                </c:pt>
                <c:pt idx="3169">
                  <c:v>0.26109756097561032</c:v>
                </c:pt>
                <c:pt idx="3170">
                  <c:v>0.26109756097561032</c:v>
                </c:pt>
                <c:pt idx="3171">
                  <c:v>0.26109756097561032</c:v>
                </c:pt>
                <c:pt idx="3172">
                  <c:v>0.26109756097561032</c:v>
                </c:pt>
                <c:pt idx="3173">
                  <c:v>0.26109756097561032</c:v>
                </c:pt>
                <c:pt idx="3174">
                  <c:v>0.26109756097561032</c:v>
                </c:pt>
                <c:pt idx="3175">
                  <c:v>0.26109756097561032</c:v>
                </c:pt>
                <c:pt idx="3176">
                  <c:v>0.26109756097561032</c:v>
                </c:pt>
                <c:pt idx="3177">
                  <c:v>0.26109756097561032</c:v>
                </c:pt>
                <c:pt idx="3178">
                  <c:v>0.26109756097561032</c:v>
                </c:pt>
                <c:pt idx="3179">
                  <c:v>0.26109756097561032</c:v>
                </c:pt>
                <c:pt idx="3180">
                  <c:v>0.26109756097561032</c:v>
                </c:pt>
                <c:pt idx="3181">
                  <c:v>0.26109756097561032</c:v>
                </c:pt>
                <c:pt idx="3182">
                  <c:v>0.26109756097561032</c:v>
                </c:pt>
                <c:pt idx="3183">
                  <c:v>0.26109756097561032</c:v>
                </c:pt>
                <c:pt idx="3184">
                  <c:v>0.26109756097561032</c:v>
                </c:pt>
                <c:pt idx="3185">
                  <c:v>0.26109756097561032</c:v>
                </c:pt>
                <c:pt idx="3186">
                  <c:v>0.26109756097561032</c:v>
                </c:pt>
                <c:pt idx="3187">
                  <c:v>0.26109756097561032</c:v>
                </c:pt>
                <c:pt idx="3188">
                  <c:v>0.26109756097561032</c:v>
                </c:pt>
                <c:pt idx="3189">
                  <c:v>0.26109756097561032</c:v>
                </c:pt>
                <c:pt idx="3190">
                  <c:v>0.26109756097561032</c:v>
                </c:pt>
                <c:pt idx="3191">
                  <c:v>0.26109756097561032</c:v>
                </c:pt>
                <c:pt idx="3192">
                  <c:v>0.26109756097561032</c:v>
                </c:pt>
                <c:pt idx="3193">
                  <c:v>0.26109756097561032</c:v>
                </c:pt>
                <c:pt idx="3194">
                  <c:v>0.26109756097561032</c:v>
                </c:pt>
                <c:pt idx="3195">
                  <c:v>0.25280487804878105</c:v>
                </c:pt>
                <c:pt idx="3196">
                  <c:v>0.25280487804878105</c:v>
                </c:pt>
                <c:pt idx="3197">
                  <c:v>0.25280487804878105</c:v>
                </c:pt>
                <c:pt idx="3198">
                  <c:v>0.25280487804878105</c:v>
                </c:pt>
                <c:pt idx="3199">
                  <c:v>0.25280487804878105</c:v>
                </c:pt>
                <c:pt idx="3200">
                  <c:v>0.25280487804878105</c:v>
                </c:pt>
                <c:pt idx="3201">
                  <c:v>0.25280487804878105</c:v>
                </c:pt>
                <c:pt idx="3202">
                  <c:v>0.25280487804878105</c:v>
                </c:pt>
                <c:pt idx="3203">
                  <c:v>0.25280487804878105</c:v>
                </c:pt>
                <c:pt idx="3204">
                  <c:v>0.25280487804878105</c:v>
                </c:pt>
                <c:pt idx="3205">
                  <c:v>0.25280487804878105</c:v>
                </c:pt>
                <c:pt idx="3206">
                  <c:v>0.25280487804878105</c:v>
                </c:pt>
                <c:pt idx="3207">
                  <c:v>0.25280487804878105</c:v>
                </c:pt>
                <c:pt idx="3208">
                  <c:v>0.25280487804878105</c:v>
                </c:pt>
                <c:pt idx="3209">
                  <c:v>0.25280487804878105</c:v>
                </c:pt>
                <c:pt idx="3210">
                  <c:v>0.25280487804878105</c:v>
                </c:pt>
                <c:pt idx="3211">
                  <c:v>0.25280487804878105</c:v>
                </c:pt>
                <c:pt idx="3212">
                  <c:v>0.25280487804878105</c:v>
                </c:pt>
                <c:pt idx="3213">
                  <c:v>0.25280487804878105</c:v>
                </c:pt>
                <c:pt idx="3214">
                  <c:v>0.25280487804878105</c:v>
                </c:pt>
                <c:pt idx="3215">
                  <c:v>0.25280487804878105</c:v>
                </c:pt>
                <c:pt idx="3216">
                  <c:v>0.25280487804878105</c:v>
                </c:pt>
                <c:pt idx="3217">
                  <c:v>0.25280487804878105</c:v>
                </c:pt>
                <c:pt idx="3218">
                  <c:v>0.25280487804878105</c:v>
                </c:pt>
                <c:pt idx="3219">
                  <c:v>0.25280487804878105</c:v>
                </c:pt>
                <c:pt idx="3220">
                  <c:v>0.25280487804878105</c:v>
                </c:pt>
                <c:pt idx="3221">
                  <c:v>0.25280487804878105</c:v>
                </c:pt>
                <c:pt idx="3222">
                  <c:v>0.25280487804878105</c:v>
                </c:pt>
                <c:pt idx="3223">
                  <c:v>0.25280487804878105</c:v>
                </c:pt>
                <c:pt idx="3224">
                  <c:v>0.25280487804878105</c:v>
                </c:pt>
                <c:pt idx="3225">
                  <c:v>0.25280487804878105</c:v>
                </c:pt>
                <c:pt idx="3226">
                  <c:v>0.24199695121951259</c:v>
                </c:pt>
                <c:pt idx="3227">
                  <c:v>0.24199695121951259</c:v>
                </c:pt>
                <c:pt idx="3228">
                  <c:v>0.24199695121951259</c:v>
                </c:pt>
                <c:pt idx="3229">
                  <c:v>0.24199695121951259</c:v>
                </c:pt>
                <c:pt idx="3230">
                  <c:v>0.24199695121951259</c:v>
                </c:pt>
                <c:pt idx="3231">
                  <c:v>0.24199695121951259</c:v>
                </c:pt>
                <c:pt idx="3232">
                  <c:v>0.24199695121951259</c:v>
                </c:pt>
                <c:pt idx="3233">
                  <c:v>0.24199695121951259</c:v>
                </c:pt>
                <c:pt idx="3234">
                  <c:v>0.24199695121951259</c:v>
                </c:pt>
                <c:pt idx="3235">
                  <c:v>0.24199695121951259</c:v>
                </c:pt>
                <c:pt idx="3236">
                  <c:v>0.24199695121951259</c:v>
                </c:pt>
                <c:pt idx="3237">
                  <c:v>0.24199695121951259</c:v>
                </c:pt>
                <c:pt idx="3238">
                  <c:v>0.24199695121951259</c:v>
                </c:pt>
                <c:pt idx="3239">
                  <c:v>0.24199695121951259</c:v>
                </c:pt>
                <c:pt idx="3240">
                  <c:v>0.24199695121951259</c:v>
                </c:pt>
                <c:pt idx="3241">
                  <c:v>0.24199695121951259</c:v>
                </c:pt>
                <c:pt idx="3242">
                  <c:v>0.24199695121951259</c:v>
                </c:pt>
                <c:pt idx="3243">
                  <c:v>0.24199695121951259</c:v>
                </c:pt>
                <c:pt idx="3244">
                  <c:v>0.24199695121951259</c:v>
                </c:pt>
                <c:pt idx="3245">
                  <c:v>0.24199695121951259</c:v>
                </c:pt>
                <c:pt idx="3246">
                  <c:v>0.24199695121951259</c:v>
                </c:pt>
                <c:pt idx="3247">
                  <c:v>0.24199695121951259</c:v>
                </c:pt>
                <c:pt idx="3248">
                  <c:v>0.24199695121951259</c:v>
                </c:pt>
                <c:pt idx="3249">
                  <c:v>0.24199695121951259</c:v>
                </c:pt>
                <c:pt idx="3250">
                  <c:v>0.24199695121951259</c:v>
                </c:pt>
                <c:pt idx="3251">
                  <c:v>0.24199695121951259</c:v>
                </c:pt>
                <c:pt idx="3252">
                  <c:v>0.24199695121951259</c:v>
                </c:pt>
                <c:pt idx="3253">
                  <c:v>0.24199695121951259</c:v>
                </c:pt>
                <c:pt idx="3254">
                  <c:v>0.24199695121951259</c:v>
                </c:pt>
                <c:pt idx="3255">
                  <c:v>0.24199695121951259</c:v>
                </c:pt>
                <c:pt idx="3256">
                  <c:v>0.24199695121951259</c:v>
                </c:pt>
                <c:pt idx="3257">
                  <c:v>0.2335365853658542</c:v>
                </c:pt>
                <c:pt idx="3258">
                  <c:v>0.2335365853658542</c:v>
                </c:pt>
                <c:pt idx="3259">
                  <c:v>0.2335365853658542</c:v>
                </c:pt>
                <c:pt idx="3260">
                  <c:v>0.2335365853658542</c:v>
                </c:pt>
                <c:pt idx="3261">
                  <c:v>0.2335365853658542</c:v>
                </c:pt>
                <c:pt idx="3262">
                  <c:v>0.2335365853658542</c:v>
                </c:pt>
                <c:pt idx="3263">
                  <c:v>0.2335365853658542</c:v>
                </c:pt>
                <c:pt idx="3264">
                  <c:v>0.2335365853658542</c:v>
                </c:pt>
                <c:pt idx="3265">
                  <c:v>0.2335365853658542</c:v>
                </c:pt>
                <c:pt idx="3266">
                  <c:v>0.2335365853658542</c:v>
                </c:pt>
                <c:pt idx="3267">
                  <c:v>0.2335365853658542</c:v>
                </c:pt>
                <c:pt idx="3268">
                  <c:v>0.2335365853658542</c:v>
                </c:pt>
                <c:pt idx="3269">
                  <c:v>0.2335365853658542</c:v>
                </c:pt>
                <c:pt idx="3270">
                  <c:v>0.2335365853658542</c:v>
                </c:pt>
                <c:pt idx="3271">
                  <c:v>0.2335365853658542</c:v>
                </c:pt>
                <c:pt idx="3272">
                  <c:v>0.2335365853658542</c:v>
                </c:pt>
                <c:pt idx="3273">
                  <c:v>0.2335365853658542</c:v>
                </c:pt>
                <c:pt idx="3274">
                  <c:v>0.2335365853658542</c:v>
                </c:pt>
                <c:pt idx="3275">
                  <c:v>0.2335365853658542</c:v>
                </c:pt>
                <c:pt idx="3276">
                  <c:v>0.2335365853658542</c:v>
                </c:pt>
                <c:pt idx="3277">
                  <c:v>0.2335365853658542</c:v>
                </c:pt>
                <c:pt idx="3278">
                  <c:v>0.2335365853658542</c:v>
                </c:pt>
                <c:pt idx="3279">
                  <c:v>0.2335365853658542</c:v>
                </c:pt>
                <c:pt idx="3280">
                  <c:v>0.2335365853658542</c:v>
                </c:pt>
                <c:pt idx="3281">
                  <c:v>0.2335365853658542</c:v>
                </c:pt>
                <c:pt idx="3282">
                  <c:v>0.2335365853658542</c:v>
                </c:pt>
                <c:pt idx="3283">
                  <c:v>0.2335365853658542</c:v>
                </c:pt>
                <c:pt idx="3284">
                  <c:v>0.2335365853658542</c:v>
                </c:pt>
                <c:pt idx="3285">
                  <c:v>0.2335365853658542</c:v>
                </c:pt>
                <c:pt idx="3286">
                  <c:v>0.2335365853658542</c:v>
                </c:pt>
                <c:pt idx="3287">
                  <c:v>0.22556402439024437</c:v>
                </c:pt>
                <c:pt idx="3288">
                  <c:v>0.22556402439024437</c:v>
                </c:pt>
                <c:pt idx="3289">
                  <c:v>0.22556402439024437</c:v>
                </c:pt>
                <c:pt idx="3290">
                  <c:v>0.22556402439024437</c:v>
                </c:pt>
                <c:pt idx="3291">
                  <c:v>0.22556402439024437</c:v>
                </c:pt>
                <c:pt idx="3292">
                  <c:v>0.22556402439024437</c:v>
                </c:pt>
                <c:pt idx="3293">
                  <c:v>0.22556402439024437</c:v>
                </c:pt>
                <c:pt idx="3294">
                  <c:v>0.22556402439024437</c:v>
                </c:pt>
                <c:pt idx="3295">
                  <c:v>0.22556402439024437</c:v>
                </c:pt>
                <c:pt idx="3296">
                  <c:v>0.22556402439024437</c:v>
                </c:pt>
                <c:pt idx="3297">
                  <c:v>0.22556402439024437</c:v>
                </c:pt>
                <c:pt idx="3298">
                  <c:v>0.22556402439024437</c:v>
                </c:pt>
                <c:pt idx="3299">
                  <c:v>0.22556402439024437</c:v>
                </c:pt>
                <c:pt idx="3300">
                  <c:v>0.22556402439024437</c:v>
                </c:pt>
                <c:pt idx="3301">
                  <c:v>0.22556402439024437</c:v>
                </c:pt>
                <c:pt idx="3302">
                  <c:v>0.22556402439024437</c:v>
                </c:pt>
                <c:pt idx="3303">
                  <c:v>0.22556402439024437</c:v>
                </c:pt>
                <c:pt idx="3304">
                  <c:v>0.22556402439024437</c:v>
                </c:pt>
                <c:pt idx="3305">
                  <c:v>0.22556402439024437</c:v>
                </c:pt>
                <c:pt idx="3306">
                  <c:v>0.22556402439024437</c:v>
                </c:pt>
                <c:pt idx="3307">
                  <c:v>0.22556402439024437</c:v>
                </c:pt>
                <c:pt idx="3308">
                  <c:v>0.22556402439024437</c:v>
                </c:pt>
                <c:pt idx="3309">
                  <c:v>0.22556402439024437</c:v>
                </c:pt>
                <c:pt idx="3310">
                  <c:v>0.22556402439024437</c:v>
                </c:pt>
                <c:pt idx="3311">
                  <c:v>0.22556402439024437</c:v>
                </c:pt>
                <c:pt idx="3312">
                  <c:v>0.22556402439024437</c:v>
                </c:pt>
                <c:pt idx="3313">
                  <c:v>0.22556402439024437</c:v>
                </c:pt>
                <c:pt idx="3314">
                  <c:v>0.22556402439024437</c:v>
                </c:pt>
                <c:pt idx="3315">
                  <c:v>0.22556402439024437</c:v>
                </c:pt>
                <c:pt idx="3316">
                  <c:v>0.22556402439024437</c:v>
                </c:pt>
                <c:pt idx="3317">
                  <c:v>0.22556402439024437</c:v>
                </c:pt>
                <c:pt idx="3318">
                  <c:v>0.21670731707317104</c:v>
                </c:pt>
                <c:pt idx="3319">
                  <c:v>0.21670731707317104</c:v>
                </c:pt>
                <c:pt idx="3320">
                  <c:v>0.21670731707317104</c:v>
                </c:pt>
                <c:pt idx="3321">
                  <c:v>0.21670731707317104</c:v>
                </c:pt>
                <c:pt idx="3322">
                  <c:v>0.21670731707317104</c:v>
                </c:pt>
                <c:pt idx="3323">
                  <c:v>0.21670731707317104</c:v>
                </c:pt>
                <c:pt idx="3324">
                  <c:v>0.21670731707317104</c:v>
                </c:pt>
                <c:pt idx="3325">
                  <c:v>0.21670731707317104</c:v>
                </c:pt>
                <c:pt idx="3326">
                  <c:v>0.21670731707317104</c:v>
                </c:pt>
                <c:pt idx="3327">
                  <c:v>0.21670731707317104</c:v>
                </c:pt>
                <c:pt idx="3328">
                  <c:v>0.21670731707317104</c:v>
                </c:pt>
                <c:pt idx="3329">
                  <c:v>0.21670731707317104</c:v>
                </c:pt>
                <c:pt idx="3330">
                  <c:v>0.21670731707317104</c:v>
                </c:pt>
                <c:pt idx="3331">
                  <c:v>0.21670731707317104</c:v>
                </c:pt>
                <c:pt idx="3332">
                  <c:v>0.21670731707317104</c:v>
                </c:pt>
                <c:pt idx="3333">
                  <c:v>0.21670731707317104</c:v>
                </c:pt>
                <c:pt idx="3334">
                  <c:v>0.21670731707317104</c:v>
                </c:pt>
                <c:pt idx="3335">
                  <c:v>0.21670731707317104</c:v>
                </c:pt>
                <c:pt idx="3336">
                  <c:v>0.21670731707317104</c:v>
                </c:pt>
                <c:pt idx="3337">
                  <c:v>0.21670731707317104</c:v>
                </c:pt>
                <c:pt idx="3338">
                  <c:v>0.21670731707317104</c:v>
                </c:pt>
                <c:pt idx="3339">
                  <c:v>0.21670731707317104</c:v>
                </c:pt>
                <c:pt idx="3340">
                  <c:v>0.21670731707317104</c:v>
                </c:pt>
                <c:pt idx="3341">
                  <c:v>0.21670731707317104</c:v>
                </c:pt>
                <c:pt idx="3342">
                  <c:v>0.21670731707317104</c:v>
                </c:pt>
                <c:pt idx="3343">
                  <c:v>0.21670731707317104</c:v>
                </c:pt>
                <c:pt idx="3344">
                  <c:v>0.21670731707317104</c:v>
                </c:pt>
                <c:pt idx="3345">
                  <c:v>0.21670731707317104</c:v>
                </c:pt>
                <c:pt idx="3346">
                  <c:v>0.21670731707317104</c:v>
                </c:pt>
                <c:pt idx="3347">
                  <c:v>0.21670731707317104</c:v>
                </c:pt>
                <c:pt idx="3348">
                  <c:v>0.20838414634146396</c:v>
                </c:pt>
                <c:pt idx="3349">
                  <c:v>0.20838414634146396</c:v>
                </c:pt>
                <c:pt idx="3350">
                  <c:v>0.20838414634146396</c:v>
                </c:pt>
                <c:pt idx="3351">
                  <c:v>0.20838414634146396</c:v>
                </c:pt>
                <c:pt idx="3352">
                  <c:v>0.20838414634146396</c:v>
                </c:pt>
                <c:pt idx="3353">
                  <c:v>0.20838414634146396</c:v>
                </c:pt>
                <c:pt idx="3354">
                  <c:v>0.20838414634146396</c:v>
                </c:pt>
                <c:pt idx="3355">
                  <c:v>0.20838414634146396</c:v>
                </c:pt>
                <c:pt idx="3356">
                  <c:v>0.20838414634146396</c:v>
                </c:pt>
                <c:pt idx="3357">
                  <c:v>0.20838414634146396</c:v>
                </c:pt>
                <c:pt idx="3358">
                  <c:v>0.20838414634146396</c:v>
                </c:pt>
                <c:pt idx="3359">
                  <c:v>0.20838414634146396</c:v>
                </c:pt>
                <c:pt idx="3360">
                  <c:v>0.20838414634146396</c:v>
                </c:pt>
                <c:pt idx="3361">
                  <c:v>0.20838414634146396</c:v>
                </c:pt>
                <c:pt idx="3362">
                  <c:v>0.20838414634146396</c:v>
                </c:pt>
                <c:pt idx="3363">
                  <c:v>0.20838414634146396</c:v>
                </c:pt>
                <c:pt idx="3364">
                  <c:v>0.20838414634146396</c:v>
                </c:pt>
                <c:pt idx="3365">
                  <c:v>0.20838414634146396</c:v>
                </c:pt>
                <c:pt idx="3366">
                  <c:v>0.20838414634146396</c:v>
                </c:pt>
                <c:pt idx="3367">
                  <c:v>0.20838414634146396</c:v>
                </c:pt>
                <c:pt idx="3368">
                  <c:v>0.20838414634146396</c:v>
                </c:pt>
                <c:pt idx="3369">
                  <c:v>0.20838414634146396</c:v>
                </c:pt>
                <c:pt idx="3370">
                  <c:v>0.20838414634146396</c:v>
                </c:pt>
                <c:pt idx="3371">
                  <c:v>0.20838414634146396</c:v>
                </c:pt>
                <c:pt idx="3372">
                  <c:v>0.20838414634146396</c:v>
                </c:pt>
                <c:pt idx="3373">
                  <c:v>0.20838414634146396</c:v>
                </c:pt>
                <c:pt idx="3374">
                  <c:v>0.20838414634146396</c:v>
                </c:pt>
                <c:pt idx="3375">
                  <c:v>0.20838414634146396</c:v>
                </c:pt>
                <c:pt idx="3376">
                  <c:v>0.20838414634146396</c:v>
                </c:pt>
                <c:pt idx="3377">
                  <c:v>0.20838414634146396</c:v>
                </c:pt>
                <c:pt idx="3378">
                  <c:v>0.20838414634146396</c:v>
                </c:pt>
                <c:pt idx="3379">
                  <c:v>0.19864329268292713</c:v>
                </c:pt>
                <c:pt idx="3380">
                  <c:v>0.19864329268292713</c:v>
                </c:pt>
                <c:pt idx="3381">
                  <c:v>0.19864329268292713</c:v>
                </c:pt>
                <c:pt idx="3382">
                  <c:v>0.19864329268292713</c:v>
                </c:pt>
                <c:pt idx="3383">
                  <c:v>0.19864329268292713</c:v>
                </c:pt>
                <c:pt idx="3384">
                  <c:v>0.19864329268292713</c:v>
                </c:pt>
                <c:pt idx="3385">
                  <c:v>0.19864329268292713</c:v>
                </c:pt>
                <c:pt idx="3386">
                  <c:v>0.19864329268292713</c:v>
                </c:pt>
                <c:pt idx="3387">
                  <c:v>0.19864329268292713</c:v>
                </c:pt>
                <c:pt idx="3388">
                  <c:v>0.19864329268292713</c:v>
                </c:pt>
                <c:pt idx="3389">
                  <c:v>0.19864329268292713</c:v>
                </c:pt>
                <c:pt idx="3390">
                  <c:v>0.19864329268292713</c:v>
                </c:pt>
                <c:pt idx="3391">
                  <c:v>0.19864329268292713</c:v>
                </c:pt>
                <c:pt idx="3392">
                  <c:v>0.19864329268292713</c:v>
                </c:pt>
                <c:pt idx="3393">
                  <c:v>0.19864329268292713</c:v>
                </c:pt>
                <c:pt idx="3394">
                  <c:v>0.19864329268292713</c:v>
                </c:pt>
                <c:pt idx="3395">
                  <c:v>0.19864329268292713</c:v>
                </c:pt>
                <c:pt idx="3396">
                  <c:v>0.19864329268292713</c:v>
                </c:pt>
                <c:pt idx="3397">
                  <c:v>0.19864329268292713</c:v>
                </c:pt>
                <c:pt idx="3398">
                  <c:v>0.19864329268292713</c:v>
                </c:pt>
                <c:pt idx="3399">
                  <c:v>0.19864329268292713</c:v>
                </c:pt>
                <c:pt idx="3400">
                  <c:v>0.19864329268292713</c:v>
                </c:pt>
                <c:pt idx="3401">
                  <c:v>0.19864329268292713</c:v>
                </c:pt>
                <c:pt idx="3402">
                  <c:v>0.19864329268292713</c:v>
                </c:pt>
                <c:pt idx="3403">
                  <c:v>0.19864329268292713</c:v>
                </c:pt>
                <c:pt idx="3404">
                  <c:v>0.19864329268292713</c:v>
                </c:pt>
                <c:pt idx="3405">
                  <c:v>0.19864329268292713</c:v>
                </c:pt>
                <c:pt idx="3406">
                  <c:v>0.19864329268292713</c:v>
                </c:pt>
                <c:pt idx="3407">
                  <c:v>0.19864329268292713</c:v>
                </c:pt>
                <c:pt idx="3408">
                  <c:v>0.19864329268292713</c:v>
                </c:pt>
                <c:pt idx="3409">
                  <c:v>0.19864329268292713</c:v>
                </c:pt>
                <c:pt idx="3410">
                  <c:v>0.18631097560975651</c:v>
                </c:pt>
                <c:pt idx="3411">
                  <c:v>0.18631097560975651</c:v>
                </c:pt>
                <c:pt idx="3412">
                  <c:v>0.18631097560975651</c:v>
                </c:pt>
                <c:pt idx="3413">
                  <c:v>0.18631097560975651</c:v>
                </c:pt>
                <c:pt idx="3414">
                  <c:v>0.18631097560975651</c:v>
                </c:pt>
                <c:pt idx="3415">
                  <c:v>0.18631097560975651</c:v>
                </c:pt>
                <c:pt idx="3416">
                  <c:v>0.18631097560975651</c:v>
                </c:pt>
                <c:pt idx="3417">
                  <c:v>0.18631097560975651</c:v>
                </c:pt>
                <c:pt idx="3418">
                  <c:v>0.18631097560975651</c:v>
                </c:pt>
                <c:pt idx="3419">
                  <c:v>0.18631097560975651</c:v>
                </c:pt>
                <c:pt idx="3420">
                  <c:v>0.18631097560975651</c:v>
                </c:pt>
                <c:pt idx="3421">
                  <c:v>0.18631097560975651</c:v>
                </c:pt>
                <c:pt idx="3422">
                  <c:v>0.18631097560975651</c:v>
                </c:pt>
                <c:pt idx="3423">
                  <c:v>0.18631097560975651</c:v>
                </c:pt>
                <c:pt idx="3424">
                  <c:v>0.18631097560975651</c:v>
                </c:pt>
                <c:pt idx="3425">
                  <c:v>0.18631097560975651</c:v>
                </c:pt>
                <c:pt idx="3426">
                  <c:v>0.18631097560975651</c:v>
                </c:pt>
                <c:pt idx="3427">
                  <c:v>0.18631097560975651</c:v>
                </c:pt>
                <c:pt idx="3428">
                  <c:v>0.18631097560975651</c:v>
                </c:pt>
                <c:pt idx="3429">
                  <c:v>0.18631097560975651</c:v>
                </c:pt>
                <c:pt idx="3430">
                  <c:v>0.18631097560975651</c:v>
                </c:pt>
                <c:pt idx="3431">
                  <c:v>0.18631097560975651</c:v>
                </c:pt>
                <c:pt idx="3432">
                  <c:v>0.18631097560975651</c:v>
                </c:pt>
                <c:pt idx="3433">
                  <c:v>0.18631097560975651</c:v>
                </c:pt>
                <c:pt idx="3434">
                  <c:v>0.18631097560975651</c:v>
                </c:pt>
                <c:pt idx="3435">
                  <c:v>0.18631097560975651</c:v>
                </c:pt>
                <c:pt idx="3436">
                  <c:v>0.18631097560975651</c:v>
                </c:pt>
                <c:pt idx="3437">
                  <c:v>0.18631097560975651</c:v>
                </c:pt>
                <c:pt idx="3438">
                  <c:v>0.18631097560975651</c:v>
                </c:pt>
                <c:pt idx="3439">
                  <c:v>0.18631097560975651</c:v>
                </c:pt>
                <c:pt idx="3440">
                  <c:v>0.17285060975609801</c:v>
                </c:pt>
                <c:pt idx="3441">
                  <c:v>0.17285060975609801</c:v>
                </c:pt>
                <c:pt idx="3442">
                  <c:v>0.17285060975609801</c:v>
                </c:pt>
                <c:pt idx="3443">
                  <c:v>0.17285060975609801</c:v>
                </c:pt>
                <c:pt idx="3444">
                  <c:v>0.17285060975609801</c:v>
                </c:pt>
                <c:pt idx="3445">
                  <c:v>0.17285060975609801</c:v>
                </c:pt>
                <c:pt idx="3446">
                  <c:v>0.17285060975609801</c:v>
                </c:pt>
                <c:pt idx="3447">
                  <c:v>0.17285060975609801</c:v>
                </c:pt>
                <c:pt idx="3448">
                  <c:v>0.17285060975609801</c:v>
                </c:pt>
                <c:pt idx="3449">
                  <c:v>0.17285060975609801</c:v>
                </c:pt>
                <c:pt idx="3450">
                  <c:v>0.17285060975609801</c:v>
                </c:pt>
                <c:pt idx="3451">
                  <c:v>0.17285060975609801</c:v>
                </c:pt>
                <c:pt idx="3452">
                  <c:v>0.17285060975609801</c:v>
                </c:pt>
                <c:pt idx="3453">
                  <c:v>0.17285060975609801</c:v>
                </c:pt>
                <c:pt idx="3454">
                  <c:v>0.17285060975609801</c:v>
                </c:pt>
                <c:pt idx="3455">
                  <c:v>0.17285060975609801</c:v>
                </c:pt>
                <c:pt idx="3456">
                  <c:v>0.17285060975609801</c:v>
                </c:pt>
                <c:pt idx="3457">
                  <c:v>0.17285060975609801</c:v>
                </c:pt>
                <c:pt idx="3458">
                  <c:v>0.17285060975609801</c:v>
                </c:pt>
                <c:pt idx="3459">
                  <c:v>0.17285060975609801</c:v>
                </c:pt>
                <c:pt idx="3460">
                  <c:v>0.17285060975609801</c:v>
                </c:pt>
                <c:pt idx="3461">
                  <c:v>0.17285060975609801</c:v>
                </c:pt>
                <c:pt idx="3462">
                  <c:v>0.17285060975609801</c:v>
                </c:pt>
                <c:pt idx="3463">
                  <c:v>0.17285060975609801</c:v>
                </c:pt>
                <c:pt idx="3464">
                  <c:v>0.17285060975609801</c:v>
                </c:pt>
                <c:pt idx="3465">
                  <c:v>0.17285060975609801</c:v>
                </c:pt>
                <c:pt idx="3466">
                  <c:v>0.17285060975609801</c:v>
                </c:pt>
                <c:pt idx="3467">
                  <c:v>0.17285060975609801</c:v>
                </c:pt>
                <c:pt idx="3468">
                  <c:v>0.17285060975609801</c:v>
                </c:pt>
                <c:pt idx="3469">
                  <c:v>0.17285060975609801</c:v>
                </c:pt>
                <c:pt idx="3470">
                  <c:v>0.17285060975609801</c:v>
                </c:pt>
                <c:pt idx="3471">
                  <c:v>0.15617378048780539</c:v>
                </c:pt>
                <c:pt idx="3472">
                  <c:v>0.15617378048780539</c:v>
                </c:pt>
                <c:pt idx="3473">
                  <c:v>0.15617378048780539</c:v>
                </c:pt>
                <c:pt idx="3474">
                  <c:v>0.15617378048780539</c:v>
                </c:pt>
                <c:pt idx="3475">
                  <c:v>0.15617378048780539</c:v>
                </c:pt>
                <c:pt idx="3476">
                  <c:v>0.15617378048780539</c:v>
                </c:pt>
                <c:pt idx="3477">
                  <c:v>0.15617378048780539</c:v>
                </c:pt>
                <c:pt idx="3478">
                  <c:v>0.15617378048780539</c:v>
                </c:pt>
                <c:pt idx="3479">
                  <c:v>0.15617378048780539</c:v>
                </c:pt>
                <c:pt idx="3480">
                  <c:v>0.15617378048780539</c:v>
                </c:pt>
                <c:pt idx="3481">
                  <c:v>0.15617378048780539</c:v>
                </c:pt>
                <c:pt idx="3482">
                  <c:v>0.15617378048780539</c:v>
                </c:pt>
                <c:pt idx="3483">
                  <c:v>0.15617378048780539</c:v>
                </c:pt>
                <c:pt idx="3484">
                  <c:v>0.15617378048780539</c:v>
                </c:pt>
                <c:pt idx="3485">
                  <c:v>0.15617378048780539</c:v>
                </c:pt>
                <c:pt idx="3486">
                  <c:v>0.15617378048780539</c:v>
                </c:pt>
                <c:pt idx="3487">
                  <c:v>0.15617378048780539</c:v>
                </c:pt>
                <c:pt idx="3488">
                  <c:v>0.15617378048780539</c:v>
                </c:pt>
                <c:pt idx="3489">
                  <c:v>0.15617378048780539</c:v>
                </c:pt>
                <c:pt idx="3490">
                  <c:v>0.15617378048780539</c:v>
                </c:pt>
                <c:pt idx="3491">
                  <c:v>0.15617378048780539</c:v>
                </c:pt>
                <c:pt idx="3492">
                  <c:v>0.15617378048780539</c:v>
                </c:pt>
                <c:pt idx="3493">
                  <c:v>0.15617378048780539</c:v>
                </c:pt>
                <c:pt idx="3494">
                  <c:v>0.15617378048780539</c:v>
                </c:pt>
                <c:pt idx="3495">
                  <c:v>0.15617378048780539</c:v>
                </c:pt>
                <c:pt idx="3496">
                  <c:v>0.15617378048780539</c:v>
                </c:pt>
                <c:pt idx="3497">
                  <c:v>0.15617378048780539</c:v>
                </c:pt>
                <c:pt idx="3498">
                  <c:v>0.15617378048780539</c:v>
                </c:pt>
                <c:pt idx="3499">
                  <c:v>0.15617378048780539</c:v>
                </c:pt>
                <c:pt idx="3500">
                  <c:v>0.15617378048780539</c:v>
                </c:pt>
                <c:pt idx="3501">
                  <c:v>0.13109756097561021</c:v>
                </c:pt>
                <c:pt idx="3502">
                  <c:v>0.13109756097561021</c:v>
                </c:pt>
                <c:pt idx="3503">
                  <c:v>0.13109756097561021</c:v>
                </c:pt>
                <c:pt idx="3504">
                  <c:v>0.13109756097561021</c:v>
                </c:pt>
                <c:pt idx="3505">
                  <c:v>0.13109756097561021</c:v>
                </c:pt>
                <c:pt idx="3506">
                  <c:v>0.13109756097561021</c:v>
                </c:pt>
                <c:pt idx="3507">
                  <c:v>0.13109756097561021</c:v>
                </c:pt>
                <c:pt idx="3508">
                  <c:v>0.13109756097561021</c:v>
                </c:pt>
                <c:pt idx="3509">
                  <c:v>0.13109756097561021</c:v>
                </c:pt>
                <c:pt idx="3510">
                  <c:v>0.13109756097561021</c:v>
                </c:pt>
                <c:pt idx="3511">
                  <c:v>0.13109756097561021</c:v>
                </c:pt>
                <c:pt idx="3512">
                  <c:v>0.13109756097561021</c:v>
                </c:pt>
                <c:pt idx="3513">
                  <c:v>0.13109756097561021</c:v>
                </c:pt>
                <c:pt idx="3514">
                  <c:v>0.13109756097561021</c:v>
                </c:pt>
                <c:pt idx="3515">
                  <c:v>0.13109756097561021</c:v>
                </c:pt>
                <c:pt idx="3516">
                  <c:v>0.13109756097561021</c:v>
                </c:pt>
                <c:pt idx="3517">
                  <c:v>0.13109756097561021</c:v>
                </c:pt>
                <c:pt idx="3518">
                  <c:v>0.13109756097561021</c:v>
                </c:pt>
                <c:pt idx="3519">
                  <c:v>0.13109756097561021</c:v>
                </c:pt>
                <c:pt idx="3520">
                  <c:v>0.13109756097561021</c:v>
                </c:pt>
                <c:pt idx="3521">
                  <c:v>0.13109756097561021</c:v>
                </c:pt>
                <c:pt idx="3522">
                  <c:v>0.13109756097561021</c:v>
                </c:pt>
                <c:pt idx="3523">
                  <c:v>0.13109756097561021</c:v>
                </c:pt>
                <c:pt idx="3524">
                  <c:v>0.13109756097561021</c:v>
                </c:pt>
                <c:pt idx="3525">
                  <c:v>0.13109756097561021</c:v>
                </c:pt>
                <c:pt idx="3526">
                  <c:v>0.13109756097561021</c:v>
                </c:pt>
                <c:pt idx="3527">
                  <c:v>0.13109756097561021</c:v>
                </c:pt>
                <c:pt idx="3528">
                  <c:v>0.13109756097561021</c:v>
                </c:pt>
                <c:pt idx="3529">
                  <c:v>0.13109756097561021</c:v>
                </c:pt>
                <c:pt idx="3530">
                  <c:v>0.13109756097561021</c:v>
                </c:pt>
                <c:pt idx="3531">
                  <c:v>0.13109756097561021</c:v>
                </c:pt>
                <c:pt idx="3532">
                  <c:v>0.10987804878048824</c:v>
                </c:pt>
                <c:pt idx="3533">
                  <c:v>0.10987804878048824</c:v>
                </c:pt>
                <c:pt idx="3534">
                  <c:v>0.10987804878048824</c:v>
                </c:pt>
                <c:pt idx="3535">
                  <c:v>0.10987804878048824</c:v>
                </c:pt>
                <c:pt idx="3536">
                  <c:v>0.10987804878048824</c:v>
                </c:pt>
                <c:pt idx="3537">
                  <c:v>0.10987804878048824</c:v>
                </c:pt>
                <c:pt idx="3538">
                  <c:v>0.10987804878048824</c:v>
                </c:pt>
                <c:pt idx="3539">
                  <c:v>0.10987804878048824</c:v>
                </c:pt>
                <c:pt idx="3540">
                  <c:v>0.10987804878048824</c:v>
                </c:pt>
                <c:pt idx="3541">
                  <c:v>0.10987804878048824</c:v>
                </c:pt>
                <c:pt idx="3542">
                  <c:v>0.10987804878048824</c:v>
                </c:pt>
                <c:pt idx="3543">
                  <c:v>0.10987804878048824</c:v>
                </c:pt>
                <c:pt idx="3544">
                  <c:v>0.10987804878048824</c:v>
                </c:pt>
                <c:pt idx="3545">
                  <c:v>0.10987804878048824</c:v>
                </c:pt>
                <c:pt idx="3546">
                  <c:v>0.10987804878048824</c:v>
                </c:pt>
                <c:pt idx="3547">
                  <c:v>0.10987804878048824</c:v>
                </c:pt>
                <c:pt idx="3548">
                  <c:v>0.10987804878048824</c:v>
                </c:pt>
                <c:pt idx="3549">
                  <c:v>0.10987804878048824</c:v>
                </c:pt>
                <c:pt idx="3550">
                  <c:v>0.10987804878048824</c:v>
                </c:pt>
                <c:pt idx="3551">
                  <c:v>0.10987804878048824</c:v>
                </c:pt>
                <c:pt idx="3552">
                  <c:v>0.10987804878048824</c:v>
                </c:pt>
                <c:pt idx="3553">
                  <c:v>0.10987804878048824</c:v>
                </c:pt>
                <c:pt idx="3554">
                  <c:v>0.10987804878048824</c:v>
                </c:pt>
                <c:pt idx="3555">
                  <c:v>0.10987804878048824</c:v>
                </c:pt>
                <c:pt idx="3556">
                  <c:v>0.10987804878048824</c:v>
                </c:pt>
                <c:pt idx="3557">
                  <c:v>0.10987804878048824</c:v>
                </c:pt>
                <c:pt idx="3558">
                  <c:v>0.10987804878048824</c:v>
                </c:pt>
                <c:pt idx="3559">
                  <c:v>0.10987804878048824</c:v>
                </c:pt>
                <c:pt idx="3560">
                  <c:v>9.2164634146341795E-2</c:v>
                </c:pt>
                <c:pt idx="3561">
                  <c:v>9.2164634146341795E-2</c:v>
                </c:pt>
                <c:pt idx="3562">
                  <c:v>9.2164634146341795E-2</c:v>
                </c:pt>
                <c:pt idx="3563">
                  <c:v>9.2164634146341795E-2</c:v>
                </c:pt>
                <c:pt idx="3564">
                  <c:v>9.2164634146341795E-2</c:v>
                </c:pt>
                <c:pt idx="3565">
                  <c:v>9.2164634146341795E-2</c:v>
                </c:pt>
                <c:pt idx="3566">
                  <c:v>9.2164634146341795E-2</c:v>
                </c:pt>
                <c:pt idx="3567">
                  <c:v>9.2164634146341795E-2</c:v>
                </c:pt>
                <c:pt idx="3568">
                  <c:v>9.2164634146341795E-2</c:v>
                </c:pt>
                <c:pt idx="3569">
                  <c:v>9.2164634146341795E-2</c:v>
                </c:pt>
                <c:pt idx="3570">
                  <c:v>9.2164634146341795E-2</c:v>
                </c:pt>
                <c:pt idx="3571">
                  <c:v>9.2164634146341795E-2</c:v>
                </c:pt>
                <c:pt idx="3572">
                  <c:v>9.2164634146341795E-2</c:v>
                </c:pt>
                <c:pt idx="3573">
                  <c:v>9.2164634146341795E-2</c:v>
                </c:pt>
                <c:pt idx="3574">
                  <c:v>9.2164634146341795E-2</c:v>
                </c:pt>
                <c:pt idx="3575">
                  <c:v>9.2164634146341795E-2</c:v>
                </c:pt>
                <c:pt idx="3576">
                  <c:v>9.2164634146341795E-2</c:v>
                </c:pt>
                <c:pt idx="3577">
                  <c:v>9.2164634146341795E-2</c:v>
                </c:pt>
                <c:pt idx="3578">
                  <c:v>9.2164634146341795E-2</c:v>
                </c:pt>
                <c:pt idx="3579">
                  <c:v>9.2164634146341795E-2</c:v>
                </c:pt>
                <c:pt idx="3580">
                  <c:v>9.2164634146341795E-2</c:v>
                </c:pt>
                <c:pt idx="3581">
                  <c:v>9.2164634146341795E-2</c:v>
                </c:pt>
                <c:pt idx="3582">
                  <c:v>9.2164634146341795E-2</c:v>
                </c:pt>
                <c:pt idx="3583">
                  <c:v>9.2164634146341795E-2</c:v>
                </c:pt>
                <c:pt idx="3584">
                  <c:v>9.2164634146341795E-2</c:v>
                </c:pt>
                <c:pt idx="3585">
                  <c:v>9.2164634146341795E-2</c:v>
                </c:pt>
                <c:pt idx="3586">
                  <c:v>9.2164634146341795E-2</c:v>
                </c:pt>
                <c:pt idx="3587">
                  <c:v>9.2164634146341795E-2</c:v>
                </c:pt>
                <c:pt idx="3588">
                  <c:v>9.2164634146341795E-2</c:v>
                </c:pt>
                <c:pt idx="3589">
                  <c:v>9.2164634146341795E-2</c:v>
                </c:pt>
                <c:pt idx="3590">
                  <c:v>9.2164634146341795E-2</c:v>
                </c:pt>
                <c:pt idx="3591">
                  <c:v>5.6295731707317165E-2</c:v>
                </c:pt>
                <c:pt idx="3592">
                  <c:v>5.6295731707317165E-2</c:v>
                </c:pt>
                <c:pt idx="3593">
                  <c:v>5.6295731707317165E-2</c:v>
                </c:pt>
                <c:pt idx="3594">
                  <c:v>5.6295731707317165E-2</c:v>
                </c:pt>
                <c:pt idx="3595">
                  <c:v>5.6295731707317165E-2</c:v>
                </c:pt>
                <c:pt idx="3596">
                  <c:v>5.6295731707317165E-2</c:v>
                </c:pt>
                <c:pt idx="3597">
                  <c:v>5.6295731707317165E-2</c:v>
                </c:pt>
                <c:pt idx="3598">
                  <c:v>5.6295731707317165E-2</c:v>
                </c:pt>
                <c:pt idx="3599">
                  <c:v>5.6295731707317165E-2</c:v>
                </c:pt>
                <c:pt idx="3600">
                  <c:v>5.6295731707317165E-2</c:v>
                </c:pt>
                <c:pt idx="3601">
                  <c:v>5.6295731707317165E-2</c:v>
                </c:pt>
                <c:pt idx="3602">
                  <c:v>5.6295731707317165E-2</c:v>
                </c:pt>
                <c:pt idx="3603">
                  <c:v>5.6295731707317165E-2</c:v>
                </c:pt>
                <c:pt idx="3604">
                  <c:v>5.6295731707317165E-2</c:v>
                </c:pt>
                <c:pt idx="3605">
                  <c:v>5.6295731707317165E-2</c:v>
                </c:pt>
                <c:pt idx="3606">
                  <c:v>5.6295731707317165E-2</c:v>
                </c:pt>
                <c:pt idx="3607">
                  <c:v>5.6295731707317165E-2</c:v>
                </c:pt>
                <c:pt idx="3608">
                  <c:v>5.6295731707317165E-2</c:v>
                </c:pt>
                <c:pt idx="3609">
                  <c:v>5.6295731707317165E-2</c:v>
                </c:pt>
                <c:pt idx="3610">
                  <c:v>5.6295731707317165E-2</c:v>
                </c:pt>
                <c:pt idx="3611">
                  <c:v>5.6295731707317165E-2</c:v>
                </c:pt>
                <c:pt idx="3612">
                  <c:v>5.6295731707317165E-2</c:v>
                </c:pt>
                <c:pt idx="3613">
                  <c:v>5.6295731707317165E-2</c:v>
                </c:pt>
                <c:pt idx="3614">
                  <c:v>5.6295731707317165E-2</c:v>
                </c:pt>
                <c:pt idx="3615">
                  <c:v>5.6295731707317165E-2</c:v>
                </c:pt>
                <c:pt idx="3616">
                  <c:v>5.6295731707317165E-2</c:v>
                </c:pt>
                <c:pt idx="3617">
                  <c:v>5.6295731707317165E-2</c:v>
                </c:pt>
                <c:pt idx="3618">
                  <c:v>5.6295731707317165E-2</c:v>
                </c:pt>
                <c:pt idx="3619">
                  <c:v>5.6295731707317165E-2</c:v>
                </c:pt>
                <c:pt idx="3620">
                  <c:v>5.6295731707317165E-2</c:v>
                </c:pt>
                <c:pt idx="3621">
                  <c:v>5.6295731707317165E-2</c:v>
                </c:pt>
                <c:pt idx="3622">
                  <c:v>2.5442073170731883E-2</c:v>
                </c:pt>
                <c:pt idx="3623">
                  <c:v>2.5442073170731883E-2</c:v>
                </c:pt>
                <c:pt idx="3624">
                  <c:v>2.5442073170731883E-2</c:v>
                </c:pt>
                <c:pt idx="3625">
                  <c:v>2.5442073170731883E-2</c:v>
                </c:pt>
                <c:pt idx="3626">
                  <c:v>2.5442073170731883E-2</c:v>
                </c:pt>
                <c:pt idx="3627">
                  <c:v>2.5442073170731883E-2</c:v>
                </c:pt>
                <c:pt idx="3628">
                  <c:v>2.5442073170731883E-2</c:v>
                </c:pt>
                <c:pt idx="3629">
                  <c:v>2.5442073170731883E-2</c:v>
                </c:pt>
                <c:pt idx="3630">
                  <c:v>2.5442073170731883E-2</c:v>
                </c:pt>
                <c:pt idx="3631">
                  <c:v>2.5442073170731883E-2</c:v>
                </c:pt>
                <c:pt idx="3632">
                  <c:v>2.5442073170731883E-2</c:v>
                </c:pt>
                <c:pt idx="3633">
                  <c:v>2.5442073170731883E-2</c:v>
                </c:pt>
                <c:pt idx="3634">
                  <c:v>2.5442073170731883E-2</c:v>
                </c:pt>
                <c:pt idx="3635">
                  <c:v>2.5442073170731883E-2</c:v>
                </c:pt>
                <c:pt idx="3636">
                  <c:v>2.5442073170731883E-2</c:v>
                </c:pt>
                <c:pt idx="3637">
                  <c:v>2.5442073170731883E-2</c:v>
                </c:pt>
                <c:pt idx="3638">
                  <c:v>2.5442073170731883E-2</c:v>
                </c:pt>
                <c:pt idx="3639">
                  <c:v>2.5442073170731883E-2</c:v>
                </c:pt>
                <c:pt idx="3640">
                  <c:v>2.5442073170731883E-2</c:v>
                </c:pt>
                <c:pt idx="3641">
                  <c:v>2.5442073170731883E-2</c:v>
                </c:pt>
                <c:pt idx="3642">
                  <c:v>2.5442073170731883E-2</c:v>
                </c:pt>
                <c:pt idx="3643">
                  <c:v>2.5442073170731883E-2</c:v>
                </c:pt>
                <c:pt idx="3644">
                  <c:v>2.5442073170731883E-2</c:v>
                </c:pt>
                <c:pt idx="3645">
                  <c:v>2.5442073170731883E-2</c:v>
                </c:pt>
                <c:pt idx="3646">
                  <c:v>2.5442073170731883E-2</c:v>
                </c:pt>
                <c:pt idx="3647">
                  <c:v>2.5442073170731883E-2</c:v>
                </c:pt>
                <c:pt idx="3648">
                  <c:v>2.5442073170731883E-2</c:v>
                </c:pt>
                <c:pt idx="3649">
                  <c:v>2.5442073170731883E-2</c:v>
                </c:pt>
                <c:pt idx="3650">
                  <c:v>2.5442073170731883E-2</c:v>
                </c:pt>
                <c:pt idx="3651">
                  <c:v>2.5442073170731883E-2</c:v>
                </c:pt>
                <c:pt idx="365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D3-41CE-A2E0-F18B9FA2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923536"/>
        <c:axId val="119921360"/>
      </c:lineChart>
      <c:dateAx>
        <c:axId val="119923536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low"/>
        <c:spPr>
          <a:noFill/>
          <a:ln w="31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embo Std"/>
                <a:ea typeface="Bembo Std"/>
                <a:cs typeface="Bembo Std"/>
              </a:defRPr>
            </a:pPr>
            <a:endParaRPr lang="en-US"/>
          </a:p>
        </c:txPr>
        <c:crossAx val="119921360"/>
        <c:crosses val="autoZero"/>
        <c:auto val="0"/>
        <c:lblOffset val="100"/>
        <c:baseTimeUnit val="days"/>
        <c:majorUnit val="2"/>
        <c:majorTimeUnit val="years"/>
        <c:minorUnit val="1"/>
        <c:minorTimeUnit val="years"/>
      </c:dateAx>
      <c:valAx>
        <c:axId val="1199213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2"/>
              </a:solidFill>
              <a:prstDash val="solid"/>
              <a:round/>
            </a:ln>
            <a:effectLst/>
          </c:spPr>
        </c:majorGridlines>
        <c:numFmt formatCode="\+0%;\-0%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embo Std"/>
                <a:ea typeface="Bembo Std"/>
                <a:cs typeface="Bembo Std"/>
              </a:defRPr>
            </a:pPr>
            <a:endParaRPr lang="en-US"/>
          </a:p>
        </c:txPr>
        <c:crossAx val="119923536"/>
        <c:crosses val="autoZero"/>
        <c:crossBetween val="midCat"/>
      </c:valAx>
      <c:spPr>
        <a:solidFill>
          <a:srgbClr val="FFFFFF"/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75759875948092"/>
          <c:w val="1"/>
          <c:h val="8.3683115311178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Bembo Std"/>
              <a:ea typeface="Bembo Std"/>
              <a:cs typeface="Bembo St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Bembo Std"/>
          <a:ea typeface="Bembo Std"/>
          <a:cs typeface="Bembo Std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5A3AC-9F1C-4DB1-8697-3755586D2590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402B-E0E0-46BC-8C75-75C6502C6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8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000" y="1440000"/>
            <a:ext cx="4913906" cy="1775640"/>
          </a:xfrm>
        </p:spPr>
        <p:txBody>
          <a:bodyPr tIns="0" anchor="b" anchorCtr="0">
            <a:normAutofit/>
          </a:bodyPr>
          <a:lstStyle>
            <a:lvl1pPr algn="ctr">
              <a:defRPr sz="1600" b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0001" y="3383280"/>
            <a:ext cx="4913906" cy="1645644"/>
          </a:xfrm>
        </p:spPr>
        <p:txBody>
          <a:bodyPr tIns="0">
            <a:normAutofit/>
          </a:bodyPr>
          <a:lstStyle>
            <a:lvl1pPr marL="0" indent="0" algn="ctr">
              <a:buNone/>
              <a:defRPr sz="2200"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8484" y="6019200"/>
            <a:ext cx="1256937" cy="360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FC97B-9C2F-43E7-9D77-AA9B03B5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79D11-A265-4898-9AEF-C8CC08C0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F4CF7-3166-49DE-953E-D760087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17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348" y="1800000"/>
            <a:ext cx="7919304" cy="762330"/>
          </a:xfrm>
        </p:spPr>
        <p:txBody>
          <a:bodyPr anchor="t" anchorCtr="0">
            <a:normAutofit/>
          </a:bodyPr>
          <a:lstStyle>
            <a:lvl1pPr algn="ctr">
              <a:defRPr sz="16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348" y="2685327"/>
            <a:ext cx="7919304" cy="278972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8484" y="6019200"/>
            <a:ext cx="125693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985838" indent="-265113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1963" y="7041601"/>
            <a:ext cx="194618" cy="481943"/>
          </a:xfrm>
        </p:spPr>
        <p:txBody>
          <a:bodyPr/>
          <a:lstStyle/>
          <a:p>
            <a:fld id="{D75FD82E-9412-4023-8006-1D0F655421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043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2335" y="4392000"/>
            <a:ext cx="945556" cy="2708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5202817"/>
            <a:ext cx="8856663" cy="199439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 b="1"/>
            </a:lvl1pPr>
            <a:lvl2pPr marL="0" indent="0" algn="ctr">
              <a:lnSpc>
                <a:spcPct val="100000"/>
              </a:lnSpc>
              <a:buNone/>
              <a:defRPr sz="1000"/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sz="1000"/>
            </a:lvl3pPr>
            <a:lvl4pPr marL="0" indent="0" algn="ctr">
              <a:buNone/>
              <a:defRPr sz="1000"/>
            </a:lvl4pPr>
            <a:lvl5pPr marL="0" indent="0" algn="ctr">
              <a:buNone/>
              <a:defRPr sz="1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7907" y="2905202"/>
            <a:ext cx="4896000" cy="1198798"/>
          </a:xfrm>
        </p:spPr>
        <p:txBody>
          <a:bodyPr anchor="t" anchorCtr="0">
            <a:normAutofit/>
          </a:bodyPr>
          <a:lstStyle>
            <a:lvl1pPr algn="ctr">
              <a:defRPr sz="1900" b="1" cap="none" baseline="0">
                <a:solidFill>
                  <a:srgbClr val="4B46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7907" y="4104000"/>
            <a:ext cx="4896000" cy="501444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4B4644"/>
                </a:solidFill>
              </a:defRPr>
            </a:lvl1pPr>
            <a:lvl2pPr marL="503957" indent="0" algn="ctr">
              <a:buNone/>
              <a:defRPr sz="2200"/>
            </a:lvl2pPr>
            <a:lvl3pPr marL="1007914" indent="0" algn="ctr">
              <a:buNone/>
              <a:defRPr sz="2000"/>
            </a:lvl3pPr>
            <a:lvl4pPr marL="1511871" indent="0" algn="ctr">
              <a:buNone/>
              <a:defRPr sz="1700"/>
            </a:lvl4pPr>
            <a:lvl5pPr marL="2015827" indent="0" algn="ctr">
              <a:buNone/>
              <a:defRPr sz="1700"/>
            </a:lvl5pPr>
            <a:lvl6pPr marL="2519785" indent="0" algn="ctr">
              <a:buNone/>
              <a:defRPr sz="1700"/>
            </a:lvl6pPr>
            <a:lvl7pPr marL="3023741" indent="0" algn="ctr">
              <a:buNone/>
              <a:defRPr sz="1700"/>
            </a:lvl7pPr>
            <a:lvl8pPr marL="3527698" indent="0" algn="ctr">
              <a:buNone/>
              <a:defRPr sz="1700"/>
            </a:lvl8pPr>
            <a:lvl9pPr marL="4031655" indent="0" algn="ctr">
              <a:buNone/>
              <a:defRPr sz="17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265907" y="1321202"/>
            <a:ext cx="2160000" cy="720000"/>
          </a:xfrm>
        </p:spPr>
        <p:txBody>
          <a:bodyPr/>
          <a:lstStyle>
            <a:lvl1pPr>
              <a:defRPr>
                <a:solidFill>
                  <a:srgbClr val="4B464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59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64" y="84623"/>
            <a:ext cx="8763059" cy="4337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1332000"/>
            <a:ext cx="9764710" cy="5506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7084" y="7041601"/>
            <a:ext cx="2309589" cy="4819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22 November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665" y="7041601"/>
            <a:ext cx="6809603" cy="4819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GB"/>
              <a:t>Economic Review &amp; Brexit Update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140" y="7041601"/>
            <a:ext cx="194618" cy="4819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D75FD82E-9412-4023-8006-1D0F655421F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88800" y="277200"/>
            <a:ext cx="842147" cy="24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1963" y="592390"/>
            <a:ext cx="97647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1963" y="7041600"/>
            <a:ext cx="97647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73516" y="7224225"/>
            <a:ext cx="0" cy="118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STAGS_MASTER_TAGS" hidden="1">
            <a:extLst>
              <a:ext uri="{FF2B5EF4-FFF2-40B4-BE49-F238E27FC236}">
                <a16:creationId xmlns:a16="http://schemas.microsoft.com/office/drawing/2014/main" id="{258F71F1-23B5-4C6D-A6CE-8AB600490FC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63500" cy="6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77" r:id="rId5"/>
    <p:sldLayoutId id="2147483675" r:id="rId6"/>
    <p:sldLayoutId id="2147483678" r:id="rId7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Clr>
          <a:srgbClr val="9E9D9B"/>
        </a:buClr>
        <a:buFont typeface="Arial" panose="020B0604020202020204" pitchFamily="34" charset="0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Clr>
          <a:srgbClr val="9E9D9B"/>
        </a:buClr>
        <a:buFont typeface="Calibri" panose="020F0502020204030204" pitchFamily="34" charset="0"/>
        <a:buChar char="−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367">
          <p15:clr>
            <a:srgbClr val="F26B43"/>
          </p15:clr>
        </p15:guide>
        <p15:guide id="2" pos="6442">
          <p15:clr>
            <a:srgbClr val="F26B43"/>
          </p15:clr>
        </p15:guide>
        <p15:guide id="3" pos="291">
          <p15:clr>
            <a:srgbClr val="F26B43"/>
          </p15:clr>
        </p15:guide>
        <p15:guide id="4" orient="horz" pos="2381">
          <p15:clr>
            <a:srgbClr val="F26B43"/>
          </p15:clr>
        </p15:guide>
        <p15:guide id="5" orient="horz" pos="839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1134">
          <p15:clr>
            <a:srgbClr val="F26B43"/>
          </p15:clr>
        </p15:guide>
        <p15:guide id="8" pos="578">
          <p15:clr>
            <a:srgbClr val="F26B43"/>
          </p15:clr>
        </p15:guide>
        <p15:guide id="9" pos="61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sTag_Watermark_Expir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1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sTag_Watermark_Expiry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sTag_Watermark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4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sTag_Watermark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5169" y="1547244"/>
            <a:ext cx="4179888" cy="777876"/>
          </a:xfrm>
        </p:spPr>
        <p:txBody>
          <a:bodyPr>
            <a:normAutofit fontScale="90000"/>
          </a:bodyPr>
          <a:lstStyle/>
          <a:p>
            <a:br>
              <a:rPr lang="en-GB" sz="2400" b="1" dirty="0">
                <a:solidFill>
                  <a:srgbClr val="000000"/>
                </a:solidFill>
                <a:latin typeface="Bembo Std"/>
              </a:rPr>
            </a:br>
            <a:br>
              <a:rPr lang="en-GB" sz="2400" b="1" dirty="0">
                <a:solidFill>
                  <a:srgbClr val="000000"/>
                </a:solidFill>
                <a:latin typeface="Bembo Std"/>
              </a:rPr>
            </a:br>
            <a:br>
              <a:rPr lang="en-GB" sz="2400" b="1" dirty="0">
                <a:solidFill>
                  <a:srgbClr val="000000"/>
                </a:solidFill>
                <a:latin typeface="Bembo Std"/>
              </a:rPr>
            </a:br>
            <a:br>
              <a:rPr lang="en-GB" sz="2400" b="1" dirty="0">
                <a:solidFill>
                  <a:srgbClr val="000000"/>
                </a:solidFill>
                <a:latin typeface="Bembo Std"/>
              </a:rPr>
            </a:br>
            <a:br>
              <a:rPr lang="en-GB" sz="2400" b="1" dirty="0">
                <a:solidFill>
                  <a:srgbClr val="000000"/>
                </a:solidFill>
                <a:latin typeface="Bembo Std"/>
              </a:rPr>
            </a:br>
            <a:r>
              <a:rPr lang="en-GB" sz="1800" b="1" dirty="0">
                <a:solidFill>
                  <a:srgbClr val="000000"/>
                </a:solidFill>
                <a:latin typeface="Bembo Std"/>
              </a:rPr>
              <a:t>economic review &amp; Brexit update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9513" y="4905375"/>
            <a:ext cx="6451200" cy="110705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808080"/>
              </a:buClr>
            </a:pPr>
            <a:r>
              <a:rPr lang="en-GB" sz="2000" dirty="0">
                <a:solidFill>
                  <a:srgbClr val="000000"/>
                </a:solidFill>
                <a:latin typeface="Bembo Std"/>
                <a:cs typeface="Arial" pitchFamily="34" charset="0"/>
              </a:rPr>
              <a:t>John Kelly</a:t>
            </a:r>
          </a:p>
          <a:p>
            <a:pPr>
              <a:spcBef>
                <a:spcPct val="0"/>
              </a:spcBef>
            </a:pPr>
            <a:endParaRPr lang="en-GB" sz="2400" dirty="0">
              <a:solidFill>
                <a:srgbClr val="000000"/>
              </a:solidFill>
              <a:latin typeface="Bembo Std"/>
            </a:endParaRPr>
          </a:p>
          <a:p>
            <a:pPr>
              <a:spcBef>
                <a:spcPct val="0"/>
              </a:spcBef>
            </a:pPr>
            <a:r>
              <a:rPr lang="en-GB" sz="1600" dirty="0">
                <a:latin typeface="Bembo Std"/>
              </a:rPr>
              <a:t>22 </a:t>
            </a:r>
            <a:r>
              <a:rPr lang="en-GB" sz="1600" dirty="0">
                <a:solidFill>
                  <a:srgbClr val="000000"/>
                </a:solidFill>
                <a:latin typeface="Bembo Std"/>
              </a:rPr>
              <a:t>November 2019</a:t>
            </a:r>
            <a:endParaRPr lang="en-GB" sz="2400" dirty="0">
              <a:solidFill>
                <a:srgbClr val="000000"/>
              </a:solidFill>
              <a:latin typeface="Bembo St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8D76-DBDC-4721-986F-32BE6F79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Despite deepening problems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44BD-47B3-4737-87F6-60632565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Banks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Pension Funds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Savers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And the problem associated with excess debt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 err="1"/>
              <a:t>Riksbank</a:t>
            </a:r>
            <a:r>
              <a:rPr lang="en-GB" dirty="0"/>
              <a:t> changes tack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E54D-0685-448C-9B6D-FEEB6A3C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DB78-DC2A-4D34-8D02-9200E063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00C0C-FEB2-417F-A44E-0C2BE06D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96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92B0-2DC3-4A18-91C7-19E9C7F6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Risk list is formidable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49BE-4430-4F70-AE40-7368ED2A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Rise in jobless – from current lows</a:t>
            </a:r>
          </a:p>
          <a:p>
            <a:r>
              <a:rPr lang="en-GB" dirty="0"/>
              <a:t>Geopolitics  </a:t>
            </a:r>
          </a:p>
          <a:p>
            <a:r>
              <a:rPr lang="en-GB" dirty="0"/>
              <a:t>Oil – Saudi attack</a:t>
            </a:r>
          </a:p>
          <a:p>
            <a:r>
              <a:rPr lang="en-GB" dirty="0"/>
              <a:t>Trade – the biggest concern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1128-B2EA-414A-B99E-7FCD7682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660E-8A08-4FBD-8D83-77EBBDCB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E107-6FC3-4574-B8E9-7EA55469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14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BD38-D8C6-4ACD-9817-FBA5CFDC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list - trade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166EE-29AA-41B1-BB84-594CEF40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700D-5631-4B4E-960C-CB8F9541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A35A-6DD7-4BDF-9D3E-40705BB3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2B830-A718-4AE9-B1E0-2E9BBEA97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" r="10724" b="12455"/>
          <a:stretch/>
        </p:blipFill>
        <p:spPr>
          <a:xfrm>
            <a:off x="1301637" y="1331913"/>
            <a:ext cx="8086952" cy="41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4F40-4BB4-4B76-8CC7-E7BBC449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list -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E4C5E-63BB-4739-B3A4-FDAFCC00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Trade = 25% global GDP</a:t>
            </a:r>
          </a:p>
          <a:p>
            <a:endParaRPr lang="en-GB" dirty="0"/>
          </a:p>
          <a:p>
            <a:r>
              <a:rPr lang="en-GB" dirty="0"/>
              <a:t>US at centre of global financial system</a:t>
            </a:r>
          </a:p>
          <a:p>
            <a:endParaRPr lang="en-GB" dirty="0"/>
          </a:p>
          <a:p>
            <a:r>
              <a:rPr lang="en-GB" dirty="0"/>
              <a:t>China at centre of global supply chains</a:t>
            </a:r>
          </a:p>
          <a:p>
            <a:endParaRPr lang="en-GB" dirty="0"/>
          </a:p>
          <a:p>
            <a:r>
              <a:rPr lang="en-GB" dirty="0"/>
              <a:t>Trade dispute or geopolitical struggle?</a:t>
            </a:r>
          </a:p>
          <a:p>
            <a:endParaRPr lang="en-GB" dirty="0"/>
          </a:p>
          <a:p>
            <a:r>
              <a:rPr lang="en-GB" dirty="0"/>
              <a:t>Highest casualties elsewhere than main protagonists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3032-5766-4791-998E-86DD5035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6645-6DF6-47BB-983D-F3021204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AA56A-EAC3-47A9-9C2B-A3ED4A14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24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5D77-E1ED-4830-B24A-83EA7C2D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 as % of </a:t>
            </a:r>
            <a:r>
              <a:rPr lang="en-GB" dirty="0" err="1"/>
              <a:t>gdp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508E-9CD7-4600-963A-2D11C4D0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A82DF-4321-43B7-A566-075FF824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5DA06-C406-497E-B084-E6C60F61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EE855-4F75-4D40-930B-92885C1CB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" t="3075" b="9530"/>
          <a:stretch/>
        </p:blipFill>
        <p:spPr>
          <a:xfrm>
            <a:off x="1285815" y="1263293"/>
            <a:ext cx="8118595" cy="4489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0ABC5F-95AB-4C95-A16B-A4F048DB46C2}"/>
              </a:ext>
            </a:extLst>
          </p:cNvPr>
          <p:cNvSpPr txBox="1"/>
          <p:nvPr/>
        </p:nvSpPr>
        <p:spPr>
          <a:xfrm>
            <a:off x="461963" y="6791325"/>
            <a:ext cx="3748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Source: </a:t>
            </a:r>
            <a:r>
              <a:rPr lang="en-GB" sz="1000" dirty="0" err="1">
                <a:solidFill>
                  <a:srgbClr val="FF0000"/>
                </a:solidFill>
              </a:rPr>
              <a:t>xxxxx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3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FAF0-56A3-4987-B2CB-3B4A1AA0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expectations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CF447-65A8-43CE-B4CD-B756833D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3BBF-5191-4155-837F-6443680A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F7D7-1E27-4B62-8F6A-D7F48BB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C30A3-388A-4565-BAA5-9D328CD93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1" t="9310" r="7722" b="6366"/>
          <a:stretch/>
        </p:blipFill>
        <p:spPr>
          <a:xfrm>
            <a:off x="1414859" y="1435894"/>
            <a:ext cx="7860507" cy="45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6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F309-44ED-43C4-B3E4-64D5C4C3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 economic indicators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0453-03D6-4004-8074-4D705D20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DA49E-F4FE-4A43-B719-6FDFA1A2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1579-D007-45D9-A5FB-F1EAB1D2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5E49A-FF44-45BD-930F-9AA028979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1" b="2468"/>
          <a:stretch/>
        </p:blipFill>
        <p:spPr>
          <a:xfrm>
            <a:off x="1986609" y="1208087"/>
            <a:ext cx="6718593" cy="55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D6E0-6782-458B-8C55-9B3CAEAA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Friends across the water? -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EBCC5-CB72-4CAA-9A2E-F188FED2C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 a lagging participant in the upturn</a:t>
            </a:r>
          </a:p>
          <a:p>
            <a:pPr lvl="1"/>
            <a:r>
              <a:rPr lang="en-GB" dirty="0"/>
              <a:t>Slow to adjust policies – lack of consensus</a:t>
            </a:r>
          </a:p>
          <a:p>
            <a:pPr lvl="1"/>
            <a:r>
              <a:rPr lang="en-GB" dirty="0"/>
              <a:t>Unemployment down but patchy</a:t>
            </a:r>
          </a:p>
          <a:p>
            <a:pPr lvl="1"/>
            <a:r>
              <a:rPr lang="en-GB" dirty="0"/>
              <a:t>Change of leadership at the ECB</a:t>
            </a:r>
          </a:p>
          <a:p>
            <a:pPr lvl="1"/>
            <a:r>
              <a:rPr lang="en-GB" dirty="0"/>
              <a:t>Back on the gas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1ABE-15AB-487E-8B7E-59F4C956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0B6F-04C1-4030-BAEE-44DB2190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CD077-9A7C-4A33-95B1-CEC18B96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10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258D-B1AB-4F4D-B916-22B29FC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in Europe has weakened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697C0-33F6-41D5-9670-CF720EA7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A530-9B74-4C8B-AEF4-1A2B82CA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626B-1BD6-4C84-8FA9-443688C2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2A1B05-9AB6-49D0-AA2F-B31C17CE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4" t="5413" r="8896" b="4159"/>
          <a:stretch/>
        </p:blipFill>
        <p:spPr>
          <a:xfrm>
            <a:off x="1081304" y="1331913"/>
            <a:ext cx="8529204" cy="44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B1B5-F966-48D5-8F9A-7F353DE2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question for investors: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AC13-125F-4480-99EB-FDA7D5B4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Will rising wages and new looser monetary policies be sufficient to offset the effects of a maturing trend and geopolitical threats?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It’s important because ‘Brexit’ against a back cloth of growth, is very different from Brexit in a global recession.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C61AC-94AE-4EC6-A536-04D67365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79A8-69FB-4DEA-B361-66948C0E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85AF4-C43A-40A0-85B8-81F693FF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sTag_Watermark_Expir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1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sTag_Watermark_Expiry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sTag_Watermark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4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sTag_Watermark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4AB3753-23F7-46DF-AFB5-44915CFD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DC928B7-6E4D-4997-B0AF-8DF30DE6A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41525"/>
            <a:ext cx="9764710" cy="226845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Global environment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Trends in the UK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Brexit arithmetic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/>
              <a:t>First a question…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C631EB-96CF-4E8F-9419-9BE84B51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094A2E-6119-4CC2-BF7A-8B38AD52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100D6D4-618A-490E-8227-C1E8A8E9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81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A0F4-D1ED-4253-BF78-9E036444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F452-33E2-4416-9B93-D41E447E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Growth most likely to continue but at modest, sub-trend rate</a:t>
            </a:r>
          </a:p>
          <a:p>
            <a:pPr marL="0" indent="0">
              <a:buNone/>
            </a:pPr>
            <a:r>
              <a:rPr lang="en-GB" dirty="0"/>
              <a:t>   Geopolitical pressures ease</a:t>
            </a:r>
          </a:p>
          <a:p>
            <a:pPr lvl="1"/>
            <a:r>
              <a:rPr lang="en-GB" dirty="0"/>
              <a:t>Easier monetary policies take an effect</a:t>
            </a:r>
          </a:p>
          <a:p>
            <a:pPr lvl="1"/>
            <a:r>
              <a:rPr lang="en-GB" dirty="0"/>
              <a:t>Inflation stays low</a:t>
            </a:r>
          </a:p>
          <a:p>
            <a:pPr lvl="1"/>
            <a:r>
              <a:rPr lang="en-GB" dirty="0"/>
              <a:t>Wage growth continues</a:t>
            </a:r>
          </a:p>
          <a:p>
            <a:pPr lvl="1"/>
            <a:r>
              <a:rPr lang="en-GB" dirty="0"/>
              <a:t>China tax cuts</a:t>
            </a:r>
          </a:p>
          <a:p>
            <a:pPr lvl="1"/>
            <a:r>
              <a:rPr lang="en-GB" dirty="0"/>
              <a:t>Fiscal expenditure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14B70-C17F-41C7-80E2-627A5531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F7DC-F7AB-4EBB-AF7D-0702209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5797-09C4-41B9-86D5-034D391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93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5802-1849-4993-AC1F-BB5DCAE4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OF RECESSION? WAGES ARE RISING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415DE-D6DE-4D0B-94C2-CF9663BD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" b="14264"/>
          <a:stretch/>
        </p:blipFill>
        <p:spPr>
          <a:xfrm>
            <a:off x="1130994" y="1589849"/>
            <a:ext cx="8429825" cy="4379977"/>
          </a:xfrm>
          <a:prstGeom prst="rect">
            <a:avLst/>
          </a:prstGeom>
        </p:spPr>
      </p:pic>
      <p:sp>
        <p:nvSpPr>
          <p:cNvPr id="4" name="object 991">
            <a:extLst>
              <a:ext uri="{FF2B5EF4-FFF2-40B4-BE49-F238E27FC236}">
                <a16:creationId xmlns:a16="http://schemas.microsoft.com/office/drawing/2014/main" id="{782FB666-17E7-40BB-A584-C9A17FC31ED7}"/>
              </a:ext>
            </a:extLst>
          </p:cNvPr>
          <p:cNvSpPr txBox="1"/>
          <p:nvPr/>
        </p:nvSpPr>
        <p:spPr>
          <a:xfrm>
            <a:off x="461963" y="6793709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000">
                <a:latin typeface="+mn-lt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Source: </a:t>
            </a:r>
            <a:r>
              <a:rPr lang="en-GB" dirty="0">
                <a:solidFill>
                  <a:srgbClr val="000000"/>
                </a:solidFill>
              </a:rPr>
              <a:t>JP Morgan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8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C0AA-FB22-42BE-8851-F1119BDC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3" y="15887"/>
            <a:ext cx="9117882" cy="505224"/>
          </a:xfrm>
        </p:spPr>
        <p:txBody>
          <a:bodyPr/>
          <a:lstStyle/>
          <a:p>
            <a:r>
              <a:rPr lang="en-GB" dirty="0"/>
              <a:t>Domestic uncertainties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F1D3502-8615-435B-8A38-EDCD986FD683}"/>
              </a:ext>
            </a:extLst>
          </p:cNvPr>
          <p:cNvSpPr txBox="1">
            <a:spLocks/>
          </p:cNvSpPr>
          <p:nvPr/>
        </p:nvSpPr>
        <p:spPr bwMode="auto">
          <a:xfrm>
            <a:off x="751843" y="6849850"/>
            <a:ext cx="8845612" cy="285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14957" tIns="57479" rIns="114957" bIns="57479">
            <a:spAutoFit/>
          </a:bodyPr>
          <a:lstStyle/>
          <a:p>
            <a:r>
              <a:rPr lang="en-GB" sz="1102" dirty="0"/>
              <a:t>Source: Bloomberg as at 31 October 2019</a:t>
            </a:r>
            <a:endParaRPr lang="en-GB" sz="1102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6AAA82-3588-413D-A06F-E4278FEC1D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1843" y="1231787"/>
          <a:ext cx="9124618" cy="56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47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1EDB-DB67-4EAD-9932-19C675C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economic data, peering through the 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0560-7A8A-4BEB-A4CE-E893C8C14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Estimated economic/trend growth 1.25% - 1.50%</a:t>
            </a:r>
          </a:p>
          <a:p>
            <a:pPr lvl="1"/>
            <a:r>
              <a:rPr lang="en-GB" dirty="0"/>
              <a:t>Current rate below but not substantially</a:t>
            </a:r>
          </a:p>
          <a:p>
            <a:pPr lvl="1"/>
            <a:endParaRPr lang="en-GB" dirty="0"/>
          </a:p>
          <a:p>
            <a:r>
              <a:rPr lang="en-GB" dirty="0"/>
              <a:t>End of austerity, spending again on the agenda (all agendas!)</a:t>
            </a:r>
          </a:p>
          <a:p>
            <a:endParaRPr lang="en-GB" dirty="0"/>
          </a:p>
          <a:p>
            <a:r>
              <a:rPr lang="en-GB" dirty="0"/>
              <a:t>But sentiment held back by Brexit uncertainty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EDD9B-7FC1-40A7-B500-2CA25DB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7366F-58E6-4FC0-B5E0-50DD0CDB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550FD-37B4-48E3-9DAB-951BCBDD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11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A3AD-6B31-42A2-8CBE-3B8E59F1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Domestic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9CCE-1054-4907-8C20-79DD344A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332000"/>
            <a:ext cx="9764710" cy="468225"/>
          </a:xfrm>
        </p:spPr>
        <p:txBody>
          <a:bodyPr/>
          <a:lstStyle/>
          <a:p>
            <a:r>
              <a:rPr lang="en-GB" dirty="0"/>
              <a:t>Fading confidence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6FDB-1F00-48AA-BFFC-D29D03E6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F053B-C274-4A62-ADCD-7AE3FDC0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5BAE-1928-4902-8FA3-3AD16D7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DE4EB-0404-47C1-AE8A-59FFA5DD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53"/>
          <a:stretch/>
        </p:blipFill>
        <p:spPr>
          <a:xfrm>
            <a:off x="1491085" y="1903687"/>
            <a:ext cx="7733938" cy="453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00EF8-D413-4551-A28C-BC0E526247E2}"/>
              </a:ext>
            </a:extLst>
          </p:cNvPr>
          <p:cNvSpPr txBox="1"/>
          <p:nvPr/>
        </p:nvSpPr>
        <p:spPr>
          <a:xfrm>
            <a:off x="471488" y="6791325"/>
            <a:ext cx="2052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411334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7767-0081-4FBE-8280-F78CF334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politics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558A-6420-408E-9EB2-AEA8C2E3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5DC7-2964-405D-A506-905A80FB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D6B6-627D-4B03-BBD3-199D4C8F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80EAC-1ACA-414A-A6D7-AB445B4F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047086"/>
            <a:ext cx="9145589" cy="55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7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04F0-B220-4066-8A07-190E0CA1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politics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EC5B6-3ABA-4EA9-A57F-C5DA6BCA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8D7B-0415-49B1-84AA-CE9EF134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FA043-1EDC-4E08-9FA7-A9F39730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1D1A1-84AA-4421-9C9B-7722412A7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1331913"/>
            <a:ext cx="8424863" cy="52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D6CC-62F8-4735-9D59-30B40B3E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lot of ’don’t knows’ - especially for labour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CEE54-721D-4475-B971-F5971940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C295C-1630-4EB1-BC10-D232C475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B2F5-D925-43D9-8A8C-5705F1C8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D1CB9-A2A3-4B74-8C59-B3183356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38" y="1829354"/>
            <a:ext cx="8130336" cy="46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DEFB-F87A-4EF6-B7C6-A783BBD7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 – possible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5E063-C2AD-4B78-889D-0F822E91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Same underlying economic model</a:t>
            </a:r>
          </a:p>
          <a:p>
            <a:r>
              <a:rPr lang="en-GB" dirty="0"/>
              <a:t>But estimates are directional and ‘ball-park’</a:t>
            </a:r>
          </a:p>
          <a:p>
            <a:r>
              <a:rPr lang="en-GB" dirty="0"/>
              <a:t>Three Scenarios</a:t>
            </a:r>
          </a:p>
          <a:p>
            <a:pPr marL="1177925" lvl="1" indent="-457200">
              <a:buClr>
                <a:srgbClr val="000000"/>
              </a:buClr>
              <a:buFont typeface="+mj-lt"/>
              <a:buAutoNum type="alphaLcParenR"/>
            </a:pPr>
            <a:r>
              <a:rPr lang="en-GB" dirty="0"/>
              <a:t>No ‘Brexit’</a:t>
            </a:r>
          </a:p>
          <a:p>
            <a:pPr marL="1177925" lvl="1" indent="-457200">
              <a:buClr>
                <a:srgbClr val="000000"/>
              </a:buClr>
              <a:buFont typeface="+mj-lt"/>
              <a:buAutoNum type="alphaLcParenR"/>
            </a:pPr>
            <a:r>
              <a:rPr lang="en-GB" dirty="0"/>
              <a:t>A Deal</a:t>
            </a:r>
          </a:p>
          <a:p>
            <a:pPr marL="1177925" lvl="1" indent="-457200">
              <a:buClr>
                <a:srgbClr val="000000"/>
              </a:buClr>
              <a:buFont typeface="+mj-lt"/>
              <a:buAutoNum type="alphaLcParenR"/>
            </a:pPr>
            <a:r>
              <a:rPr lang="en-GB" dirty="0"/>
              <a:t>No Deal</a:t>
            </a:r>
          </a:p>
          <a:p>
            <a:pPr lvl="1"/>
            <a:endParaRPr lang="en-GB" dirty="0"/>
          </a:p>
          <a:p>
            <a:r>
              <a:rPr lang="en-GB" dirty="0"/>
              <a:t>Both b) and c) reflect mid-range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EA43-DCB3-407B-8F50-5B489F9E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0FD6-07DA-4422-BCEE-D1392E39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E9162-0DC1-4465-83A1-C28C1F5C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32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D108-EA2D-4916-9DED-D3B7E590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brexit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7A174-17B8-4010-A483-2E3169ED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3191-61E8-454F-A488-502767D0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2DCB2-9E96-4150-B923-9ABB1440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29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DF120D-4886-4CB5-BA6A-9190977A79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493" y="1408113"/>
          <a:ext cx="5981874" cy="157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24">
                  <a:extLst>
                    <a:ext uri="{9D8B030D-6E8A-4147-A177-3AD203B41FA5}">
                      <a16:colId xmlns:a16="http://schemas.microsoft.com/office/drawing/2014/main" val="158000152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36740513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5329866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35278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43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9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Inflation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54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Interest Rates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31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1D0470-3274-4228-903B-76C5F18A4A4A}"/>
              </a:ext>
            </a:extLst>
          </p:cNvPr>
          <p:cNvSpPr txBox="1"/>
          <p:nvPr/>
        </p:nvSpPr>
        <p:spPr>
          <a:xfrm>
            <a:off x="482633" y="3904265"/>
            <a:ext cx="9667401" cy="128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986" indent="-251986" defTabSz="1007943">
              <a:lnSpc>
                <a:spcPct val="90000"/>
              </a:lnSpc>
              <a:spcBef>
                <a:spcPts val="1102"/>
              </a:spcBef>
              <a:buClr>
                <a:srgbClr val="9E9D9B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Activity rebounds, some recovery, consumer spend bounces.</a:t>
            </a:r>
          </a:p>
          <a:p>
            <a:pPr marL="251986" indent="-251986" defTabSz="1007943">
              <a:lnSpc>
                <a:spcPct val="90000"/>
              </a:lnSpc>
              <a:spcBef>
                <a:spcPts val="1102"/>
              </a:spcBef>
              <a:buClr>
                <a:srgbClr val="9E9D9B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In investment, a stronger currency pushes inflation lower.  </a:t>
            </a:r>
          </a:p>
          <a:p>
            <a:pPr marL="251986" indent="-251986" defTabSz="1007943">
              <a:lnSpc>
                <a:spcPct val="90000"/>
              </a:lnSpc>
              <a:spcBef>
                <a:spcPts val="1102"/>
              </a:spcBef>
              <a:buClr>
                <a:srgbClr val="9E9D9B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The BoE starts to normalise rates</a:t>
            </a:r>
          </a:p>
        </p:txBody>
      </p:sp>
    </p:spTree>
    <p:extLst>
      <p:ext uri="{BB962C8B-B14F-4D97-AF65-F5344CB8AC3E}">
        <p14:creationId xmlns:p14="http://schemas.microsoft.com/office/powerpoint/2010/main" val="38452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C0AA-FB22-42BE-8851-F1119BDC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3" y="15886"/>
            <a:ext cx="9117882" cy="684765"/>
          </a:xfrm>
        </p:spPr>
        <p:txBody>
          <a:bodyPr/>
          <a:lstStyle/>
          <a:p>
            <a:r>
              <a:rPr lang="en-GB" dirty="0"/>
              <a:t>MARKET REVIEW – 10 YEAR RETURNS TO </a:t>
            </a:r>
            <a:br>
              <a:rPr lang="en-GB" dirty="0"/>
            </a:br>
            <a:r>
              <a:rPr lang="en-GB" dirty="0"/>
              <a:t>31 OCTOBER 2019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F1D3502-8615-435B-8A38-EDCD986FD683}"/>
              </a:ext>
            </a:extLst>
          </p:cNvPr>
          <p:cNvSpPr txBox="1">
            <a:spLocks/>
          </p:cNvSpPr>
          <p:nvPr/>
        </p:nvSpPr>
        <p:spPr bwMode="auto">
          <a:xfrm>
            <a:off x="751843" y="6849850"/>
            <a:ext cx="8845612" cy="285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14957" tIns="57479" rIns="114957" bIns="57479">
            <a:spAutoFit/>
          </a:bodyPr>
          <a:lstStyle/>
          <a:p>
            <a:r>
              <a:rPr lang="en-GB" sz="1102" dirty="0"/>
              <a:t>Source: Bloomberg as at 31 October 2019</a:t>
            </a:r>
            <a:endParaRPr lang="en-GB" sz="1102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6AAA82-3588-413D-A06F-E4278FEC1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493969"/>
              </p:ext>
            </p:extLst>
          </p:nvPr>
        </p:nvGraphicFramePr>
        <p:xfrm>
          <a:off x="884903" y="1231787"/>
          <a:ext cx="8991558" cy="56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007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5480-77AD-40F2-8E94-5995CBDE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deal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29CC-1927-4123-8BAA-B1D23E64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275E-4D64-44A7-ADB7-3BB57147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0E4B-9637-46D2-A8BF-78BDE626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30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CC4483-8434-43FD-A117-12D520FBBE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493" y="1408113"/>
          <a:ext cx="5981874" cy="157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24">
                  <a:extLst>
                    <a:ext uri="{9D8B030D-6E8A-4147-A177-3AD203B41FA5}">
                      <a16:colId xmlns:a16="http://schemas.microsoft.com/office/drawing/2014/main" val="158000152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36740513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5329866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35278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43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9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Inflation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54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Interest Rates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31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A9EC0B-829C-4E69-8870-AE990FC632C1}"/>
              </a:ext>
            </a:extLst>
          </p:cNvPr>
          <p:cNvSpPr txBox="1"/>
          <p:nvPr/>
        </p:nvSpPr>
        <p:spPr>
          <a:xfrm>
            <a:off x="483741" y="3809659"/>
            <a:ext cx="9722744" cy="842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51986" indent="-251986" defTabSz="1007943">
              <a:lnSpc>
                <a:spcPct val="90000"/>
              </a:lnSpc>
              <a:spcBef>
                <a:spcPts val="1102"/>
              </a:spcBef>
              <a:buClr>
                <a:srgbClr val="9E9D9B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Some recovery in investment.  Consumer remains resilient</a:t>
            </a:r>
          </a:p>
          <a:p>
            <a:r>
              <a:rPr lang="en-GB" dirty="0"/>
              <a:t>Inflation little changed, interest rates rise but slowly</a:t>
            </a:r>
          </a:p>
        </p:txBody>
      </p:sp>
    </p:spTree>
    <p:extLst>
      <p:ext uri="{BB962C8B-B14F-4D97-AF65-F5344CB8AC3E}">
        <p14:creationId xmlns:p14="http://schemas.microsoft.com/office/powerpoint/2010/main" val="4156972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82AF-3B09-4D1C-980F-F68D65D5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Deal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0F5C-1C59-43D8-B257-D4030125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8125-E7C4-470F-BAAD-3B35010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DC29-E81B-4341-8C02-B59665DC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31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227734-69C1-49FB-B1C7-B82BD9881F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5493" y="1417638"/>
          <a:ext cx="5981874" cy="157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24">
                  <a:extLst>
                    <a:ext uri="{9D8B030D-6E8A-4147-A177-3AD203B41FA5}">
                      <a16:colId xmlns:a16="http://schemas.microsoft.com/office/drawing/2014/main" val="158000152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36740513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1053298660"/>
                    </a:ext>
                  </a:extLst>
                </a:gridCol>
                <a:gridCol w="1122550">
                  <a:extLst>
                    <a:ext uri="{9D8B030D-6E8A-4147-A177-3AD203B41FA5}">
                      <a16:colId xmlns:a16="http://schemas.microsoft.com/office/drawing/2014/main" val="35278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431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GDP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1.5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9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Inflation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2.5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54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Interest Rates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000000"/>
                          </a:solidFill>
                        </a:rPr>
                        <a:t>0.75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531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33E10B-22AD-4811-94B5-8F84490FA596}"/>
              </a:ext>
            </a:extLst>
          </p:cNvPr>
          <p:cNvSpPr txBox="1"/>
          <p:nvPr/>
        </p:nvSpPr>
        <p:spPr>
          <a:xfrm>
            <a:off x="461963" y="3779838"/>
            <a:ext cx="976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51986" indent="-251986" defTabSz="1007943">
              <a:lnSpc>
                <a:spcPct val="90000"/>
              </a:lnSpc>
              <a:spcBef>
                <a:spcPts val="1102"/>
              </a:spcBef>
              <a:buClr>
                <a:srgbClr val="9E9D9B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A real risk of recession, avoided here by Government action – spending, tax cuts.  </a:t>
            </a:r>
          </a:p>
          <a:p>
            <a:r>
              <a:rPr lang="en-GB" dirty="0"/>
              <a:t>Inflation pushed higher by Sterling weakness.  </a:t>
            </a:r>
          </a:p>
          <a:p>
            <a:r>
              <a:rPr lang="en-GB" dirty="0"/>
              <a:t>Bank use monetary policy to support activity</a:t>
            </a:r>
          </a:p>
        </p:txBody>
      </p:sp>
    </p:spTree>
    <p:extLst>
      <p:ext uri="{BB962C8B-B14F-4D97-AF65-F5344CB8AC3E}">
        <p14:creationId xmlns:p14="http://schemas.microsoft.com/office/powerpoint/2010/main" val="78602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DAA3-E846-40E5-91FF-90C40904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Beyond the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7005-B5B1-4732-A17B-B2A20F3A3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Beyond exit to relationship</a:t>
            </a:r>
          </a:p>
          <a:p>
            <a:pPr lvl="1"/>
            <a:r>
              <a:rPr lang="en-GB" dirty="0"/>
              <a:t>Leave means leave…?</a:t>
            </a:r>
          </a:p>
          <a:p>
            <a:pPr lvl="1"/>
            <a:endParaRPr lang="en-GB" dirty="0"/>
          </a:p>
          <a:p>
            <a:r>
              <a:rPr lang="en-GB" dirty="0"/>
              <a:t>Expected early move to a Free Trade Agreement</a:t>
            </a:r>
          </a:p>
          <a:p>
            <a:pPr lvl="1"/>
            <a:r>
              <a:rPr lang="en-GB" dirty="0"/>
              <a:t>But tariffs are not the only friction – good will needed!</a:t>
            </a:r>
          </a:p>
          <a:p>
            <a:pPr lvl="1"/>
            <a:endParaRPr lang="en-GB" dirty="0"/>
          </a:p>
          <a:p>
            <a:r>
              <a:rPr lang="en-GB" dirty="0"/>
              <a:t>Until EU relationship settled other deals hard to finalise</a:t>
            </a:r>
          </a:p>
          <a:p>
            <a:endParaRPr lang="en-GB" dirty="0"/>
          </a:p>
          <a:p>
            <a:r>
              <a:rPr lang="en-GB" dirty="0"/>
              <a:t>Issues within </a:t>
            </a:r>
            <a:r>
              <a:rPr lang="en-GB"/>
              <a:t>the Union?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9738C-22B8-4836-8533-1F3E9444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BF7B5-7B55-46D6-8087-E85A9673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D431-798A-41FF-AF4C-8ED8F8E2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8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sTag_Watermark_Expir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1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EXPIRED</a:t>
            </a:r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sTag_Watermark_Expiry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145566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1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sTag_Watermark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r>
              <a:rPr lang="en-US" sz="14900" dirty="0">
                <a:solidFill>
                  <a:srgbClr val="FF0000">
                    <a:alpha val="2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sTag_Watermark_Overlay" hidden="1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 rot="20827322">
            <a:off x="790964" y="1816231"/>
            <a:ext cx="7706088" cy="3081522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/>
            <a:endParaRPr lang="en-GB" sz="14900" dirty="0">
              <a:solidFill>
                <a:srgbClr val="FF0000">
                  <a:alpha val="2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200" dirty="0"/>
              <a:t>www.ccla.co.uk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sz="1200" dirty="0"/>
              <a:t>CCLA Investment Management Limited (registered in England No. 2183088) and CCLA Fund Managers Limited (registered in England </a:t>
            </a:r>
            <a:br>
              <a:rPr lang="en-GB" sz="1200" dirty="0"/>
            </a:br>
            <a:r>
              <a:rPr lang="en-GB" sz="1200" dirty="0"/>
              <a:t>No. 8735639) at Registered office, Senator House, 85 Queen Victoria Street, London EC4V 4ET, is authorised and regulated by the </a:t>
            </a:r>
            <a:br>
              <a:rPr lang="en-GB" sz="1200" dirty="0"/>
            </a:br>
            <a:r>
              <a:rPr lang="en-GB" sz="1200" dirty="0"/>
              <a:t>Financial Conduct Authority.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3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106D-7343-4039-BAAF-DBC2CB4F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A79B-7E19-4FC9-881E-7DC79508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332000"/>
            <a:ext cx="9764710" cy="2363700"/>
          </a:xfrm>
        </p:spPr>
        <p:txBody>
          <a:bodyPr/>
          <a:lstStyle/>
          <a:p>
            <a:r>
              <a:rPr lang="en-GB" dirty="0"/>
              <a:t>Longest growth phase in modern times</a:t>
            </a:r>
          </a:p>
          <a:p>
            <a:endParaRPr lang="en-GB" dirty="0"/>
          </a:p>
          <a:p>
            <a:r>
              <a:rPr lang="en-GB" dirty="0"/>
              <a:t>Supported by extraordinary monetary policies</a:t>
            </a:r>
          </a:p>
          <a:p>
            <a:pPr lvl="1"/>
            <a:r>
              <a:rPr lang="en-GB" dirty="0"/>
              <a:t>Ultra low rates, quantitative easing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855A-5E47-41B1-A11F-5E511272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1DCC1-A13E-439B-B8E7-C0B3B1AF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1A111-00DF-4B4E-9FE3-6F0C9AFE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6313E3-C6C8-43A3-827E-DD40B8FF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52" y="-14026"/>
            <a:ext cx="9239603" cy="698219"/>
          </a:xfrm>
        </p:spPr>
        <p:txBody>
          <a:bodyPr/>
          <a:lstStyle/>
          <a:p>
            <a:r>
              <a:rPr lang="en-GB" dirty="0"/>
              <a:t>Interest rates have been kept low despite recovery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8955C-C6F5-43D2-B0E8-9B962C6BBE0C}"/>
              </a:ext>
            </a:extLst>
          </p:cNvPr>
          <p:cNvSpPr txBox="1"/>
          <p:nvPr/>
        </p:nvSpPr>
        <p:spPr>
          <a:xfrm>
            <a:off x="751636" y="6852730"/>
            <a:ext cx="1330814" cy="261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2" dirty="0"/>
              <a:t>Source: J.P. Morgan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60F4C-653B-457E-9E58-54F87985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49"/>
          <a:stretch/>
        </p:blipFill>
        <p:spPr>
          <a:xfrm>
            <a:off x="899951" y="961566"/>
            <a:ext cx="8891910" cy="527891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4F929-85BF-4F68-ADE0-6540CCBC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CC8EF-6E43-4368-9A9E-6B0362F4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B35D8-E09B-44B6-AAA1-CA4A8490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CE92-72F8-4A6C-891B-03431936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bank balance sheets have grown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3F5E2-B351-41F6-B50F-61AD20B1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C139-8029-43EA-A6E4-61E26568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F9602-97D9-4C15-BB19-08BF0112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994" name="Group 993">
            <a:extLst>
              <a:ext uri="{FF2B5EF4-FFF2-40B4-BE49-F238E27FC236}">
                <a16:creationId xmlns:a16="http://schemas.microsoft.com/office/drawing/2014/main" id="{8D0F02E3-2B37-4315-B2DE-CB942918C86B}"/>
              </a:ext>
            </a:extLst>
          </p:cNvPr>
          <p:cNvGrpSpPr/>
          <p:nvPr/>
        </p:nvGrpSpPr>
        <p:grpSpPr>
          <a:xfrm>
            <a:off x="1493830" y="2057824"/>
            <a:ext cx="7702618" cy="4424881"/>
            <a:chOff x="1522405" y="2095924"/>
            <a:chExt cx="7702618" cy="4424881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07131FCC-BF1B-439C-B533-6283D51443FE}"/>
                </a:ext>
              </a:extLst>
            </p:cNvPr>
            <p:cNvSpPr/>
            <p:nvPr/>
          </p:nvSpPr>
          <p:spPr>
            <a:xfrm>
              <a:off x="2015995" y="5348767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EE2ACF8-A9EF-4AA5-9D34-EE1A3EF3A42C}"/>
                </a:ext>
              </a:extLst>
            </p:cNvPr>
            <p:cNvSpPr/>
            <p:nvPr/>
          </p:nvSpPr>
          <p:spPr>
            <a:xfrm>
              <a:off x="2015995" y="4922396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55B49896-BEA9-4C86-A9D7-D2ADE913396A}"/>
                </a:ext>
              </a:extLst>
            </p:cNvPr>
            <p:cNvSpPr/>
            <p:nvPr/>
          </p:nvSpPr>
          <p:spPr>
            <a:xfrm>
              <a:off x="2015995" y="4062571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82D6566A-2E2E-4FB8-8B6B-8B0A59EE5A49}"/>
                </a:ext>
              </a:extLst>
            </p:cNvPr>
            <p:cNvSpPr/>
            <p:nvPr/>
          </p:nvSpPr>
          <p:spPr>
            <a:xfrm>
              <a:off x="2015995" y="3636200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B0DF4BB4-8934-4AF9-9EC6-C1005C2FB19B}"/>
                </a:ext>
              </a:extLst>
            </p:cNvPr>
            <p:cNvSpPr/>
            <p:nvPr/>
          </p:nvSpPr>
          <p:spPr>
            <a:xfrm>
              <a:off x="2015995" y="3209921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2066B12D-0651-42D3-BD2C-325E7CF191A0}"/>
                </a:ext>
              </a:extLst>
            </p:cNvPr>
            <p:cNvSpPr/>
            <p:nvPr/>
          </p:nvSpPr>
          <p:spPr>
            <a:xfrm>
              <a:off x="2015995" y="2783550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4D963190-2A84-4BF6-B3E5-0D16D678FD21}"/>
                </a:ext>
              </a:extLst>
            </p:cNvPr>
            <p:cNvSpPr/>
            <p:nvPr/>
          </p:nvSpPr>
          <p:spPr>
            <a:xfrm>
              <a:off x="2015995" y="2357179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868" y="0"/>
                  </a:lnTo>
                </a:path>
              </a:pathLst>
            </a:custGeom>
            <a:ln w="758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EF3AD9B1-C10D-4AE6-B35D-D2F724EEC054}"/>
                </a:ext>
              </a:extLst>
            </p:cNvPr>
            <p:cNvSpPr/>
            <p:nvPr/>
          </p:nvSpPr>
          <p:spPr>
            <a:xfrm>
              <a:off x="2759553" y="4500184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30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BFDCADD2-432E-43F0-8BF9-D4ED33989586}"/>
                </a:ext>
              </a:extLst>
            </p:cNvPr>
            <p:cNvSpPr/>
            <p:nvPr/>
          </p:nvSpPr>
          <p:spPr>
            <a:xfrm>
              <a:off x="2804846" y="4500184"/>
              <a:ext cx="38100" cy="257908"/>
            </a:xfrm>
            <a:custGeom>
              <a:avLst/>
              <a:gdLst/>
              <a:ahLst/>
              <a:cxnLst/>
              <a:rect l="l" t="t" r="r" b="b"/>
              <a:pathLst>
                <a:path w="41275" h="279400">
                  <a:moveTo>
                    <a:pt x="0" y="279399"/>
                  </a:moveTo>
                  <a:lnTo>
                    <a:pt x="40889" y="27939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F5747415-5F07-45A4-9222-4D2B5C6AAB98}"/>
                </a:ext>
              </a:extLst>
            </p:cNvPr>
            <p:cNvSpPr/>
            <p:nvPr/>
          </p:nvSpPr>
          <p:spPr>
            <a:xfrm>
              <a:off x="2842591" y="4500184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30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5D18E8B7-121C-4ED3-8027-DBB2C1485951}"/>
                </a:ext>
              </a:extLst>
            </p:cNvPr>
            <p:cNvSpPr/>
            <p:nvPr/>
          </p:nvSpPr>
          <p:spPr>
            <a:xfrm>
              <a:off x="2887883" y="4500184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30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B398136-C6AD-4EAD-AC39-65AFD38C1764}"/>
                </a:ext>
              </a:extLst>
            </p:cNvPr>
            <p:cNvSpPr/>
            <p:nvPr/>
          </p:nvSpPr>
          <p:spPr>
            <a:xfrm>
              <a:off x="2933177" y="4500184"/>
              <a:ext cx="45720" cy="246185"/>
            </a:xfrm>
            <a:custGeom>
              <a:avLst/>
              <a:gdLst/>
              <a:ahLst/>
              <a:cxnLst/>
              <a:rect l="l" t="t" r="r" b="b"/>
              <a:pathLst>
                <a:path w="49530" h="266700">
                  <a:moveTo>
                    <a:pt x="0" y="266699"/>
                  </a:moveTo>
                  <a:lnTo>
                    <a:pt x="49067" y="2666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666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9A82F150-E4A9-44D7-A3E3-9910BFBC8F15}"/>
                </a:ext>
              </a:extLst>
            </p:cNvPr>
            <p:cNvSpPr/>
            <p:nvPr/>
          </p:nvSpPr>
          <p:spPr>
            <a:xfrm>
              <a:off x="2978470" y="4500184"/>
              <a:ext cx="38100" cy="246185"/>
            </a:xfrm>
            <a:custGeom>
              <a:avLst/>
              <a:gdLst/>
              <a:ahLst/>
              <a:cxnLst/>
              <a:rect l="l" t="t" r="r" b="b"/>
              <a:pathLst>
                <a:path w="41275" h="266700">
                  <a:moveTo>
                    <a:pt x="0" y="266699"/>
                  </a:moveTo>
                  <a:lnTo>
                    <a:pt x="40889" y="26669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2666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180AB862-1EE8-475D-A0E5-4D7366F7C61F}"/>
                </a:ext>
              </a:extLst>
            </p:cNvPr>
            <p:cNvSpPr/>
            <p:nvPr/>
          </p:nvSpPr>
          <p:spPr>
            <a:xfrm>
              <a:off x="3016213" y="4500184"/>
              <a:ext cx="45720" cy="246185"/>
            </a:xfrm>
            <a:custGeom>
              <a:avLst/>
              <a:gdLst/>
              <a:ahLst/>
              <a:cxnLst/>
              <a:rect l="l" t="t" r="r" b="b"/>
              <a:pathLst>
                <a:path w="49530" h="266700">
                  <a:moveTo>
                    <a:pt x="0" y="266699"/>
                  </a:moveTo>
                  <a:lnTo>
                    <a:pt x="49067" y="2666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666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DA48048D-5C60-4F3A-8C5D-63711BED8627}"/>
                </a:ext>
              </a:extLst>
            </p:cNvPr>
            <p:cNvSpPr/>
            <p:nvPr/>
          </p:nvSpPr>
          <p:spPr>
            <a:xfrm>
              <a:off x="3084152" y="4500184"/>
              <a:ext cx="0" cy="222738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B722194-42BB-44D0-AD63-1136989B1EA8}"/>
                </a:ext>
              </a:extLst>
            </p:cNvPr>
            <p:cNvSpPr/>
            <p:nvPr/>
          </p:nvSpPr>
          <p:spPr>
            <a:xfrm>
              <a:off x="2736907" y="4500184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F424681C-8585-4DBC-8A2C-6D1B7C72B946}"/>
                </a:ext>
              </a:extLst>
            </p:cNvPr>
            <p:cNvSpPr/>
            <p:nvPr/>
          </p:nvSpPr>
          <p:spPr>
            <a:xfrm>
              <a:off x="3129446" y="4500184"/>
              <a:ext cx="0" cy="17584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DD26285A-F591-47EC-835C-9D67DC303441}"/>
                </a:ext>
              </a:extLst>
            </p:cNvPr>
            <p:cNvSpPr/>
            <p:nvPr/>
          </p:nvSpPr>
          <p:spPr>
            <a:xfrm>
              <a:off x="8081472" y="450018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30F5724C-A4F7-4206-8B31-1BDF8FB095BE}"/>
                </a:ext>
              </a:extLst>
            </p:cNvPr>
            <p:cNvSpPr/>
            <p:nvPr/>
          </p:nvSpPr>
          <p:spPr>
            <a:xfrm>
              <a:off x="2691614" y="4500184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06759F1F-B580-4441-A93D-0BCDCA21F9F4}"/>
                </a:ext>
              </a:extLst>
            </p:cNvPr>
            <p:cNvSpPr/>
            <p:nvPr/>
          </p:nvSpPr>
          <p:spPr>
            <a:xfrm>
              <a:off x="8036180" y="4500184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34FF2995-B764-43CD-8B93-64C6B1408461}"/>
                </a:ext>
              </a:extLst>
            </p:cNvPr>
            <p:cNvSpPr/>
            <p:nvPr/>
          </p:nvSpPr>
          <p:spPr>
            <a:xfrm>
              <a:off x="3170964" y="4500184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FCCCC593-B275-4D0C-8E75-66A85481A68E}"/>
                </a:ext>
              </a:extLst>
            </p:cNvPr>
            <p:cNvSpPr/>
            <p:nvPr/>
          </p:nvSpPr>
          <p:spPr>
            <a:xfrm>
              <a:off x="7994661" y="4500184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BE08A87-14CF-4E14-BA76-DA3AF31D0BD8}"/>
                </a:ext>
              </a:extLst>
            </p:cNvPr>
            <p:cNvSpPr/>
            <p:nvPr/>
          </p:nvSpPr>
          <p:spPr>
            <a:xfrm>
              <a:off x="5016651" y="4500184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5A31C5B0-D741-4DA4-8B1D-6C72FBC0314E}"/>
                </a:ext>
              </a:extLst>
            </p:cNvPr>
            <p:cNvSpPr/>
            <p:nvPr/>
          </p:nvSpPr>
          <p:spPr>
            <a:xfrm>
              <a:off x="7930496" y="4500184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8E49D2B8-F34A-4EBA-AB71-72CB64D2C24C}"/>
                </a:ext>
              </a:extLst>
            </p:cNvPr>
            <p:cNvSpPr/>
            <p:nvPr/>
          </p:nvSpPr>
          <p:spPr>
            <a:xfrm>
              <a:off x="2631224" y="4500184"/>
              <a:ext cx="38100" cy="58615"/>
            </a:xfrm>
            <a:custGeom>
              <a:avLst/>
              <a:gdLst/>
              <a:ahLst/>
              <a:cxnLst/>
              <a:rect l="l" t="t" r="r" b="b"/>
              <a:pathLst>
                <a:path w="41275" h="63500">
                  <a:moveTo>
                    <a:pt x="40889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40889" y="634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A0BA3508-69A2-493D-AED0-594579D99040}"/>
                </a:ext>
              </a:extLst>
            </p:cNvPr>
            <p:cNvSpPr/>
            <p:nvPr/>
          </p:nvSpPr>
          <p:spPr>
            <a:xfrm>
              <a:off x="4971358" y="4500184"/>
              <a:ext cx="45720" cy="58615"/>
            </a:xfrm>
            <a:custGeom>
              <a:avLst/>
              <a:gdLst/>
              <a:ahLst/>
              <a:cxnLst/>
              <a:rect l="l" t="t" r="r" b="b"/>
              <a:pathLst>
                <a:path w="49529" h="63500">
                  <a:moveTo>
                    <a:pt x="49067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49067" y="634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A96816E7-EDB5-4957-A59C-281593A3725A}"/>
                </a:ext>
              </a:extLst>
            </p:cNvPr>
            <p:cNvSpPr/>
            <p:nvPr/>
          </p:nvSpPr>
          <p:spPr>
            <a:xfrm>
              <a:off x="7885203" y="4500184"/>
              <a:ext cx="45720" cy="58615"/>
            </a:xfrm>
            <a:custGeom>
              <a:avLst/>
              <a:gdLst/>
              <a:ahLst/>
              <a:cxnLst/>
              <a:rect l="l" t="t" r="r" b="b"/>
              <a:pathLst>
                <a:path w="49529" h="63500">
                  <a:moveTo>
                    <a:pt x="49067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49067" y="634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7073837A-03DE-463B-A0F7-17A754FD247C}"/>
                </a:ext>
              </a:extLst>
            </p:cNvPr>
            <p:cNvSpPr/>
            <p:nvPr/>
          </p:nvSpPr>
          <p:spPr>
            <a:xfrm>
              <a:off x="2585931" y="4500184"/>
              <a:ext cx="45720" cy="46892"/>
            </a:xfrm>
            <a:custGeom>
              <a:avLst/>
              <a:gdLst/>
              <a:ahLst/>
              <a:cxnLst/>
              <a:rect l="l" t="t" r="r" b="b"/>
              <a:pathLst>
                <a:path w="49530" h="50800">
                  <a:moveTo>
                    <a:pt x="49067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49067" y="507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540859F3-E4DF-4816-973A-BD9FCECD3391}"/>
                </a:ext>
              </a:extLst>
            </p:cNvPr>
            <p:cNvSpPr/>
            <p:nvPr/>
          </p:nvSpPr>
          <p:spPr>
            <a:xfrm>
              <a:off x="4933615" y="4500184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0889" y="380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8BBBB190-1A14-4912-9528-99F28F3CFAAC}"/>
                </a:ext>
              </a:extLst>
            </p:cNvPr>
            <p:cNvSpPr/>
            <p:nvPr/>
          </p:nvSpPr>
          <p:spPr>
            <a:xfrm>
              <a:off x="5061944" y="4500184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A028740-0938-4502-97AB-7E8DBAA4B87A}"/>
                </a:ext>
              </a:extLst>
            </p:cNvPr>
            <p:cNvSpPr/>
            <p:nvPr/>
          </p:nvSpPr>
          <p:spPr>
            <a:xfrm>
              <a:off x="7839910" y="4500184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2402738B-7FE6-44DB-A77A-7B93C9C3BB73}"/>
                </a:ext>
              </a:extLst>
            </p:cNvPr>
            <p:cNvSpPr/>
            <p:nvPr/>
          </p:nvSpPr>
          <p:spPr>
            <a:xfrm>
              <a:off x="2540637" y="4500184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4B1F0E7D-D1A2-4FDB-A097-7FE6D94AD87D}"/>
                </a:ext>
              </a:extLst>
            </p:cNvPr>
            <p:cNvSpPr/>
            <p:nvPr/>
          </p:nvSpPr>
          <p:spPr>
            <a:xfrm>
              <a:off x="4888321" y="4500184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29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44B0CF38-4E40-4B53-95E0-083E8AA389AC}"/>
                </a:ext>
              </a:extLst>
            </p:cNvPr>
            <p:cNvSpPr/>
            <p:nvPr/>
          </p:nvSpPr>
          <p:spPr>
            <a:xfrm>
              <a:off x="7145419" y="4500184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29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C3F400CF-60F1-456F-8FC9-96C3E228FC59}"/>
                </a:ext>
              </a:extLst>
            </p:cNvPr>
            <p:cNvSpPr/>
            <p:nvPr/>
          </p:nvSpPr>
          <p:spPr>
            <a:xfrm>
              <a:off x="7236005" y="4500184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29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B66E2A61-9E14-4849-919D-3CEA88431448}"/>
                </a:ext>
              </a:extLst>
            </p:cNvPr>
            <p:cNvSpPr/>
            <p:nvPr/>
          </p:nvSpPr>
          <p:spPr>
            <a:xfrm>
              <a:off x="7100126" y="4500184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EB43C7E8-E0EE-41FA-8C68-4945B4DE57FE}"/>
                </a:ext>
              </a:extLst>
            </p:cNvPr>
            <p:cNvSpPr/>
            <p:nvPr/>
          </p:nvSpPr>
          <p:spPr>
            <a:xfrm>
              <a:off x="7190712" y="4500184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BF46730C-65A7-4AD6-A939-F742B7BEC386}"/>
                </a:ext>
              </a:extLst>
            </p:cNvPr>
            <p:cNvSpPr/>
            <p:nvPr/>
          </p:nvSpPr>
          <p:spPr>
            <a:xfrm>
              <a:off x="7281298" y="4500184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CFE93F86-2D55-4DAC-813B-1E2AF5BF3899}"/>
                </a:ext>
              </a:extLst>
            </p:cNvPr>
            <p:cNvSpPr/>
            <p:nvPr/>
          </p:nvSpPr>
          <p:spPr>
            <a:xfrm>
              <a:off x="7319042" y="4500184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9B6BBA72-5DDF-455A-98C9-16C31421D45B}"/>
                </a:ext>
              </a:extLst>
            </p:cNvPr>
            <p:cNvSpPr/>
            <p:nvPr/>
          </p:nvSpPr>
          <p:spPr>
            <a:xfrm>
              <a:off x="7802167" y="4500184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DE66C973-A264-42ED-852D-CAF9C966427D}"/>
                </a:ext>
              </a:extLst>
            </p:cNvPr>
            <p:cNvSpPr/>
            <p:nvPr/>
          </p:nvSpPr>
          <p:spPr>
            <a:xfrm>
              <a:off x="2012221" y="4476738"/>
              <a:ext cx="7620" cy="23446"/>
            </a:xfrm>
            <a:custGeom>
              <a:avLst/>
              <a:gdLst/>
              <a:ahLst/>
              <a:cxnLst/>
              <a:rect l="l" t="t" r="r" b="b"/>
              <a:pathLst>
                <a:path w="8255" h="25400">
                  <a:moveTo>
                    <a:pt x="817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8177" y="25399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4AB54CA8-C917-4EA2-A2FB-C81DE6E4BE95}"/>
                </a:ext>
              </a:extLst>
            </p:cNvPr>
            <p:cNvSpPr/>
            <p:nvPr/>
          </p:nvSpPr>
          <p:spPr>
            <a:xfrm>
              <a:off x="2019769" y="4465015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30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B6F6443B-87D8-4CFB-9704-266917CB0D3B}"/>
                </a:ext>
              </a:extLst>
            </p:cNvPr>
            <p:cNvSpPr/>
            <p:nvPr/>
          </p:nvSpPr>
          <p:spPr>
            <a:xfrm>
              <a:off x="2065062" y="4465015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0889" y="380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9363F2E1-18A4-4FC9-AED5-A2CE94C212FC}"/>
                </a:ext>
              </a:extLst>
            </p:cNvPr>
            <p:cNvSpPr/>
            <p:nvPr/>
          </p:nvSpPr>
          <p:spPr>
            <a:xfrm>
              <a:off x="2102806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CE2DADCC-A764-4735-9F92-22BF09810515}"/>
                </a:ext>
              </a:extLst>
            </p:cNvPr>
            <p:cNvSpPr/>
            <p:nvPr/>
          </p:nvSpPr>
          <p:spPr>
            <a:xfrm>
              <a:off x="2148099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FE4C141D-4E6B-4759-BC2E-32AED70D3A6A}"/>
                </a:ext>
              </a:extLst>
            </p:cNvPr>
            <p:cNvSpPr/>
            <p:nvPr/>
          </p:nvSpPr>
          <p:spPr>
            <a:xfrm>
              <a:off x="2193391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EE212D6D-53BA-4865-81D2-7B600480EFA7}"/>
                </a:ext>
              </a:extLst>
            </p:cNvPr>
            <p:cNvSpPr/>
            <p:nvPr/>
          </p:nvSpPr>
          <p:spPr>
            <a:xfrm>
              <a:off x="2238685" y="4476738"/>
              <a:ext cx="38100" cy="23446"/>
            </a:xfrm>
            <a:custGeom>
              <a:avLst/>
              <a:gdLst/>
              <a:ahLst/>
              <a:cxnLst/>
              <a:rect l="l" t="t" r="r" b="b"/>
              <a:pathLst>
                <a:path w="41275" h="25400">
                  <a:moveTo>
                    <a:pt x="4088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0889" y="253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59DA028C-BCC3-48C2-8D61-0CD923F3944B}"/>
                </a:ext>
              </a:extLst>
            </p:cNvPr>
            <p:cNvSpPr/>
            <p:nvPr/>
          </p:nvSpPr>
          <p:spPr>
            <a:xfrm>
              <a:off x="2276429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1F67A009-F9C9-4DEA-8782-2C8D9A43B82C}"/>
                </a:ext>
              </a:extLst>
            </p:cNvPr>
            <p:cNvSpPr/>
            <p:nvPr/>
          </p:nvSpPr>
          <p:spPr>
            <a:xfrm>
              <a:off x="2321721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30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3DF7D902-A21B-4C7E-9BE9-900846A15B49}"/>
                </a:ext>
              </a:extLst>
            </p:cNvPr>
            <p:cNvSpPr/>
            <p:nvPr/>
          </p:nvSpPr>
          <p:spPr>
            <a:xfrm>
              <a:off x="2367015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30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044FF347-691F-4E17-ACCA-C1F15D60A94A}"/>
                </a:ext>
              </a:extLst>
            </p:cNvPr>
            <p:cNvSpPr/>
            <p:nvPr/>
          </p:nvSpPr>
          <p:spPr>
            <a:xfrm>
              <a:off x="2412308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DF17AB94-70A5-4479-BE15-2459BE7AE4C1}"/>
                </a:ext>
              </a:extLst>
            </p:cNvPr>
            <p:cNvSpPr/>
            <p:nvPr/>
          </p:nvSpPr>
          <p:spPr>
            <a:xfrm>
              <a:off x="2450052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30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47741C71-77A3-4B63-B162-FA3B8B1E92D9}"/>
                </a:ext>
              </a:extLst>
            </p:cNvPr>
            <p:cNvSpPr/>
            <p:nvPr/>
          </p:nvSpPr>
          <p:spPr>
            <a:xfrm>
              <a:off x="2495345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30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9A79DD49-8809-4190-A769-66832B10CBF5}"/>
                </a:ext>
              </a:extLst>
            </p:cNvPr>
            <p:cNvSpPr/>
            <p:nvPr/>
          </p:nvSpPr>
          <p:spPr>
            <a:xfrm>
              <a:off x="3212483" y="437123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458BA688-3EC6-4402-B26F-73CD5D89B516}"/>
                </a:ext>
              </a:extLst>
            </p:cNvPr>
            <p:cNvSpPr/>
            <p:nvPr/>
          </p:nvSpPr>
          <p:spPr>
            <a:xfrm>
              <a:off x="3257776" y="4136769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246DBB41-F8BD-49C8-9B57-14D6F159CD39}"/>
                </a:ext>
              </a:extLst>
            </p:cNvPr>
            <p:cNvSpPr/>
            <p:nvPr/>
          </p:nvSpPr>
          <p:spPr>
            <a:xfrm>
              <a:off x="3303068" y="3972646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7C5A5CF5-6795-432E-B1CB-4CC8EA9F1866}"/>
                </a:ext>
              </a:extLst>
            </p:cNvPr>
            <p:cNvSpPr/>
            <p:nvPr/>
          </p:nvSpPr>
          <p:spPr>
            <a:xfrm>
              <a:off x="3344587" y="3867138"/>
              <a:ext cx="0" cy="633046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7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16DE4C1C-F760-4BFC-855F-06E0986CF813}"/>
                </a:ext>
              </a:extLst>
            </p:cNvPr>
            <p:cNvSpPr/>
            <p:nvPr/>
          </p:nvSpPr>
          <p:spPr>
            <a:xfrm>
              <a:off x="3386106" y="3761630"/>
              <a:ext cx="0" cy="738554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0"/>
                  </a:moveTo>
                  <a:lnTo>
                    <a:pt x="0" y="800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39EF9671-18C9-40AB-8152-331218B98068}"/>
                </a:ext>
              </a:extLst>
            </p:cNvPr>
            <p:cNvSpPr/>
            <p:nvPr/>
          </p:nvSpPr>
          <p:spPr>
            <a:xfrm>
              <a:off x="3431398" y="3644399"/>
              <a:ext cx="0" cy="855785"/>
            </a:xfrm>
            <a:custGeom>
              <a:avLst/>
              <a:gdLst/>
              <a:ahLst/>
              <a:cxnLst/>
              <a:rect l="l" t="t" r="r" b="b"/>
              <a:pathLst>
                <a:path h="927100">
                  <a:moveTo>
                    <a:pt x="0" y="0"/>
                  </a:moveTo>
                  <a:lnTo>
                    <a:pt x="0" y="927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" name="object 62">
              <a:extLst>
                <a:ext uri="{FF2B5EF4-FFF2-40B4-BE49-F238E27FC236}">
                  <a16:creationId xmlns:a16="http://schemas.microsoft.com/office/drawing/2014/main" id="{9B0B5E73-A06B-4C06-81D9-166E026D5C2D}"/>
                </a:ext>
              </a:extLst>
            </p:cNvPr>
            <p:cNvSpPr/>
            <p:nvPr/>
          </p:nvSpPr>
          <p:spPr>
            <a:xfrm>
              <a:off x="3476692" y="3562338"/>
              <a:ext cx="0" cy="937846"/>
            </a:xfrm>
            <a:custGeom>
              <a:avLst/>
              <a:gdLst/>
              <a:ahLst/>
              <a:cxnLst/>
              <a:rect l="l" t="t" r="r" b="b"/>
              <a:pathLst>
                <a:path h="1016000">
                  <a:moveTo>
                    <a:pt x="0" y="0"/>
                  </a:moveTo>
                  <a:lnTo>
                    <a:pt x="0" y="10159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" name="object 63">
              <a:extLst>
                <a:ext uri="{FF2B5EF4-FFF2-40B4-BE49-F238E27FC236}">
                  <a16:creationId xmlns:a16="http://schemas.microsoft.com/office/drawing/2014/main" id="{2B1E639C-0AF2-4582-B0CB-B8F8098A9DF0}"/>
                </a:ext>
              </a:extLst>
            </p:cNvPr>
            <p:cNvSpPr/>
            <p:nvPr/>
          </p:nvSpPr>
          <p:spPr>
            <a:xfrm>
              <a:off x="3518210" y="3468553"/>
              <a:ext cx="0" cy="1031631"/>
            </a:xfrm>
            <a:custGeom>
              <a:avLst/>
              <a:gdLst/>
              <a:ahLst/>
              <a:cxnLst/>
              <a:rect l="l" t="t" r="r" b="b"/>
              <a:pathLst>
                <a:path h="1117600">
                  <a:moveTo>
                    <a:pt x="0" y="0"/>
                  </a:moveTo>
                  <a:lnTo>
                    <a:pt x="0" y="11175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" name="object 64">
              <a:extLst>
                <a:ext uri="{FF2B5EF4-FFF2-40B4-BE49-F238E27FC236}">
                  <a16:creationId xmlns:a16="http://schemas.microsoft.com/office/drawing/2014/main" id="{52F5FF3A-B771-4583-8119-38D55D880585}"/>
                </a:ext>
              </a:extLst>
            </p:cNvPr>
            <p:cNvSpPr/>
            <p:nvPr/>
          </p:nvSpPr>
          <p:spPr>
            <a:xfrm>
              <a:off x="3559728" y="3398215"/>
              <a:ext cx="0" cy="1101969"/>
            </a:xfrm>
            <a:custGeom>
              <a:avLst/>
              <a:gdLst/>
              <a:ahLst/>
              <a:cxnLst/>
              <a:rect l="l" t="t" r="r" b="b"/>
              <a:pathLst>
                <a:path h="1193800">
                  <a:moveTo>
                    <a:pt x="0" y="0"/>
                  </a:moveTo>
                  <a:lnTo>
                    <a:pt x="0" y="11937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" name="object 65">
              <a:extLst>
                <a:ext uri="{FF2B5EF4-FFF2-40B4-BE49-F238E27FC236}">
                  <a16:creationId xmlns:a16="http://schemas.microsoft.com/office/drawing/2014/main" id="{EEBA9211-FCC5-44F0-AAA1-1A14242A4CEF}"/>
                </a:ext>
              </a:extLst>
            </p:cNvPr>
            <p:cNvSpPr/>
            <p:nvPr/>
          </p:nvSpPr>
          <p:spPr>
            <a:xfrm>
              <a:off x="3605022" y="3339599"/>
              <a:ext cx="0" cy="1160585"/>
            </a:xfrm>
            <a:custGeom>
              <a:avLst/>
              <a:gdLst/>
              <a:ahLst/>
              <a:cxnLst/>
              <a:rect l="l" t="t" r="r" b="b"/>
              <a:pathLst>
                <a:path h="1257300">
                  <a:moveTo>
                    <a:pt x="0" y="0"/>
                  </a:moveTo>
                  <a:lnTo>
                    <a:pt x="0" y="1257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" name="object 66">
              <a:extLst>
                <a:ext uri="{FF2B5EF4-FFF2-40B4-BE49-F238E27FC236}">
                  <a16:creationId xmlns:a16="http://schemas.microsoft.com/office/drawing/2014/main" id="{E2384A07-C4F5-4A4F-8EC6-512A8C88DAB6}"/>
                </a:ext>
              </a:extLst>
            </p:cNvPr>
            <p:cNvSpPr/>
            <p:nvPr/>
          </p:nvSpPr>
          <p:spPr>
            <a:xfrm>
              <a:off x="3627667" y="3304430"/>
              <a:ext cx="45720" cy="1195754"/>
            </a:xfrm>
            <a:custGeom>
              <a:avLst/>
              <a:gdLst/>
              <a:ahLst/>
              <a:cxnLst/>
              <a:rect l="l" t="t" r="r" b="b"/>
              <a:pathLst>
                <a:path w="49529" h="1295400">
                  <a:moveTo>
                    <a:pt x="0" y="1295399"/>
                  </a:moveTo>
                  <a:lnTo>
                    <a:pt x="49067" y="1295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295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" name="object 67">
              <a:extLst>
                <a:ext uri="{FF2B5EF4-FFF2-40B4-BE49-F238E27FC236}">
                  <a16:creationId xmlns:a16="http://schemas.microsoft.com/office/drawing/2014/main" id="{4D640397-85C3-4F5E-BE7D-7A03F6B10459}"/>
                </a:ext>
              </a:extLst>
            </p:cNvPr>
            <p:cNvSpPr/>
            <p:nvPr/>
          </p:nvSpPr>
          <p:spPr>
            <a:xfrm>
              <a:off x="3672961" y="3304430"/>
              <a:ext cx="38100" cy="1195754"/>
            </a:xfrm>
            <a:custGeom>
              <a:avLst/>
              <a:gdLst/>
              <a:ahLst/>
              <a:cxnLst/>
              <a:rect l="l" t="t" r="r" b="b"/>
              <a:pathLst>
                <a:path w="41275" h="1295400">
                  <a:moveTo>
                    <a:pt x="0" y="1295399"/>
                  </a:moveTo>
                  <a:lnTo>
                    <a:pt x="40889" y="129539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1295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" name="object 68">
              <a:extLst>
                <a:ext uri="{FF2B5EF4-FFF2-40B4-BE49-F238E27FC236}">
                  <a16:creationId xmlns:a16="http://schemas.microsoft.com/office/drawing/2014/main" id="{2C185537-1BE2-4F7E-BD7B-B432C4E68DF6}"/>
                </a:ext>
              </a:extLst>
            </p:cNvPr>
            <p:cNvSpPr/>
            <p:nvPr/>
          </p:nvSpPr>
          <p:spPr>
            <a:xfrm>
              <a:off x="3733351" y="3433384"/>
              <a:ext cx="0" cy="1066800"/>
            </a:xfrm>
            <a:custGeom>
              <a:avLst/>
              <a:gdLst/>
              <a:ahLst/>
              <a:cxnLst/>
              <a:rect l="l" t="t" r="r" b="b"/>
              <a:pathLst>
                <a:path h="1155700">
                  <a:moveTo>
                    <a:pt x="0" y="0"/>
                  </a:moveTo>
                  <a:lnTo>
                    <a:pt x="0" y="1155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id="{CF761544-6E0B-404E-9037-DB1463C5AF98}"/>
                </a:ext>
              </a:extLst>
            </p:cNvPr>
            <p:cNvSpPr/>
            <p:nvPr/>
          </p:nvSpPr>
          <p:spPr>
            <a:xfrm>
              <a:off x="3778644" y="3585784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5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" name="object 70">
              <a:extLst>
                <a:ext uri="{FF2B5EF4-FFF2-40B4-BE49-F238E27FC236}">
                  <a16:creationId xmlns:a16="http://schemas.microsoft.com/office/drawing/2014/main" id="{1AC828B2-55AB-45DB-9303-164C364FB9FE}"/>
                </a:ext>
              </a:extLst>
            </p:cNvPr>
            <p:cNvSpPr/>
            <p:nvPr/>
          </p:nvSpPr>
          <p:spPr>
            <a:xfrm>
              <a:off x="3823938" y="3691292"/>
              <a:ext cx="0" cy="808892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" name="object 71">
              <a:extLst>
                <a:ext uri="{FF2B5EF4-FFF2-40B4-BE49-F238E27FC236}">
                  <a16:creationId xmlns:a16="http://schemas.microsoft.com/office/drawing/2014/main" id="{E99AC6AA-59D5-4548-AFA9-1E8B97693DD0}"/>
                </a:ext>
              </a:extLst>
            </p:cNvPr>
            <p:cNvSpPr/>
            <p:nvPr/>
          </p:nvSpPr>
          <p:spPr>
            <a:xfrm>
              <a:off x="3865456" y="3773353"/>
              <a:ext cx="0" cy="726831"/>
            </a:xfrm>
            <a:custGeom>
              <a:avLst/>
              <a:gdLst/>
              <a:ahLst/>
              <a:cxnLst/>
              <a:rect l="l" t="t" r="r" b="b"/>
              <a:pathLst>
                <a:path h="787400">
                  <a:moveTo>
                    <a:pt x="0" y="0"/>
                  </a:moveTo>
                  <a:lnTo>
                    <a:pt x="0" y="7873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" name="object 72">
              <a:extLst>
                <a:ext uri="{FF2B5EF4-FFF2-40B4-BE49-F238E27FC236}">
                  <a16:creationId xmlns:a16="http://schemas.microsoft.com/office/drawing/2014/main" id="{E90DF0CA-454C-4554-AC20-A02E45B68AFE}"/>
                </a:ext>
              </a:extLst>
            </p:cNvPr>
            <p:cNvSpPr/>
            <p:nvPr/>
          </p:nvSpPr>
          <p:spPr>
            <a:xfrm>
              <a:off x="3906974" y="3890584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0" y="660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" name="object 73">
              <a:extLst>
                <a:ext uri="{FF2B5EF4-FFF2-40B4-BE49-F238E27FC236}">
                  <a16:creationId xmlns:a16="http://schemas.microsoft.com/office/drawing/2014/main" id="{0A01F483-27C0-447E-98E1-CCF9B1EBD1DC}"/>
                </a:ext>
              </a:extLst>
            </p:cNvPr>
            <p:cNvSpPr/>
            <p:nvPr/>
          </p:nvSpPr>
          <p:spPr>
            <a:xfrm>
              <a:off x="3952267" y="4019538"/>
              <a:ext cx="0" cy="480646"/>
            </a:xfrm>
            <a:custGeom>
              <a:avLst/>
              <a:gdLst/>
              <a:ahLst/>
              <a:cxnLst/>
              <a:rect l="l" t="t" r="r" b="b"/>
              <a:pathLst>
                <a:path h="520700">
                  <a:moveTo>
                    <a:pt x="0" y="0"/>
                  </a:moveTo>
                  <a:lnTo>
                    <a:pt x="0" y="520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" name="object 74">
              <a:extLst>
                <a:ext uri="{FF2B5EF4-FFF2-40B4-BE49-F238E27FC236}">
                  <a16:creationId xmlns:a16="http://schemas.microsoft.com/office/drawing/2014/main" id="{F5E1EF31-6CFA-435C-AF4F-F38050DAF28A}"/>
                </a:ext>
              </a:extLst>
            </p:cNvPr>
            <p:cNvSpPr/>
            <p:nvPr/>
          </p:nvSpPr>
          <p:spPr>
            <a:xfrm>
              <a:off x="3997560" y="4113322"/>
              <a:ext cx="0" cy="386862"/>
            </a:xfrm>
            <a:custGeom>
              <a:avLst/>
              <a:gdLst/>
              <a:ahLst/>
              <a:cxnLst/>
              <a:rect l="l" t="t" r="r" b="b"/>
              <a:pathLst>
                <a:path h="419100">
                  <a:moveTo>
                    <a:pt x="0" y="0"/>
                  </a:moveTo>
                  <a:lnTo>
                    <a:pt x="0" y="419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" name="object 75">
              <a:extLst>
                <a:ext uri="{FF2B5EF4-FFF2-40B4-BE49-F238E27FC236}">
                  <a16:creationId xmlns:a16="http://schemas.microsoft.com/office/drawing/2014/main" id="{4A19789B-4B00-41DA-BD1F-2B0953A2B78F}"/>
                </a:ext>
              </a:extLst>
            </p:cNvPr>
            <p:cNvSpPr/>
            <p:nvPr/>
          </p:nvSpPr>
          <p:spPr>
            <a:xfrm>
              <a:off x="4039079" y="4207107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" name="object 76">
              <a:extLst>
                <a:ext uri="{FF2B5EF4-FFF2-40B4-BE49-F238E27FC236}">
                  <a16:creationId xmlns:a16="http://schemas.microsoft.com/office/drawing/2014/main" id="{4E012545-5CB1-41B3-95C1-05C74F4B5036}"/>
                </a:ext>
              </a:extLst>
            </p:cNvPr>
            <p:cNvSpPr/>
            <p:nvPr/>
          </p:nvSpPr>
          <p:spPr>
            <a:xfrm>
              <a:off x="4057951" y="4242276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29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" name="object 77">
              <a:extLst>
                <a:ext uri="{FF2B5EF4-FFF2-40B4-BE49-F238E27FC236}">
                  <a16:creationId xmlns:a16="http://schemas.microsoft.com/office/drawing/2014/main" id="{6600FF4A-55B9-4E49-BBA1-E6D855762BE9}"/>
                </a:ext>
              </a:extLst>
            </p:cNvPr>
            <p:cNvSpPr/>
            <p:nvPr/>
          </p:nvSpPr>
          <p:spPr>
            <a:xfrm>
              <a:off x="4103244" y="4242276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29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" name="object 78">
              <a:extLst>
                <a:ext uri="{FF2B5EF4-FFF2-40B4-BE49-F238E27FC236}">
                  <a16:creationId xmlns:a16="http://schemas.microsoft.com/office/drawing/2014/main" id="{81ACF998-504E-42E7-81EA-6F0F10C3F595}"/>
                </a:ext>
              </a:extLst>
            </p:cNvPr>
            <p:cNvSpPr/>
            <p:nvPr/>
          </p:nvSpPr>
          <p:spPr>
            <a:xfrm>
              <a:off x="4148537" y="4242276"/>
              <a:ext cx="45720" cy="257908"/>
            </a:xfrm>
            <a:custGeom>
              <a:avLst/>
              <a:gdLst/>
              <a:ahLst/>
              <a:cxnLst/>
              <a:rect l="l" t="t" r="r" b="b"/>
              <a:pathLst>
                <a:path w="49529" h="279400">
                  <a:moveTo>
                    <a:pt x="0" y="279399"/>
                  </a:moveTo>
                  <a:lnTo>
                    <a:pt x="49067" y="2793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793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" name="object 79">
              <a:extLst>
                <a:ext uri="{FF2B5EF4-FFF2-40B4-BE49-F238E27FC236}">
                  <a16:creationId xmlns:a16="http://schemas.microsoft.com/office/drawing/2014/main" id="{3B22A450-49F1-473F-8EA4-30E16DF7C0B8}"/>
                </a:ext>
              </a:extLst>
            </p:cNvPr>
            <p:cNvSpPr/>
            <p:nvPr/>
          </p:nvSpPr>
          <p:spPr>
            <a:xfrm>
              <a:off x="4216476" y="4218830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" name="object 80">
              <a:extLst>
                <a:ext uri="{FF2B5EF4-FFF2-40B4-BE49-F238E27FC236}">
                  <a16:creationId xmlns:a16="http://schemas.microsoft.com/office/drawing/2014/main" id="{A32D8A77-8FF0-4246-BE53-AA78FCDC9430}"/>
                </a:ext>
              </a:extLst>
            </p:cNvPr>
            <p:cNvSpPr/>
            <p:nvPr/>
          </p:nvSpPr>
          <p:spPr>
            <a:xfrm>
              <a:off x="4257994" y="4171938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" name="object 81">
              <a:extLst>
                <a:ext uri="{FF2B5EF4-FFF2-40B4-BE49-F238E27FC236}">
                  <a16:creationId xmlns:a16="http://schemas.microsoft.com/office/drawing/2014/main" id="{4C78EC72-E027-4BBC-954D-0845A0F852A4}"/>
                </a:ext>
              </a:extLst>
            </p:cNvPr>
            <p:cNvSpPr/>
            <p:nvPr/>
          </p:nvSpPr>
          <p:spPr>
            <a:xfrm>
              <a:off x="4299513" y="4136769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" name="object 82">
              <a:extLst>
                <a:ext uri="{FF2B5EF4-FFF2-40B4-BE49-F238E27FC236}">
                  <a16:creationId xmlns:a16="http://schemas.microsoft.com/office/drawing/2014/main" id="{F2495AB7-A11A-41B5-B4AC-FCB74D451330}"/>
                </a:ext>
              </a:extLst>
            </p:cNvPr>
            <p:cNvSpPr/>
            <p:nvPr/>
          </p:nvSpPr>
          <p:spPr>
            <a:xfrm>
              <a:off x="4344806" y="4066430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8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" name="object 83">
              <a:extLst>
                <a:ext uri="{FF2B5EF4-FFF2-40B4-BE49-F238E27FC236}">
                  <a16:creationId xmlns:a16="http://schemas.microsoft.com/office/drawing/2014/main" id="{DC216811-0789-4BDA-977C-B1A3ADAD525A}"/>
                </a:ext>
              </a:extLst>
            </p:cNvPr>
            <p:cNvSpPr/>
            <p:nvPr/>
          </p:nvSpPr>
          <p:spPr>
            <a:xfrm>
              <a:off x="4390099" y="4007815"/>
              <a:ext cx="0" cy="492369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" name="object 84">
              <a:extLst>
                <a:ext uri="{FF2B5EF4-FFF2-40B4-BE49-F238E27FC236}">
                  <a16:creationId xmlns:a16="http://schemas.microsoft.com/office/drawing/2014/main" id="{27AB63A3-2A7E-4869-A5F7-B7B7D1FCFEB5}"/>
                </a:ext>
              </a:extLst>
            </p:cNvPr>
            <p:cNvSpPr/>
            <p:nvPr/>
          </p:nvSpPr>
          <p:spPr>
            <a:xfrm>
              <a:off x="4431618" y="3996092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" name="object 85">
              <a:extLst>
                <a:ext uri="{FF2B5EF4-FFF2-40B4-BE49-F238E27FC236}">
                  <a16:creationId xmlns:a16="http://schemas.microsoft.com/office/drawing/2014/main" id="{0048CA61-4262-45BD-9CF0-69242F075A5F}"/>
                </a:ext>
              </a:extLst>
            </p:cNvPr>
            <p:cNvSpPr/>
            <p:nvPr/>
          </p:nvSpPr>
          <p:spPr>
            <a:xfrm>
              <a:off x="4450490" y="3984369"/>
              <a:ext cx="45720" cy="515815"/>
            </a:xfrm>
            <a:custGeom>
              <a:avLst/>
              <a:gdLst/>
              <a:ahLst/>
              <a:cxnLst/>
              <a:rect l="l" t="t" r="r" b="b"/>
              <a:pathLst>
                <a:path w="49529" h="558800">
                  <a:moveTo>
                    <a:pt x="0" y="558799"/>
                  </a:moveTo>
                  <a:lnTo>
                    <a:pt x="49067" y="5587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87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" name="object 86">
              <a:extLst>
                <a:ext uri="{FF2B5EF4-FFF2-40B4-BE49-F238E27FC236}">
                  <a16:creationId xmlns:a16="http://schemas.microsoft.com/office/drawing/2014/main" id="{B890EE00-EF44-4124-9EF7-4B00EAFC0AB8}"/>
                </a:ext>
              </a:extLst>
            </p:cNvPr>
            <p:cNvSpPr/>
            <p:nvPr/>
          </p:nvSpPr>
          <p:spPr>
            <a:xfrm>
              <a:off x="4495783" y="3984369"/>
              <a:ext cx="45720" cy="515815"/>
            </a:xfrm>
            <a:custGeom>
              <a:avLst/>
              <a:gdLst/>
              <a:ahLst/>
              <a:cxnLst/>
              <a:rect l="l" t="t" r="r" b="b"/>
              <a:pathLst>
                <a:path w="49529" h="558800">
                  <a:moveTo>
                    <a:pt x="0" y="558799"/>
                  </a:moveTo>
                  <a:lnTo>
                    <a:pt x="49067" y="5587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8799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" name="object 87">
              <a:extLst>
                <a:ext uri="{FF2B5EF4-FFF2-40B4-BE49-F238E27FC236}">
                  <a16:creationId xmlns:a16="http://schemas.microsoft.com/office/drawing/2014/main" id="{D45321AF-D772-4DDF-AF0F-B4FAEC288FB7}"/>
                </a:ext>
              </a:extLst>
            </p:cNvPr>
            <p:cNvSpPr/>
            <p:nvPr/>
          </p:nvSpPr>
          <p:spPr>
            <a:xfrm>
              <a:off x="4563722" y="3996092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" name="object 88">
              <a:extLst>
                <a:ext uri="{FF2B5EF4-FFF2-40B4-BE49-F238E27FC236}">
                  <a16:creationId xmlns:a16="http://schemas.microsoft.com/office/drawing/2014/main" id="{3E18A8EE-B165-4E84-AE65-2674A5909FAE}"/>
                </a:ext>
              </a:extLst>
            </p:cNvPr>
            <p:cNvSpPr/>
            <p:nvPr/>
          </p:nvSpPr>
          <p:spPr>
            <a:xfrm>
              <a:off x="4605240" y="4054707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" name="object 89">
              <a:extLst>
                <a:ext uri="{FF2B5EF4-FFF2-40B4-BE49-F238E27FC236}">
                  <a16:creationId xmlns:a16="http://schemas.microsoft.com/office/drawing/2014/main" id="{FF7D488F-C06F-4B83-AAE7-777B0003AAAE}"/>
                </a:ext>
              </a:extLst>
            </p:cNvPr>
            <p:cNvSpPr/>
            <p:nvPr/>
          </p:nvSpPr>
          <p:spPr>
            <a:xfrm>
              <a:off x="4646759" y="4101599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" name="object 90">
              <a:extLst>
                <a:ext uri="{FF2B5EF4-FFF2-40B4-BE49-F238E27FC236}">
                  <a16:creationId xmlns:a16="http://schemas.microsoft.com/office/drawing/2014/main" id="{D0DF70D0-988E-491A-951B-CC866992350B}"/>
                </a:ext>
              </a:extLst>
            </p:cNvPr>
            <p:cNvSpPr/>
            <p:nvPr/>
          </p:nvSpPr>
          <p:spPr>
            <a:xfrm>
              <a:off x="4692052" y="4160215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" name="object 91">
              <a:extLst>
                <a:ext uri="{FF2B5EF4-FFF2-40B4-BE49-F238E27FC236}">
                  <a16:creationId xmlns:a16="http://schemas.microsoft.com/office/drawing/2014/main" id="{DA0190E2-4371-44FC-89A4-8EDF77515B88}"/>
                </a:ext>
              </a:extLst>
            </p:cNvPr>
            <p:cNvSpPr/>
            <p:nvPr/>
          </p:nvSpPr>
          <p:spPr>
            <a:xfrm>
              <a:off x="4737344" y="4242276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" name="object 92">
              <a:extLst>
                <a:ext uri="{FF2B5EF4-FFF2-40B4-BE49-F238E27FC236}">
                  <a16:creationId xmlns:a16="http://schemas.microsoft.com/office/drawing/2014/main" id="{A8503930-DF07-4184-9B49-EA6922DD1B4F}"/>
                </a:ext>
              </a:extLst>
            </p:cNvPr>
            <p:cNvSpPr/>
            <p:nvPr/>
          </p:nvSpPr>
          <p:spPr>
            <a:xfrm>
              <a:off x="4778863" y="4324338"/>
              <a:ext cx="0" cy="17584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" name="object 93">
              <a:extLst>
                <a:ext uri="{FF2B5EF4-FFF2-40B4-BE49-F238E27FC236}">
                  <a16:creationId xmlns:a16="http://schemas.microsoft.com/office/drawing/2014/main" id="{A54D0A78-5D21-4A9F-9ABA-8833D32FABE2}"/>
                </a:ext>
              </a:extLst>
            </p:cNvPr>
            <p:cNvSpPr/>
            <p:nvPr/>
          </p:nvSpPr>
          <p:spPr>
            <a:xfrm>
              <a:off x="4820382" y="437123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" name="object 94">
              <a:extLst>
                <a:ext uri="{FF2B5EF4-FFF2-40B4-BE49-F238E27FC236}">
                  <a16:creationId xmlns:a16="http://schemas.microsoft.com/office/drawing/2014/main" id="{02D9A5E5-421F-4222-AD35-48B221A77277}"/>
                </a:ext>
              </a:extLst>
            </p:cNvPr>
            <p:cNvSpPr/>
            <p:nvPr/>
          </p:nvSpPr>
          <p:spPr>
            <a:xfrm>
              <a:off x="4843028" y="4465015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9" name="object 95">
              <a:extLst>
                <a:ext uri="{FF2B5EF4-FFF2-40B4-BE49-F238E27FC236}">
                  <a16:creationId xmlns:a16="http://schemas.microsoft.com/office/drawing/2014/main" id="{55CC61C2-1AA0-4C92-8769-ADA00B77685B}"/>
                </a:ext>
              </a:extLst>
            </p:cNvPr>
            <p:cNvSpPr/>
            <p:nvPr/>
          </p:nvSpPr>
          <p:spPr>
            <a:xfrm>
              <a:off x="5107237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0" name="object 96">
              <a:extLst>
                <a:ext uri="{FF2B5EF4-FFF2-40B4-BE49-F238E27FC236}">
                  <a16:creationId xmlns:a16="http://schemas.microsoft.com/office/drawing/2014/main" id="{0117D3F1-902F-4AAE-B5AA-3347386D55CB}"/>
                </a:ext>
              </a:extLst>
            </p:cNvPr>
            <p:cNvSpPr/>
            <p:nvPr/>
          </p:nvSpPr>
          <p:spPr>
            <a:xfrm>
              <a:off x="5144981" y="4453292"/>
              <a:ext cx="45720" cy="46892"/>
            </a:xfrm>
            <a:custGeom>
              <a:avLst/>
              <a:gdLst/>
              <a:ahLst/>
              <a:cxnLst/>
              <a:rect l="l" t="t" r="r" b="b"/>
              <a:pathLst>
                <a:path w="49529" h="50800">
                  <a:moveTo>
                    <a:pt x="49067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49067" y="507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1" name="object 97">
              <a:extLst>
                <a:ext uri="{FF2B5EF4-FFF2-40B4-BE49-F238E27FC236}">
                  <a16:creationId xmlns:a16="http://schemas.microsoft.com/office/drawing/2014/main" id="{65DDA7F1-7655-41C2-B7DF-A41A53A0A015}"/>
                </a:ext>
              </a:extLst>
            </p:cNvPr>
            <p:cNvSpPr/>
            <p:nvPr/>
          </p:nvSpPr>
          <p:spPr>
            <a:xfrm>
              <a:off x="5212921" y="437123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2" name="object 98">
              <a:extLst>
                <a:ext uri="{FF2B5EF4-FFF2-40B4-BE49-F238E27FC236}">
                  <a16:creationId xmlns:a16="http://schemas.microsoft.com/office/drawing/2014/main" id="{73534A73-7A4D-4FB3-A1D2-FFA1CF7BFA5C}"/>
                </a:ext>
              </a:extLst>
            </p:cNvPr>
            <p:cNvSpPr/>
            <p:nvPr/>
          </p:nvSpPr>
          <p:spPr>
            <a:xfrm>
              <a:off x="5258214" y="4300892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3" name="object 99">
              <a:extLst>
                <a:ext uri="{FF2B5EF4-FFF2-40B4-BE49-F238E27FC236}">
                  <a16:creationId xmlns:a16="http://schemas.microsoft.com/office/drawing/2014/main" id="{53C14D8A-8CEF-444B-8965-3C6566CBEBC1}"/>
                </a:ext>
              </a:extLst>
            </p:cNvPr>
            <p:cNvSpPr/>
            <p:nvPr/>
          </p:nvSpPr>
          <p:spPr>
            <a:xfrm>
              <a:off x="5299732" y="4218830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4" name="object 100">
              <a:extLst>
                <a:ext uri="{FF2B5EF4-FFF2-40B4-BE49-F238E27FC236}">
                  <a16:creationId xmlns:a16="http://schemas.microsoft.com/office/drawing/2014/main" id="{DC7219E1-140F-4C08-8D2B-C2A17595BA7C}"/>
                </a:ext>
              </a:extLst>
            </p:cNvPr>
            <p:cNvSpPr/>
            <p:nvPr/>
          </p:nvSpPr>
          <p:spPr>
            <a:xfrm>
              <a:off x="5341251" y="4136769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5" name="object 101">
              <a:extLst>
                <a:ext uri="{FF2B5EF4-FFF2-40B4-BE49-F238E27FC236}">
                  <a16:creationId xmlns:a16="http://schemas.microsoft.com/office/drawing/2014/main" id="{05088544-87E8-40FA-80E1-3107D7253E5E}"/>
                </a:ext>
              </a:extLst>
            </p:cNvPr>
            <p:cNvSpPr/>
            <p:nvPr/>
          </p:nvSpPr>
          <p:spPr>
            <a:xfrm>
              <a:off x="5386543" y="4066430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8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6" name="object 102">
              <a:extLst>
                <a:ext uri="{FF2B5EF4-FFF2-40B4-BE49-F238E27FC236}">
                  <a16:creationId xmlns:a16="http://schemas.microsoft.com/office/drawing/2014/main" id="{5C62A1AA-7C2C-4246-9B97-C40EF6AC44DA}"/>
                </a:ext>
              </a:extLst>
            </p:cNvPr>
            <p:cNvSpPr/>
            <p:nvPr/>
          </p:nvSpPr>
          <p:spPr>
            <a:xfrm>
              <a:off x="5431836" y="3996092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7" name="object 103">
              <a:extLst>
                <a:ext uri="{FF2B5EF4-FFF2-40B4-BE49-F238E27FC236}">
                  <a16:creationId xmlns:a16="http://schemas.microsoft.com/office/drawing/2014/main" id="{FD9A934B-D525-4A45-B59F-312F73980875}"/>
                </a:ext>
              </a:extLst>
            </p:cNvPr>
            <p:cNvSpPr/>
            <p:nvPr/>
          </p:nvSpPr>
          <p:spPr>
            <a:xfrm>
              <a:off x="5473355" y="3902307"/>
              <a:ext cx="0" cy="597877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8" name="object 104">
              <a:extLst>
                <a:ext uri="{FF2B5EF4-FFF2-40B4-BE49-F238E27FC236}">
                  <a16:creationId xmlns:a16="http://schemas.microsoft.com/office/drawing/2014/main" id="{5366E23C-86D7-4DE4-BB85-1640F9BB821D}"/>
                </a:ext>
              </a:extLst>
            </p:cNvPr>
            <p:cNvSpPr/>
            <p:nvPr/>
          </p:nvSpPr>
          <p:spPr>
            <a:xfrm>
              <a:off x="5514873" y="3808522"/>
              <a:ext cx="0" cy="691662"/>
            </a:xfrm>
            <a:custGeom>
              <a:avLst/>
              <a:gdLst/>
              <a:ahLst/>
              <a:cxnLst/>
              <a:rect l="l" t="t" r="r" b="b"/>
              <a:pathLst>
                <a:path h="749300">
                  <a:moveTo>
                    <a:pt x="0" y="0"/>
                  </a:moveTo>
                  <a:lnTo>
                    <a:pt x="0" y="749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9" name="object 105">
              <a:extLst>
                <a:ext uri="{FF2B5EF4-FFF2-40B4-BE49-F238E27FC236}">
                  <a16:creationId xmlns:a16="http://schemas.microsoft.com/office/drawing/2014/main" id="{197B8216-B3E0-4FC9-8300-D75B57CC9EDE}"/>
                </a:ext>
              </a:extLst>
            </p:cNvPr>
            <p:cNvSpPr/>
            <p:nvPr/>
          </p:nvSpPr>
          <p:spPr>
            <a:xfrm>
              <a:off x="5560166" y="3726461"/>
              <a:ext cx="0" cy="773723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1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0" name="object 106">
              <a:extLst>
                <a:ext uri="{FF2B5EF4-FFF2-40B4-BE49-F238E27FC236}">
                  <a16:creationId xmlns:a16="http://schemas.microsoft.com/office/drawing/2014/main" id="{178463B1-6C25-4C37-BE8C-912233BC10D9}"/>
                </a:ext>
              </a:extLst>
            </p:cNvPr>
            <p:cNvSpPr/>
            <p:nvPr/>
          </p:nvSpPr>
          <p:spPr>
            <a:xfrm>
              <a:off x="5605459" y="3656122"/>
              <a:ext cx="0" cy="844062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0"/>
                  </a:moveTo>
                  <a:lnTo>
                    <a:pt x="0" y="914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1" name="object 107">
              <a:extLst>
                <a:ext uri="{FF2B5EF4-FFF2-40B4-BE49-F238E27FC236}">
                  <a16:creationId xmlns:a16="http://schemas.microsoft.com/office/drawing/2014/main" id="{0F8CD8D3-120B-4DFC-BC05-619361192FEE}"/>
                </a:ext>
              </a:extLst>
            </p:cNvPr>
            <p:cNvSpPr/>
            <p:nvPr/>
          </p:nvSpPr>
          <p:spPr>
            <a:xfrm>
              <a:off x="5646978" y="3609230"/>
              <a:ext cx="0" cy="890954"/>
            </a:xfrm>
            <a:custGeom>
              <a:avLst/>
              <a:gdLst/>
              <a:ahLst/>
              <a:cxnLst/>
              <a:rect l="l" t="t" r="r" b="b"/>
              <a:pathLst>
                <a:path h="965200">
                  <a:moveTo>
                    <a:pt x="0" y="0"/>
                  </a:moveTo>
                  <a:lnTo>
                    <a:pt x="0" y="9651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2" name="object 108">
              <a:extLst>
                <a:ext uri="{FF2B5EF4-FFF2-40B4-BE49-F238E27FC236}">
                  <a16:creationId xmlns:a16="http://schemas.microsoft.com/office/drawing/2014/main" id="{77BC0676-6C7F-4C22-9E7B-9E1B787B7C4F}"/>
                </a:ext>
              </a:extLst>
            </p:cNvPr>
            <p:cNvSpPr/>
            <p:nvPr/>
          </p:nvSpPr>
          <p:spPr>
            <a:xfrm>
              <a:off x="5688496" y="3562338"/>
              <a:ext cx="0" cy="937846"/>
            </a:xfrm>
            <a:custGeom>
              <a:avLst/>
              <a:gdLst/>
              <a:ahLst/>
              <a:cxnLst/>
              <a:rect l="l" t="t" r="r" b="b"/>
              <a:pathLst>
                <a:path h="1016000">
                  <a:moveTo>
                    <a:pt x="0" y="0"/>
                  </a:moveTo>
                  <a:lnTo>
                    <a:pt x="0" y="10159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3" name="object 109">
              <a:extLst>
                <a:ext uri="{FF2B5EF4-FFF2-40B4-BE49-F238E27FC236}">
                  <a16:creationId xmlns:a16="http://schemas.microsoft.com/office/drawing/2014/main" id="{EF675B51-15D1-4DBB-9539-12D303509C49}"/>
                </a:ext>
              </a:extLst>
            </p:cNvPr>
            <p:cNvSpPr/>
            <p:nvPr/>
          </p:nvSpPr>
          <p:spPr>
            <a:xfrm>
              <a:off x="5733789" y="3574061"/>
              <a:ext cx="0" cy="926123"/>
            </a:xfrm>
            <a:custGeom>
              <a:avLst/>
              <a:gdLst/>
              <a:ahLst/>
              <a:cxnLst/>
              <a:rect l="l" t="t" r="r" b="b"/>
              <a:pathLst>
                <a:path h="1003300">
                  <a:moveTo>
                    <a:pt x="0" y="0"/>
                  </a:moveTo>
                  <a:lnTo>
                    <a:pt x="0" y="1003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4" name="object 110">
              <a:extLst>
                <a:ext uri="{FF2B5EF4-FFF2-40B4-BE49-F238E27FC236}">
                  <a16:creationId xmlns:a16="http://schemas.microsoft.com/office/drawing/2014/main" id="{C5B61D03-FAA2-40E5-98CD-6232023D98B4}"/>
                </a:ext>
              </a:extLst>
            </p:cNvPr>
            <p:cNvSpPr/>
            <p:nvPr/>
          </p:nvSpPr>
          <p:spPr>
            <a:xfrm>
              <a:off x="5779082" y="3585784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5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5" name="object 111">
              <a:extLst>
                <a:ext uri="{FF2B5EF4-FFF2-40B4-BE49-F238E27FC236}">
                  <a16:creationId xmlns:a16="http://schemas.microsoft.com/office/drawing/2014/main" id="{D77040A9-AFB8-4883-86A3-6A94987AFA93}"/>
                </a:ext>
              </a:extLst>
            </p:cNvPr>
            <p:cNvSpPr/>
            <p:nvPr/>
          </p:nvSpPr>
          <p:spPr>
            <a:xfrm>
              <a:off x="5824375" y="3620953"/>
              <a:ext cx="0" cy="879231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0"/>
                  </a:moveTo>
                  <a:lnTo>
                    <a:pt x="0" y="9524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6" name="object 112">
              <a:extLst>
                <a:ext uri="{FF2B5EF4-FFF2-40B4-BE49-F238E27FC236}">
                  <a16:creationId xmlns:a16="http://schemas.microsoft.com/office/drawing/2014/main" id="{86449989-3AA9-4A3E-BD5C-EAF8733FB775}"/>
                </a:ext>
              </a:extLst>
            </p:cNvPr>
            <p:cNvSpPr/>
            <p:nvPr/>
          </p:nvSpPr>
          <p:spPr>
            <a:xfrm>
              <a:off x="5865894" y="3656122"/>
              <a:ext cx="0" cy="844062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0"/>
                  </a:moveTo>
                  <a:lnTo>
                    <a:pt x="0" y="9143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7" name="object 113">
              <a:extLst>
                <a:ext uri="{FF2B5EF4-FFF2-40B4-BE49-F238E27FC236}">
                  <a16:creationId xmlns:a16="http://schemas.microsoft.com/office/drawing/2014/main" id="{24684EA3-9EF1-4AF4-9DA7-62C3D52BAE42}"/>
                </a:ext>
              </a:extLst>
            </p:cNvPr>
            <p:cNvSpPr/>
            <p:nvPr/>
          </p:nvSpPr>
          <p:spPr>
            <a:xfrm>
              <a:off x="5907412" y="3691292"/>
              <a:ext cx="0" cy="808892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8" name="object 114">
              <a:extLst>
                <a:ext uri="{FF2B5EF4-FFF2-40B4-BE49-F238E27FC236}">
                  <a16:creationId xmlns:a16="http://schemas.microsoft.com/office/drawing/2014/main" id="{448E9046-F091-49D7-A423-7F6D780632BA}"/>
                </a:ext>
              </a:extLst>
            </p:cNvPr>
            <p:cNvSpPr/>
            <p:nvPr/>
          </p:nvSpPr>
          <p:spPr>
            <a:xfrm>
              <a:off x="5952705" y="3726461"/>
              <a:ext cx="0" cy="773723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0"/>
                  </a:moveTo>
                  <a:lnTo>
                    <a:pt x="0" y="8381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9" name="object 115">
              <a:extLst>
                <a:ext uri="{FF2B5EF4-FFF2-40B4-BE49-F238E27FC236}">
                  <a16:creationId xmlns:a16="http://schemas.microsoft.com/office/drawing/2014/main" id="{A3D49602-0AC6-4889-B8AF-7C0536F8CF3C}"/>
                </a:ext>
              </a:extLst>
            </p:cNvPr>
            <p:cNvSpPr/>
            <p:nvPr/>
          </p:nvSpPr>
          <p:spPr>
            <a:xfrm>
              <a:off x="5997998" y="3773353"/>
              <a:ext cx="0" cy="726831"/>
            </a:xfrm>
            <a:custGeom>
              <a:avLst/>
              <a:gdLst/>
              <a:ahLst/>
              <a:cxnLst/>
              <a:rect l="l" t="t" r="r" b="b"/>
              <a:pathLst>
                <a:path h="787400">
                  <a:moveTo>
                    <a:pt x="0" y="0"/>
                  </a:moveTo>
                  <a:lnTo>
                    <a:pt x="0" y="787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0" name="object 116">
              <a:extLst>
                <a:ext uri="{FF2B5EF4-FFF2-40B4-BE49-F238E27FC236}">
                  <a16:creationId xmlns:a16="http://schemas.microsoft.com/office/drawing/2014/main" id="{7A01D089-4054-4110-90BF-E6AA27125DC8}"/>
                </a:ext>
              </a:extLst>
            </p:cNvPr>
            <p:cNvSpPr/>
            <p:nvPr/>
          </p:nvSpPr>
          <p:spPr>
            <a:xfrm>
              <a:off x="6039516" y="3831969"/>
              <a:ext cx="0" cy="668215"/>
            </a:xfrm>
            <a:custGeom>
              <a:avLst/>
              <a:gdLst/>
              <a:ahLst/>
              <a:cxnLst/>
              <a:rect l="l" t="t" r="r" b="b"/>
              <a:pathLst>
                <a:path h="723900">
                  <a:moveTo>
                    <a:pt x="0" y="0"/>
                  </a:moveTo>
                  <a:lnTo>
                    <a:pt x="0" y="7238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1" name="object 117">
              <a:extLst>
                <a:ext uri="{FF2B5EF4-FFF2-40B4-BE49-F238E27FC236}">
                  <a16:creationId xmlns:a16="http://schemas.microsoft.com/office/drawing/2014/main" id="{35FDD230-65FD-4F3E-9EC3-D4F3AA07F6CC}"/>
                </a:ext>
              </a:extLst>
            </p:cNvPr>
            <p:cNvSpPr/>
            <p:nvPr/>
          </p:nvSpPr>
          <p:spPr>
            <a:xfrm>
              <a:off x="6081035" y="3878861"/>
              <a:ext cx="0" cy="621323"/>
            </a:xfrm>
            <a:custGeom>
              <a:avLst/>
              <a:gdLst/>
              <a:ahLst/>
              <a:cxnLst/>
              <a:rect l="l" t="t" r="r" b="b"/>
              <a:pathLst>
                <a:path h="673100">
                  <a:moveTo>
                    <a:pt x="0" y="0"/>
                  </a:moveTo>
                  <a:lnTo>
                    <a:pt x="0" y="6730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2" name="object 118">
              <a:extLst>
                <a:ext uri="{FF2B5EF4-FFF2-40B4-BE49-F238E27FC236}">
                  <a16:creationId xmlns:a16="http://schemas.microsoft.com/office/drawing/2014/main" id="{5AFA138A-2AA4-4C60-A8A8-1FA5CA9DE8AE}"/>
                </a:ext>
              </a:extLst>
            </p:cNvPr>
            <p:cNvSpPr/>
            <p:nvPr/>
          </p:nvSpPr>
          <p:spPr>
            <a:xfrm>
              <a:off x="6126328" y="3937476"/>
              <a:ext cx="0" cy="562708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5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3" name="object 119">
              <a:extLst>
                <a:ext uri="{FF2B5EF4-FFF2-40B4-BE49-F238E27FC236}">
                  <a16:creationId xmlns:a16="http://schemas.microsoft.com/office/drawing/2014/main" id="{9D41C130-8AF3-4E36-B9BB-FDDC69D6A858}"/>
                </a:ext>
              </a:extLst>
            </p:cNvPr>
            <p:cNvSpPr/>
            <p:nvPr/>
          </p:nvSpPr>
          <p:spPr>
            <a:xfrm>
              <a:off x="6171621" y="4007815"/>
              <a:ext cx="0" cy="492369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3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4" name="object 120">
              <a:extLst>
                <a:ext uri="{FF2B5EF4-FFF2-40B4-BE49-F238E27FC236}">
                  <a16:creationId xmlns:a16="http://schemas.microsoft.com/office/drawing/2014/main" id="{D698D37F-0D76-41A6-A9C7-0315B3E361AC}"/>
                </a:ext>
              </a:extLst>
            </p:cNvPr>
            <p:cNvSpPr/>
            <p:nvPr/>
          </p:nvSpPr>
          <p:spPr>
            <a:xfrm>
              <a:off x="6213139" y="4089876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5" name="object 121">
              <a:extLst>
                <a:ext uri="{FF2B5EF4-FFF2-40B4-BE49-F238E27FC236}">
                  <a16:creationId xmlns:a16="http://schemas.microsoft.com/office/drawing/2014/main" id="{7F83682B-DD54-4154-B503-D13FBE634AF6}"/>
                </a:ext>
              </a:extLst>
            </p:cNvPr>
            <p:cNvSpPr/>
            <p:nvPr/>
          </p:nvSpPr>
          <p:spPr>
            <a:xfrm>
              <a:off x="6254658" y="4148492"/>
              <a:ext cx="0" cy="351692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09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6" name="object 122">
              <a:extLst>
                <a:ext uri="{FF2B5EF4-FFF2-40B4-BE49-F238E27FC236}">
                  <a16:creationId xmlns:a16="http://schemas.microsoft.com/office/drawing/2014/main" id="{F4F8EAF1-D35E-439D-B522-4A3ADE2EF32F}"/>
                </a:ext>
              </a:extLst>
            </p:cNvPr>
            <p:cNvSpPr/>
            <p:nvPr/>
          </p:nvSpPr>
          <p:spPr>
            <a:xfrm>
              <a:off x="6299951" y="4207107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7" name="object 123">
              <a:extLst>
                <a:ext uri="{FF2B5EF4-FFF2-40B4-BE49-F238E27FC236}">
                  <a16:creationId xmlns:a16="http://schemas.microsoft.com/office/drawing/2014/main" id="{62D56694-5743-44A0-81E9-18A4B3C0B24B}"/>
                </a:ext>
              </a:extLst>
            </p:cNvPr>
            <p:cNvSpPr/>
            <p:nvPr/>
          </p:nvSpPr>
          <p:spPr>
            <a:xfrm>
              <a:off x="6345244" y="4265722"/>
              <a:ext cx="0" cy="234462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39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8" name="object 124">
              <a:extLst>
                <a:ext uri="{FF2B5EF4-FFF2-40B4-BE49-F238E27FC236}">
                  <a16:creationId xmlns:a16="http://schemas.microsoft.com/office/drawing/2014/main" id="{DBE43B56-81F7-4E73-885E-3463B9C0C311}"/>
                </a:ext>
              </a:extLst>
            </p:cNvPr>
            <p:cNvSpPr/>
            <p:nvPr/>
          </p:nvSpPr>
          <p:spPr>
            <a:xfrm>
              <a:off x="6386762" y="4336061"/>
              <a:ext cx="0" cy="164123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799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9" name="object 125">
              <a:extLst>
                <a:ext uri="{FF2B5EF4-FFF2-40B4-BE49-F238E27FC236}">
                  <a16:creationId xmlns:a16="http://schemas.microsoft.com/office/drawing/2014/main" id="{96B4510F-8165-401B-B3F9-038901258947}"/>
                </a:ext>
              </a:extLst>
            </p:cNvPr>
            <p:cNvSpPr/>
            <p:nvPr/>
          </p:nvSpPr>
          <p:spPr>
            <a:xfrm>
              <a:off x="6428281" y="437123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0" name="object 126">
              <a:extLst>
                <a:ext uri="{FF2B5EF4-FFF2-40B4-BE49-F238E27FC236}">
                  <a16:creationId xmlns:a16="http://schemas.microsoft.com/office/drawing/2014/main" id="{86A68BAE-186C-4360-A766-F39EC593C192}"/>
                </a:ext>
              </a:extLst>
            </p:cNvPr>
            <p:cNvSpPr/>
            <p:nvPr/>
          </p:nvSpPr>
          <p:spPr>
            <a:xfrm>
              <a:off x="6473574" y="4394676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1" name="object 127">
              <a:extLst>
                <a:ext uri="{FF2B5EF4-FFF2-40B4-BE49-F238E27FC236}">
                  <a16:creationId xmlns:a16="http://schemas.microsoft.com/office/drawing/2014/main" id="{80E068F1-AB6B-4D23-902E-52B3214E0470}"/>
                </a:ext>
              </a:extLst>
            </p:cNvPr>
            <p:cNvSpPr/>
            <p:nvPr/>
          </p:nvSpPr>
          <p:spPr>
            <a:xfrm>
              <a:off x="6518866" y="4418122"/>
              <a:ext cx="0" cy="82062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899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2" name="object 128">
              <a:extLst>
                <a:ext uri="{FF2B5EF4-FFF2-40B4-BE49-F238E27FC236}">
                  <a16:creationId xmlns:a16="http://schemas.microsoft.com/office/drawing/2014/main" id="{0F62362F-4F89-4F42-BE38-722B2FBD5EE7}"/>
                </a:ext>
              </a:extLst>
            </p:cNvPr>
            <p:cNvSpPr/>
            <p:nvPr/>
          </p:nvSpPr>
          <p:spPr>
            <a:xfrm>
              <a:off x="6541513" y="4429846"/>
              <a:ext cx="38100" cy="70338"/>
            </a:xfrm>
            <a:custGeom>
              <a:avLst/>
              <a:gdLst/>
              <a:ahLst/>
              <a:cxnLst/>
              <a:rect l="l" t="t" r="r" b="b"/>
              <a:pathLst>
                <a:path w="41275" h="76200">
                  <a:moveTo>
                    <a:pt x="40889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0889" y="761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3" name="object 129">
              <a:extLst>
                <a:ext uri="{FF2B5EF4-FFF2-40B4-BE49-F238E27FC236}">
                  <a16:creationId xmlns:a16="http://schemas.microsoft.com/office/drawing/2014/main" id="{60039DCD-BE5F-467C-A4FE-AAEC00688001}"/>
                </a:ext>
              </a:extLst>
            </p:cNvPr>
            <p:cNvSpPr/>
            <p:nvPr/>
          </p:nvSpPr>
          <p:spPr>
            <a:xfrm>
              <a:off x="6579258" y="4453292"/>
              <a:ext cx="45720" cy="46892"/>
            </a:xfrm>
            <a:custGeom>
              <a:avLst/>
              <a:gdLst/>
              <a:ahLst/>
              <a:cxnLst/>
              <a:rect l="l" t="t" r="r" b="b"/>
              <a:pathLst>
                <a:path w="49529" h="50800">
                  <a:moveTo>
                    <a:pt x="49067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49067" y="507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4" name="object 130">
              <a:extLst>
                <a:ext uri="{FF2B5EF4-FFF2-40B4-BE49-F238E27FC236}">
                  <a16:creationId xmlns:a16="http://schemas.microsoft.com/office/drawing/2014/main" id="{25BA7C29-FDCC-428E-BECC-195EF1CA3DB3}"/>
                </a:ext>
              </a:extLst>
            </p:cNvPr>
            <p:cNvSpPr/>
            <p:nvPr/>
          </p:nvSpPr>
          <p:spPr>
            <a:xfrm>
              <a:off x="6624550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29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5" name="object 131">
              <a:extLst>
                <a:ext uri="{FF2B5EF4-FFF2-40B4-BE49-F238E27FC236}">
                  <a16:creationId xmlns:a16="http://schemas.microsoft.com/office/drawing/2014/main" id="{248DA51C-AC08-4B2F-BA10-E18D489B6A8A}"/>
                </a:ext>
              </a:extLst>
            </p:cNvPr>
            <p:cNvSpPr/>
            <p:nvPr/>
          </p:nvSpPr>
          <p:spPr>
            <a:xfrm>
              <a:off x="6669843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6" name="object 132">
              <a:extLst>
                <a:ext uri="{FF2B5EF4-FFF2-40B4-BE49-F238E27FC236}">
                  <a16:creationId xmlns:a16="http://schemas.microsoft.com/office/drawing/2014/main" id="{64F3B212-8A87-4B45-8AE7-CABCC1733653}"/>
                </a:ext>
              </a:extLst>
            </p:cNvPr>
            <p:cNvSpPr/>
            <p:nvPr/>
          </p:nvSpPr>
          <p:spPr>
            <a:xfrm>
              <a:off x="6715136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7" name="object 133">
              <a:extLst>
                <a:ext uri="{FF2B5EF4-FFF2-40B4-BE49-F238E27FC236}">
                  <a16:creationId xmlns:a16="http://schemas.microsoft.com/office/drawing/2014/main" id="{44727AF5-845A-4AE8-A84B-4BE46C0F929F}"/>
                </a:ext>
              </a:extLst>
            </p:cNvPr>
            <p:cNvSpPr/>
            <p:nvPr/>
          </p:nvSpPr>
          <p:spPr>
            <a:xfrm>
              <a:off x="6798174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8" name="object 134">
              <a:extLst>
                <a:ext uri="{FF2B5EF4-FFF2-40B4-BE49-F238E27FC236}">
                  <a16:creationId xmlns:a16="http://schemas.microsoft.com/office/drawing/2014/main" id="{06B6984E-0948-46D1-8B17-2FD9157A5C40}"/>
                </a:ext>
              </a:extLst>
            </p:cNvPr>
            <p:cNvSpPr/>
            <p:nvPr/>
          </p:nvSpPr>
          <p:spPr>
            <a:xfrm>
              <a:off x="6843466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9" name="object 135">
              <a:extLst>
                <a:ext uri="{FF2B5EF4-FFF2-40B4-BE49-F238E27FC236}">
                  <a16:creationId xmlns:a16="http://schemas.microsoft.com/office/drawing/2014/main" id="{D4A8E340-31F1-4E87-BCEA-016569754DF4}"/>
                </a:ext>
              </a:extLst>
            </p:cNvPr>
            <p:cNvSpPr/>
            <p:nvPr/>
          </p:nvSpPr>
          <p:spPr>
            <a:xfrm>
              <a:off x="6888759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0" name="object 136">
              <a:extLst>
                <a:ext uri="{FF2B5EF4-FFF2-40B4-BE49-F238E27FC236}">
                  <a16:creationId xmlns:a16="http://schemas.microsoft.com/office/drawing/2014/main" id="{B9D32C89-5735-46C7-A5FB-65CF72112C06}"/>
                </a:ext>
              </a:extLst>
            </p:cNvPr>
            <p:cNvSpPr/>
            <p:nvPr/>
          </p:nvSpPr>
          <p:spPr>
            <a:xfrm>
              <a:off x="6926503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1" name="object 137">
              <a:extLst>
                <a:ext uri="{FF2B5EF4-FFF2-40B4-BE49-F238E27FC236}">
                  <a16:creationId xmlns:a16="http://schemas.microsoft.com/office/drawing/2014/main" id="{28D70BF3-578D-4FB7-A840-83169B6918F7}"/>
                </a:ext>
              </a:extLst>
            </p:cNvPr>
            <p:cNvSpPr/>
            <p:nvPr/>
          </p:nvSpPr>
          <p:spPr>
            <a:xfrm>
              <a:off x="6971796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2" name="object 138">
              <a:extLst>
                <a:ext uri="{FF2B5EF4-FFF2-40B4-BE49-F238E27FC236}">
                  <a16:creationId xmlns:a16="http://schemas.microsoft.com/office/drawing/2014/main" id="{DF25FF30-4E8F-4562-BF97-20BD0C916090}"/>
                </a:ext>
              </a:extLst>
            </p:cNvPr>
            <p:cNvSpPr/>
            <p:nvPr/>
          </p:nvSpPr>
          <p:spPr>
            <a:xfrm>
              <a:off x="7364335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3" name="object 139">
              <a:extLst>
                <a:ext uri="{FF2B5EF4-FFF2-40B4-BE49-F238E27FC236}">
                  <a16:creationId xmlns:a16="http://schemas.microsoft.com/office/drawing/2014/main" id="{D7A8CC2A-449B-4D8F-A859-266EA3A547F9}"/>
                </a:ext>
              </a:extLst>
            </p:cNvPr>
            <p:cNvSpPr/>
            <p:nvPr/>
          </p:nvSpPr>
          <p:spPr>
            <a:xfrm>
              <a:off x="7409627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4" name="object 140">
              <a:extLst>
                <a:ext uri="{FF2B5EF4-FFF2-40B4-BE49-F238E27FC236}">
                  <a16:creationId xmlns:a16="http://schemas.microsoft.com/office/drawing/2014/main" id="{4D301C91-8251-4192-9023-2F3C3CEE8C32}"/>
                </a:ext>
              </a:extLst>
            </p:cNvPr>
            <p:cNvSpPr/>
            <p:nvPr/>
          </p:nvSpPr>
          <p:spPr>
            <a:xfrm>
              <a:off x="7454921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5" name="object 141">
              <a:extLst>
                <a:ext uri="{FF2B5EF4-FFF2-40B4-BE49-F238E27FC236}">
                  <a16:creationId xmlns:a16="http://schemas.microsoft.com/office/drawing/2014/main" id="{54541DF4-6B63-4793-8316-9B9E2D0C6974}"/>
                </a:ext>
              </a:extLst>
            </p:cNvPr>
            <p:cNvSpPr/>
            <p:nvPr/>
          </p:nvSpPr>
          <p:spPr>
            <a:xfrm>
              <a:off x="7492664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6" name="object 142">
              <a:extLst>
                <a:ext uri="{FF2B5EF4-FFF2-40B4-BE49-F238E27FC236}">
                  <a16:creationId xmlns:a16="http://schemas.microsoft.com/office/drawing/2014/main" id="{06E1F30A-A81A-4E16-A2BC-E5C611AA5DC1}"/>
                </a:ext>
              </a:extLst>
            </p:cNvPr>
            <p:cNvSpPr/>
            <p:nvPr/>
          </p:nvSpPr>
          <p:spPr>
            <a:xfrm>
              <a:off x="7537958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7" name="object 143">
              <a:extLst>
                <a:ext uri="{FF2B5EF4-FFF2-40B4-BE49-F238E27FC236}">
                  <a16:creationId xmlns:a16="http://schemas.microsoft.com/office/drawing/2014/main" id="{D29B5A3E-DCFC-49A5-805B-97B0BD137742}"/>
                </a:ext>
              </a:extLst>
            </p:cNvPr>
            <p:cNvSpPr/>
            <p:nvPr/>
          </p:nvSpPr>
          <p:spPr>
            <a:xfrm>
              <a:off x="7583251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8" name="object 144">
              <a:extLst>
                <a:ext uri="{FF2B5EF4-FFF2-40B4-BE49-F238E27FC236}">
                  <a16:creationId xmlns:a16="http://schemas.microsoft.com/office/drawing/2014/main" id="{68D297AF-3226-4F24-9F4D-45C769D1C232}"/>
                </a:ext>
              </a:extLst>
            </p:cNvPr>
            <p:cNvSpPr/>
            <p:nvPr/>
          </p:nvSpPr>
          <p:spPr>
            <a:xfrm>
              <a:off x="7628544" y="4488461"/>
              <a:ext cx="38100" cy="11723"/>
            </a:xfrm>
            <a:custGeom>
              <a:avLst/>
              <a:gdLst/>
              <a:ahLst/>
              <a:cxnLst/>
              <a:rect l="l" t="t" r="r" b="b"/>
              <a:pathLst>
                <a:path w="41275" h="12700">
                  <a:moveTo>
                    <a:pt x="40889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0889" y="1270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9" name="object 145">
              <a:extLst>
                <a:ext uri="{FF2B5EF4-FFF2-40B4-BE49-F238E27FC236}">
                  <a16:creationId xmlns:a16="http://schemas.microsoft.com/office/drawing/2014/main" id="{AC51BF3B-46B1-4EAD-959A-871DD62E3F6C}"/>
                </a:ext>
              </a:extLst>
            </p:cNvPr>
            <p:cNvSpPr/>
            <p:nvPr/>
          </p:nvSpPr>
          <p:spPr>
            <a:xfrm>
              <a:off x="7666288" y="4476738"/>
              <a:ext cx="45720" cy="23446"/>
            </a:xfrm>
            <a:custGeom>
              <a:avLst/>
              <a:gdLst/>
              <a:ahLst/>
              <a:cxnLst/>
              <a:rect l="l" t="t" r="r" b="b"/>
              <a:pathLst>
                <a:path w="49529" h="25400">
                  <a:moveTo>
                    <a:pt x="490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067" y="253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0" name="object 146">
              <a:extLst>
                <a:ext uri="{FF2B5EF4-FFF2-40B4-BE49-F238E27FC236}">
                  <a16:creationId xmlns:a16="http://schemas.microsoft.com/office/drawing/2014/main" id="{543922AD-1D5A-4C2F-9E09-45DB6B420A9E}"/>
                </a:ext>
              </a:extLst>
            </p:cNvPr>
            <p:cNvSpPr/>
            <p:nvPr/>
          </p:nvSpPr>
          <p:spPr>
            <a:xfrm>
              <a:off x="7711580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1" name="object 147">
              <a:extLst>
                <a:ext uri="{FF2B5EF4-FFF2-40B4-BE49-F238E27FC236}">
                  <a16:creationId xmlns:a16="http://schemas.microsoft.com/office/drawing/2014/main" id="{8F658AE8-84B4-433B-A093-994173B97A4E}"/>
                </a:ext>
              </a:extLst>
            </p:cNvPr>
            <p:cNvSpPr/>
            <p:nvPr/>
          </p:nvSpPr>
          <p:spPr>
            <a:xfrm>
              <a:off x="7756873" y="4488461"/>
              <a:ext cx="45720" cy="11723"/>
            </a:xfrm>
            <a:custGeom>
              <a:avLst/>
              <a:gdLst/>
              <a:ahLst/>
              <a:cxnLst/>
              <a:rect l="l" t="t" r="r" b="b"/>
              <a:pathLst>
                <a:path w="49529" h="12700">
                  <a:moveTo>
                    <a:pt x="49067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49067" y="1270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2" name="object 148">
              <a:extLst>
                <a:ext uri="{FF2B5EF4-FFF2-40B4-BE49-F238E27FC236}">
                  <a16:creationId xmlns:a16="http://schemas.microsoft.com/office/drawing/2014/main" id="{A5655EDD-3F92-4F00-A2E2-2946BB9EC300}"/>
                </a:ext>
              </a:extLst>
            </p:cNvPr>
            <p:cNvSpPr/>
            <p:nvPr/>
          </p:nvSpPr>
          <p:spPr>
            <a:xfrm>
              <a:off x="3363459" y="375157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3" name="object 149">
              <a:extLst>
                <a:ext uri="{FF2B5EF4-FFF2-40B4-BE49-F238E27FC236}">
                  <a16:creationId xmlns:a16="http://schemas.microsoft.com/office/drawing/2014/main" id="{D5A83D92-433D-40F4-A4B3-6584A1D747B1}"/>
                </a:ext>
              </a:extLst>
            </p:cNvPr>
            <p:cNvSpPr/>
            <p:nvPr/>
          </p:nvSpPr>
          <p:spPr>
            <a:xfrm>
              <a:off x="3408752" y="3625761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30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4" name="object 150">
              <a:extLst>
                <a:ext uri="{FF2B5EF4-FFF2-40B4-BE49-F238E27FC236}">
                  <a16:creationId xmlns:a16="http://schemas.microsoft.com/office/drawing/2014/main" id="{3AA4D4DA-58FA-4FE0-8A82-8A4E1BEDCF1C}"/>
                </a:ext>
              </a:extLst>
            </p:cNvPr>
            <p:cNvSpPr/>
            <p:nvPr/>
          </p:nvSpPr>
          <p:spPr>
            <a:xfrm>
              <a:off x="3454045" y="3534895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30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5" name="object 151">
              <a:extLst>
                <a:ext uri="{FF2B5EF4-FFF2-40B4-BE49-F238E27FC236}">
                  <a16:creationId xmlns:a16="http://schemas.microsoft.com/office/drawing/2014/main" id="{DFCA4805-E534-4014-A7A7-1BFF1DD51EF8}"/>
                </a:ext>
              </a:extLst>
            </p:cNvPr>
            <p:cNvSpPr/>
            <p:nvPr/>
          </p:nvSpPr>
          <p:spPr>
            <a:xfrm>
              <a:off x="3499338" y="3444029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0889" y="22716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6" name="object 152">
              <a:extLst>
                <a:ext uri="{FF2B5EF4-FFF2-40B4-BE49-F238E27FC236}">
                  <a16:creationId xmlns:a16="http://schemas.microsoft.com/office/drawing/2014/main" id="{67B91492-09E7-4917-93B2-5E5018114AFA}"/>
                </a:ext>
              </a:extLst>
            </p:cNvPr>
            <p:cNvSpPr/>
            <p:nvPr/>
          </p:nvSpPr>
          <p:spPr>
            <a:xfrm>
              <a:off x="3537082" y="3353163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30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7" name="object 153">
              <a:extLst>
                <a:ext uri="{FF2B5EF4-FFF2-40B4-BE49-F238E27FC236}">
                  <a16:creationId xmlns:a16="http://schemas.microsoft.com/office/drawing/2014/main" id="{D4C3A464-BB19-4710-B41A-3D4E34DC001C}"/>
                </a:ext>
              </a:extLst>
            </p:cNvPr>
            <p:cNvSpPr/>
            <p:nvPr/>
          </p:nvSpPr>
          <p:spPr>
            <a:xfrm>
              <a:off x="3582375" y="3304235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8" name="object 154">
              <a:extLst>
                <a:ext uri="{FF2B5EF4-FFF2-40B4-BE49-F238E27FC236}">
                  <a16:creationId xmlns:a16="http://schemas.microsoft.com/office/drawing/2014/main" id="{6D20D446-CDE1-4305-83E3-B4A5ABD79E45}"/>
                </a:ext>
              </a:extLst>
            </p:cNvPr>
            <p:cNvSpPr/>
            <p:nvPr/>
          </p:nvSpPr>
          <p:spPr>
            <a:xfrm>
              <a:off x="3627667" y="3255308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9" name="object 155">
              <a:extLst>
                <a:ext uri="{FF2B5EF4-FFF2-40B4-BE49-F238E27FC236}">
                  <a16:creationId xmlns:a16="http://schemas.microsoft.com/office/drawing/2014/main" id="{9EE5EE22-D906-4FDA-8C4A-FE9B5E0B1E51}"/>
                </a:ext>
              </a:extLst>
            </p:cNvPr>
            <p:cNvSpPr/>
            <p:nvPr/>
          </p:nvSpPr>
          <p:spPr>
            <a:xfrm>
              <a:off x="3672961" y="3255308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19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0" name="object 156">
              <a:extLst>
                <a:ext uri="{FF2B5EF4-FFF2-40B4-BE49-F238E27FC236}">
                  <a16:creationId xmlns:a16="http://schemas.microsoft.com/office/drawing/2014/main" id="{7253B80A-1954-47A7-B9D5-C0D9668F69A7}"/>
                </a:ext>
              </a:extLst>
            </p:cNvPr>
            <p:cNvSpPr/>
            <p:nvPr/>
          </p:nvSpPr>
          <p:spPr>
            <a:xfrm>
              <a:off x="3710705" y="3381122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1" name="object 157">
              <a:extLst>
                <a:ext uri="{FF2B5EF4-FFF2-40B4-BE49-F238E27FC236}">
                  <a16:creationId xmlns:a16="http://schemas.microsoft.com/office/drawing/2014/main" id="{500B1D62-E8AE-4EC0-A22D-E2FCAEE88E39}"/>
                </a:ext>
              </a:extLst>
            </p:cNvPr>
            <p:cNvSpPr/>
            <p:nvPr/>
          </p:nvSpPr>
          <p:spPr>
            <a:xfrm>
              <a:off x="6058388" y="4493170"/>
              <a:ext cx="45720" cy="76200"/>
            </a:xfrm>
            <a:custGeom>
              <a:avLst/>
              <a:gdLst/>
              <a:ahLst/>
              <a:cxnLst/>
              <a:rect l="l" t="t" r="r" b="b"/>
              <a:pathLst>
                <a:path w="49529" h="82550">
                  <a:moveTo>
                    <a:pt x="49067" y="0"/>
                  </a:moveTo>
                  <a:lnTo>
                    <a:pt x="0" y="0"/>
                  </a:lnTo>
                  <a:lnTo>
                    <a:pt x="0" y="82549"/>
                  </a:lnTo>
                  <a:lnTo>
                    <a:pt x="49067" y="825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2" name="object 158">
              <a:extLst>
                <a:ext uri="{FF2B5EF4-FFF2-40B4-BE49-F238E27FC236}">
                  <a16:creationId xmlns:a16="http://schemas.microsoft.com/office/drawing/2014/main" id="{A472B295-5884-4587-84A3-C36D7C680CB9}"/>
                </a:ext>
              </a:extLst>
            </p:cNvPr>
            <p:cNvSpPr/>
            <p:nvPr/>
          </p:nvSpPr>
          <p:spPr>
            <a:xfrm>
              <a:off x="6103682" y="4493171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3" name="object 159">
              <a:extLst>
                <a:ext uri="{FF2B5EF4-FFF2-40B4-BE49-F238E27FC236}">
                  <a16:creationId xmlns:a16="http://schemas.microsoft.com/office/drawing/2014/main" id="{183E5D3E-633C-48E6-9561-AF5FB520A55F}"/>
                </a:ext>
              </a:extLst>
            </p:cNvPr>
            <p:cNvSpPr/>
            <p:nvPr/>
          </p:nvSpPr>
          <p:spPr>
            <a:xfrm>
              <a:off x="5975352" y="4493170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79">
                  <a:moveTo>
                    <a:pt x="4906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9067" y="685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4" name="object 160">
              <a:extLst>
                <a:ext uri="{FF2B5EF4-FFF2-40B4-BE49-F238E27FC236}">
                  <a16:creationId xmlns:a16="http://schemas.microsoft.com/office/drawing/2014/main" id="{D0593C93-E1DF-4E30-B7E0-5E3CA7B0BACE}"/>
                </a:ext>
              </a:extLst>
            </p:cNvPr>
            <p:cNvSpPr/>
            <p:nvPr/>
          </p:nvSpPr>
          <p:spPr>
            <a:xfrm>
              <a:off x="6020645" y="4493170"/>
              <a:ext cx="38100" cy="63305"/>
            </a:xfrm>
            <a:custGeom>
              <a:avLst/>
              <a:gdLst/>
              <a:ahLst/>
              <a:cxnLst/>
              <a:rect l="l" t="t" r="r" b="b"/>
              <a:pathLst>
                <a:path w="41275" h="68579">
                  <a:moveTo>
                    <a:pt x="40889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0889" y="6857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5" name="object 161">
              <a:extLst>
                <a:ext uri="{FF2B5EF4-FFF2-40B4-BE49-F238E27FC236}">
                  <a16:creationId xmlns:a16="http://schemas.microsoft.com/office/drawing/2014/main" id="{9D5C586D-71CB-4C65-8534-433AD6D8BFEB}"/>
                </a:ext>
              </a:extLst>
            </p:cNvPr>
            <p:cNvSpPr/>
            <p:nvPr/>
          </p:nvSpPr>
          <p:spPr>
            <a:xfrm>
              <a:off x="6148975" y="4493170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79">
                  <a:moveTo>
                    <a:pt x="4906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9067" y="685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6" name="object 162">
              <a:extLst>
                <a:ext uri="{FF2B5EF4-FFF2-40B4-BE49-F238E27FC236}">
                  <a16:creationId xmlns:a16="http://schemas.microsoft.com/office/drawing/2014/main" id="{25879845-1B0A-4EA2-B678-F5A6941F51F8}"/>
                </a:ext>
              </a:extLst>
            </p:cNvPr>
            <p:cNvSpPr/>
            <p:nvPr/>
          </p:nvSpPr>
          <p:spPr>
            <a:xfrm>
              <a:off x="6194268" y="4493170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40889" y="6095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7" name="object 163">
              <a:extLst>
                <a:ext uri="{FF2B5EF4-FFF2-40B4-BE49-F238E27FC236}">
                  <a16:creationId xmlns:a16="http://schemas.microsoft.com/office/drawing/2014/main" id="{FB7AEA80-08BA-4E87-A255-7DBB25CBB5D7}"/>
                </a:ext>
              </a:extLst>
            </p:cNvPr>
            <p:cNvSpPr/>
            <p:nvPr/>
          </p:nvSpPr>
          <p:spPr>
            <a:xfrm>
              <a:off x="5711143" y="4493170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9067" y="5333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8" name="object 164">
              <a:extLst>
                <a:ext uri="{FF2B5EF4-FFF2-40B4-BE49-F238E27FC236}">
                  <a16:creationId xmlns:a16="http://schemas.microsoft.com/office/drawing/2014/main" id="{AAF77B9C-538E-4247-9454-ABC1581E0CA6}"/>
                </a:ext>
              </a:extLst>
            </p:cNvPr>
            <p:cNvSpPr/>
            <p:nvPr/>
          </p:nvSpPr>
          <p:spPr>
            <a:xfrm>
              <a:off x="6232012" y="4493170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9067" y="5333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9" name="object 165">
              <a:extLst>
                <a:ext uri="{FF2B5EF4-FFF2-40B4-BE49-F238E27FC236}">
                  <a16:creationId xmlns:a16="http://schemas.microsoft.com/office/drawing/2014/main" id="{4499CDA7-7CCB-4D33-B662-A86F213A587E}"/>
                </a:ext>
              </a:extLst>
            </p:cNvPr>
            <p:cNvSpPr/>
            <p:nvPr/>
          </p:nvSpPr>
          <p:spPr>
            <a:xfrm>
              <a:off x="6277304" y="4493170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9067" y="5333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0" name="object 166">
              <a:extLst>
                <a:ext uri="{FF2B5EF4-FFF2-40B4-BE49-F238E27FC236}">
                  <a16:creationId xmlns:a16="http://schemas.microsoft.com/office/drawing/2014/main" id="{9BF2A3E0-74FC-4D11-AFBC-F50A41C62D72}"/>
                </a:ext>
              </a:extLst>
            </p:cNvPr>
            <p:cNvSpPr/>
            <p:nvPr/>
          </p:nvSpPr>
          <p:spPr>
            <a:xfrm>
              <a:off x="5884766" y="4493170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9067" y="4571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1" name="object 167">
              <a:extLst>
                <a:ext uri="{FF2B5EF4-FFF2-40B4-BE49-F238E27FC236}">
                  <a16:creationId xmlns:a16="http://schemas.microsoft.com/office/drawing/2014/main" id="{CFCA0E59-2765-474B-8370-AB0AD99D80C8}"/>
                </a:ext>
              </a:extLst>
            </p:cNvPr>
            <p:cNvSpPr/>
            <p:nvPr/>
          </p:nvSpPr>
          <p:spPr>
            <a:xfrm>
              <a:off x="5930059" y="4493170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9067" y="4571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2" name="object 168">
              <a:extLst>
                <a:ext uri="{FF2B5EF4-FFF2-40B4-BE49-F238E27FC236}">
                  <a16:creationId xmlns:a16="http://schemas.microsoft.com/office/drawing/2014/main" id="{661EB461-075A-4B21-9440-D88592E125AC}"/>
                </a:ext>
              </a:extLst>
            </p:cNvPr>
            <p:cNvSpPr/>
            <p:nvPr/>
          </p:nvSpPr>
          <p:spPr>
            <a:xfrm>
              <a:off x="5665850" y="4493170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3" name="object 169">
              <a:extLst>
                <a:ext uri="{FF2B5EF4-FFF2-40B4-BE49-F238E27FC236}">
                  <a16:creationId xmlns:a16="http://schemas.microsoft.com/office/drawing/2014/main" id="{87C14AB3-5967-4CB9-9010-E159FDEFDB56}"/>
                </a:ext>
              </a:extLst>
            </p:cNvPr>
            <p:cNvSpPr/>
            <p:nvPr/>
          </p:nvSpPr>
          <p:spPr>
            <a:xfrm>
              <a:off x="5847022" y="4493170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0889" y="380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4" name="object 170">
              <a:extLst>
                <a:ext uri="{FF2B5EF4-FFF2-40B4-BE49-F238E27FC236}">
                  <a16:creationId xmlns:a16="http://schemas.microsoft.com/office/drawing/2014/main" id="{A272E30B-291F-4ACA-8A3E-5F0749383E4C}"/>
                </a:ext>
              </a:extLst>
            </p:cNvPr>
            <p:cNvSpPr/>
            <p:nvPr/>
          </p:nvSpPr>
          <p:spPr>
            <a:xfrm>
              <a:off x="5235567" y="449317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9067" y="304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5" name="object 171">
              <a:extLst>
                <a:ext uri="{FF2B5EF4-FFF2-40B4-BE49-F238E27FC236}">
                  <a16:creationId xmlns:a16="http://schemas.microsoft.com/office/drawing/2014/main" id="{92232646-3AF5-401A-8CB2-6D6400C95776}"/>
                </a:ext>
              </a:extLst>
            </p:cNvPr>
            <p:cNvSpPr/>
            <p:nvPr/>
          </p:nvSpPr>
          <p:spPr>
            <a:xfrm>
              <a:off x="5537520" y="449317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9067" y="304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6" name="object 172">
              <a:extLst>
                <a:ext uri="{FF2B5EF4-FFF2-40B4-BE49-F238E27FC236}">
                  <a16:creationId xmlns:a16="http://schemas.microsoft.com/office/drawing/2014/main" id="{15A1A9F7-DFE3-496E-AB24-538CE754C341}"/>
                </a:ext>
              </a:extLst>
            </p:cNvPr>
            <p:cNvSpPr/>
            <p:nvPr/>
          </p:nvSpPr>
          <p:spPr>
            <a:xfrm>
              <a:off x="5582813" y="449317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9067" y="304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7" name="object 173">
              <a:extLst>
                <a:ext uri="{FF2B5EF4-FFF2-40B4-BE49-F238E27FC236}">
                  <a16:creationId xmlns:a16="http://schemas.microsoft.com/office/drawing/2014/main" id="{E8BE0CEF-D62D-4B36-ACFE-F81AAED39FBC}"/>
                </a:ext>
              </a:extLst>
            </p:cNvPr>
            <p:cNvSpPr/>
            <p:nvPr/>
          </p:nvSpPr>
          <p:spPr>
            <a:xfrm>
              <a:off x="5628106" y="4493171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40889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0889" y="3047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8" name="object 174">
              <a:extLst>
                <a:ext uri="{FF2B5EF4-FFF2-40B4-BE49-F238E27FC236}">
                  <a16:creationId xmlns:a16="http://schemas.microsoft.com/office/drawing/2014/main" id="{E1C73630-BFFA-4BF5-B8E4-73936CE3A8E3}"/>
                </a:ext>
              </a:extLst>
            </p:cNvPr>
            <p:cNvSpPr/>
            <p:nvPr/>
          </p:nvSpPr>
          <p:spPr>
            <a:xfrm>
              <a:off x="5756435" y="449317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9067" y="304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9" name="object 175">
              <a:extLst>
                <a:ext uri="{FF2B5EF4-FFF2-40B4-BE49-F238E27FC236}">
                  <a16:creationId xmlns:a16="http://schemas.microsoft.com/office/drawing/2014/main" id="{AF2AA071-BACB-4DC1-88A9-A73E68F813E3}"/>
                </a:ext>
              </a:extLst>
            </p:cNvPr>
            <p:cNvSpPr/>
            <p:nvPr/>
          </p:nvSpPr>
          <p:spPr>
            <a:xfrm>
              <a:off x="5801729" y="449317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9067" y="304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0" name="object 176">
              <a:extLst>
                <a:ext uri="{FF2B5EF4-FFF2-40B4-BE49-F238E27FC236}">
                  <a16:creationId xmlns:a16="http://schemas.microsoft.com/office/drawing/2014/main" id="{CBBF2716-9AF1-48B1-BC16-8939A37D1039}"/>
                </a:ext>
              </a:extLst>
            </p:cNvPr>
            <p:cNvSpPr/>
            <p:nvPr/>
          </p:nvSpPr>
          <p:spPr>
            <a:xfrm>
              <a:off x="5280861" y="4493170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40889" y="2285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1" name="object 177">
              <a:extLst>
                <a:ext uri="{FF2B5EF4-FFF2-40B4-BE49-F238E27FC236}">
                  <a16:creationId xmlns:a16="http://schemas.microsoft.com/office/drawing/2014/main" id="{579B2537-C65C-4DED-ADF0-E6A506CAD8DE}"/>
                </a:ext>
              </a:extLst>
            </p:cNvPr>
            <p:cNvSpPr/>
            <p:nvPr/>
          </p:nvSpPr>
          <p:spPr>
            <a:xfrm>
              <a:off x="5318604" y="4493170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49067" y="2285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2" name="object 178">
              <a:extLst>
                <a:ext uri="{FF2B5EF4-FFF2-40B4-BE49-F238E27FC236}">
                  <a16:creationId xmlns:a16="http://schemas.microsoft.com/office/drawing/2014/main" id="{D102A9E7-EADE-4911-B04F-3D7DE2BFB78D}"/>
                </a:ext>
              </a:extLst>
            </p:cNvPr>
            <p:cNvSpPr/>
            <p:nvPr/>
          </p:nvSpPr>
          <p:spPr>
            <a:xfrm>
              <a:off x="5492227" y="4493170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49067" y="2285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3" name="object 179">
              <a:extLst>
                <a:ext uri="{FF2B5EF4-FFF2-40B4-BE49-F238E27FC236}">
                  <a16:creationId xmlns:a16="http://schemas.microsoft.com/office/drawing/2014/main" id="{47B363B4-1E71-4BC7-860A-85B3A3BF1F2D}"/>
                </a:ext>
              </a:extLst>
            </p:cNvPr>
            <p:cNvSpPr/>
            <p:nvPr/>
          </p:nvSpPr>
          <p:spPr>
            <a:xfrm>
              <a:off x="5409190" y="4493170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49067" y="1524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4" name="object 180">
              <a:extLst>
                <a:ext uri="{FF2B5EF4-FFF2-40B4-BE49-F238E27FC236}">
                  <a16:creationId xmlns:a16="http://schemas.microsoft.com/office/drawing/2014/main" id="{00A81C3A-AAC2-418A-B9A2-2DA2CF135C74}"/>
                </a:ext>
              </a:extLst>
            </p:cNvPr>
            <p:cNvSpPr/>
            <p:nvPr/>
          </p:nvSpPr>
          <p:spPr>
            <a:xfrm>
              <a:off x="5190274" y="449317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9067" y="762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5" name="object 181">
              <a:extLst>
                <a:ext uri="{FF2B5EF4-FFF2-40B4-BE49-F238E27FC236}">
                  <a16:creationId xmlns:a16="http://schemas.microsoft.com/office/drawing/2014/main" id="{B54C1193-88F1-4909-954C-8BC572CF77B3}"/>
                </a:ext>
              </a:extLst>
            </p:cNvPr>
            <p:cNvSpPr/>
            <p:nvPr/>
          </p:nvSpPr>
          <p:spPr>
            <a:xfrm>
              <a:off x="5363897" y="449317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9067" y="762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6" name="object 182">
              <a:extLst>
                <a:ext uri="{FF2B5EF4-FFF2-40B4-BE49-F238E27FC236}">
                  <a16:creationId xmlns:a16="http://schemas.microsoft.com/office/drawing/2014/main" id="{C7505DCC-DFC8-4905-82DD-F6B2E1AA5914}"/>
                </a:ext>
              </a:extLst>
            </p:cNvPr>
            <p:cNvSpPr/>
            <p:nvPr/>
          </p:nvSpPr>
          <p:spPr>
            <a:xfrm>
              <a:off x="5454483" y="4493170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0889" y="762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7" name="object 183">
              <a:extLst>
                <a:ext uri="{FF2B5EF4-FFF2-40B4-BE49-F238E27FC236}">
                  <a16:creationId xmlns:a16="http://schemas.microsoft.com/office/drawing/2014/main" id="{49AE972A-8B95-4A38-8919-ED885942835F}"/>
                </a:ext>
              </a:extLst>
            </p:cNvPr>
            <p:cNvSpPr/>
            <p:nvPr/>
          </p:nvSpPr>
          <p:spPr>
            <a:xfrm>
              <a:off x="6322597" y="449317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9067" y="762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8" name="object 184">
              <a:extLst>
                <a:ext uri="{FF2B5EF4-FFF2-40B4-BE49-F238E27FC236}">
                  <a16:creationId xmlns:a16="http://schemas.microsoft.com/office/drawing/2014/main" id="{3EA41BDC-0616-44B3-A299-3E7FB1E3D441}"/>
                </a:ext>
              </a:extLst>
            </p:cNvPr>
            <p:cNvSpPr/>
            <p:nvPr/>
          </p:nvSpPr>
          <p:spPr>
            <a:xfrm>
              <a:off x="4888321" y="4360699"/>
              <a:ext cx="45720" cy="132471"/>
            </a:xfrm>
            <a:custGeom>
              <a:avLst/>
              <a:gdLst/>
              <a:ahLst/>
              <a:cxnLst/>
              <a:rect l="l" t="t" r="r" b="b"/>
              <a:pathLst>
                <a:path w="49529" h="143510">
                  <a:moveTo>
                    <a:pt x="0" y="143509"/>
                  </a:moveTo>
                  <a:lnTo>
                    <a:pt x="49067" y="14350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4350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9" name="object 185">
              <a:extLst>
                <a:ext uri="{FF2B5EF4-FFF2-40B4-BE49-F238E27FC236}">
                  <a16:creationId xmlns:a16="http://schemas.microsoft.com/office/drawing/2014/main" id="{37513A07-90DD-458A-97A2-3D7C0B5A9D20}"/>
                </a:ext>
              </a:extLst>
            </p:cNvPr>
            <p:cNvSpPr/>
            <p:nvPr/>
          </p:nvSpPr>
          <p:spPr>
            <a:xfrm>
              <a:off x="4933615" y="4360699"/>
              <a:ext cx="38100" cy="132471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509"/>
                  </a:moveTo>
                  <a:lnTo>
                    <a:pt x="40889" y="14350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14350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0" name="object 186">
              <a:extLst>
                <a:ext uri="{FF2B5EF4-FFF2-40B4-BE49-F238E27FC236}">
                  <a16:creationId xmlns:a16="http://schemas.microsoft.com/office/drawing/2014/main" id="{B0336C51-3177-4C32-A45D-088F5281E140}"/>
                </a:ext>
              </a:extLst>
            </p:cNvPr>
            <p:cNvSpPr/>
            <p:nvPr/>
          </p:nvSpPr>
          <p:spPr>
            <a:xfrm>
              <a:off x="4994005" y="4408763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1" name="object 187">
              <a:extLst>
                <a:ext uri="{FF2B5EF4-FFF2-40B4-BE49-F238E27FC236}">
                  <a16:creationId xmlns:a16="http://schemas.microsoft.com/office/drawing/2014/main" id="{E105F6DB-7D83-4EAC-BBC9-D7CDD2C84BAA}"/>
                </a:ext>
              </a:extLst>
            </p:cNvPr>
            <p:cNvSpPr/>
            <p:nvPr/>
          </p:nvSpPr>
          <p:spPr>
            <a:xfrm>
              <a:off x="5016651" y="4436899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49067" y="6095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2" name="object 188">
              <a:extLst>
                <a:ext uri="{FF2B5EF4-FFF2-40B4-BE49-F238E27FC236}">
                  <a16:creationId xmlns:a16="http://schemas.microsoft.com/office/drawing/2014/main" id="{E9A0F860-B43B-4A05-91D5-5158122E35DB}"/>
                </a:ext>
              </a:extLst>
            </p:cNvPr>
            <p:cNvSpPr/>
            <p:nvPr/>
          </p:nvSpPr>
          <p:spPr>
            <a:xfrm>
              <a:off x="5061944" y="4458001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8099"/>
                  </a:lnTo>
                  <a:lnTo>
                    <a:pt x="49067" y="380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3" name="object 189">
              <a:extLst>
                <a:ext uri="{FF2B5EF4-FFF2-40B4-BE49-F238E27FC236}">
                  <a16:creationId xmlns:a16="http://schemas.microsoft.com/office/drawing/2014/main" id="{FBC7735D-C2EB-46ED-A0C7-4CDFBE4B1104}"/>
                </a:ext>
              </a:extLst>
            </p:cNvPr>
            <p:cNvSpPr/>
            <p:nvPr/>
          </p:nvSpPr>
          <p:spPr>
            <a:xfrm>
              <a:off x="6775527" y="3905843"/>
              <a:ext cx="0" cy="587326"/>
            </a:xfrm>
            <a:custGeom>
              <a:avLst/>
              <a:gdLst/>
              <a:ahLst/>
              <a:cxnLst/>
              <a:rect l="l" t="t" r="r" b="b"/>
              <a:pathLst>
                <a:path h="636270">
                  <a:moveTo>
                    <a:pt x="0" y="0"/>
                  </a:moveTo>
                  <a:lnTo>
                    <a:pt x="0" y="63626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4" name="object 190">
              <a:extLst>
                <a:ext uri="{FF2B5EF4-FFF2-40B4-BE49-F238E27FC236}">
                  <a16:creationId xmlns:a16="http://schemas.microsoft.com/office/drawing/2014/main" id="{004C3576-49CB-459B-887A-5417CF9090C0}"/>
                </a:ext>
              </a:extLst>
            </p:cNvPr>
            <p:cNvSpPr/>
            <p:nvPr/>
          </p:nvSpPr>
          <p:spPr>
            <a:xfrm>
              <a:off x="6994443" y="3766339"/>
              <a:ext cx="0" cy="726831"/>
            </a:xfrm>
            <a:custGeom>
              <a:avLst/>
              <a:gdLst/>
              <a:ahLst/>
              <a:cxnLst/>
              <a:rect l="l" t="t" r="r" b="b"/>
              <a:pathLst>
                <a:path h="787400">
                  <a:moveTo>
                    <a:pt x="0" y="0"/>
                  </a:moveTo>
                  <a:lnTo>
                    <a:pt x="0" y="7873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5" name="object 191">
              <a:extLst>
                <a:ext uri="{FF2B5EF4-FFF2-40B4-BE49-F238E27FC236}">
                  <a16:creationId xmlns:a16="http://schemas.microsoft.com/office/drawing/2014/main" id="{27625BD2-4B54-4757-BF87-F6C8C7DECC92}"/>
                </a:ext>
              </a:extLst>
            </p:cNvPr>
            <p:cNvSpPr/>
            <p:nvPr/>
          </p:nvSpPr>
          <p:spPr>
            <a:xfrm>
              <a:off x="7017089" y="3752271"/>
              <a:ext cx="45720" cy="740898"/>
            </a:xfrm>
            <a:custGeom>
              <a:avLst/>
              <a:gdLst/>
              <a:ahLst/>
              <a:cxnLst/>
              <a:rect l="l" t="t" r="r" b="b"/>
              <a:pathLst>
                <a:path w="49529" h="802639">
                  <a:moveTo>
                    <a:pt x="0" y="802639"/>
                  </a:moveTo>
                  <a:lnTo>
                    <a:pt x="49067" y="80263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80263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6" name="object 192">
              <a:extLst>
                <a:ext uri="{FF2B5EF4-FFF2-40B4-BE49-F238E27FC236}">
                  <a16:creationId xmlns:a16="http://schemas.microsoft.com/office/drawing/2014/main" id="{36BA463E-F0EF-4E50-9C6D-57B21CD81DE7}"/>
                </a:ext>
              </a:extLst>
            </p:cNvPr>
            <p:cNvSpPr/>
            <p:nvPr/>
          </p:nvSpPr>
          <p:spPr>
            <a:xfrm>
              <a:off x="7062383" y="3752271"/>
              <a:ext cx="38100" cy="740898"/>
            </a:xfrm>
            <a:custGeom>
              <a:avLst/>
              <a:gdLst/>
              <a:ahLst/>
              <a:cxnLst/>
              <a:rect l="l" t="t" r="r" b="b"/>
              <a:pathLst>
                <a:path w="41275" h="802639">
                  <a:moveTo>
                    <a:pt x="0" y="802639"/>
                  </a:moveTo>
                  <a:lnTo>
                    <a:pt x="40889" y="80263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80263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7" name="object 193">
              <a:extLst>
                <a:ext uri="{FF2B5EF4-FFF2-40B4-BE49-F238E27FC236}">
                  <a16:creationId xmlns:a16="http://schemas.microsoft.com/office/drawing/2014/main" id="{5A2B1421-D2ED-4F17-8310-1748B0EF1A03}"/>
                </a:ext>
              </a:extLst>
            </p:cNvPr>
            <p:cNvSpPr/>
            <p:nvPr/>
          </p:nvSpPr>
          <p:spPr>
            <a:xfrm>
              <a:off x="7100126" y="3724136"/>
              <a:ext cx="45720" cy="769033"/>
            </a:xfrm>
            <a:custGeom>
              <a:avLst/>
              <a:gdLst/>
              <a:ahLst/>
              <a:cxnLst/>
              <a:rect l="l" t="t" r="r" b="b"/>
              <a:pathLst>
                <a:path w="49529" h="833120">
                  <a:moveTo>
                    <a:pt x="0" y="833119"/>
                  </a:moveTo>
                  <a:lnTo>
                    <a:pt x="49067" y="83311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83311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8" name="object 194">
              <a:extLst>
                <a:ext uri="{FF2B5EF4-FFF2-40B4-BE49-F238E27FC236}">
                  <a16:creationId xmlns:a16="http://schemas.microsoft.com/office/drawing/2014/main" id="{E00283CD-9FC8-4176-93B2-EF68138E541B}"/>
                </a:ext>
              </a:extLst>
            </p:cNvPr>
            <p:cNvSpPr/>
            <p:nvPr/>
          </p:nvSpPr>
          <p:spPr>
            <a:xfrm>
              <a:off x="7145419" y="3724136"/>
              <a:ext cx="45720" cy="769033"/>
            </a:xfrm>
            <a:custGeom>
              <a:avLst/>
              <a:gdLst/>
              <a:ahLst/>
              <a:cxnLst/>
              <a:rect l="l" t="t" r="r" b="b"/>
              <a:pathLst>
                <a:path w="49529" h="833120">
                  <a:moveTo>
                    <a:pt x="0" y="833119"/>
                  </a:moveTo>
                  <a:lnTo>
                    <a:pt x="49067" y="83311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83311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9" name="object 195">
              <a:extLst>
                <a:ext uri="{FF2B5EF4-FFF2-40B4-BE49-F238E27FC236}">
                  <a16:creationId xmlns:a16="http://schemas.microsoft.com/office/drawing/2014/main" id="{EE546F39-A0D5-47C2-9F7F-0F900763837C}"/>
                </a:ext>
              </a:extLst>
            </p:cNvPr>
            <p:cNvSpPr/>
            <p:nvPr/>
          </p:nvSpPr>
          <p:spPr>
            <a:xfrm>
              <a:off x="7190712" y="3731169"/>
              <a:ext cx="45720" cy="762000"/>
            </a:xfrm>
            <a:custGeom>
              <a:avLst/>
              <a:gdLst/>
              <a:ahLst/>
              <a:cxnLst/>
              <a:rect l="l" t="t" r="r" b="b"/>
              <a:pathLst>
                <a:path w="49529" h="825500">
                  <a:moveTo>
                    <a:pt x="0" y="825499"/>
                  </a:moveTo>
                  <a:lnTo>
                    <a:pt x="49067" y="8254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82549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0" name="object 196">
              <a:extLst>
                <a:ext uri="{FF2B5EF4-FFF2-40B4-BE49-F238E27FC236}">
                  <a16:creationId xmlns:a16="http://schemas.microsoft.com/office/drawing/2014/main" id="{66AAB03F-4B3D-4243-91EC-1CCB3433BC21}"/>
                </a:ext>
              </a:extLst>
            </p:cNvPr>
            <p:cNvSpPr/>
            <p:nvPr/>
          </p:nvSpPr>
          <p:spPr>
            <a:xfrm>
              <a:off x="7258651" y="3745238"/>
              <a:ext cx="0" cy="747932"/>
            </a:xfrm>
            <a:custGeom>
              <a:avLst/>
              <a:gdLst/>
              <a:ahLst/>
              <a:cxnLst/>
              <a:rect l="l" t="t" r="r" b="b"/>
              <a:pathLst>
                <a:path h="810260">
                  <a:moveTo>
                    <a:pt x="0" y="0"/>
                  </a:moveTo>
                  <a:lnTo>
                    <a:pt x="0" y="81025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1" name="object 197">
              <a:extLst>
                <a:ext uri="{FF2B5EF4-FFF2-40B4-BE49-F238E27FC236}">
                  <a16:creationId xmlns:a16="http://schemas.microsoft.com/office/drawing/2014/main" id="{2A82D62D-F47F-4E3B-9111-56C567B0B6AF}"/>
                </a:ext>
              </a:extLst>
            </p:cNvPr>
            <p:cNvSpPr/>
            <p:nvPr/>
          </p:nvSpPr>
          <p:spPr>
            <a:xfrm>
              <a:off x="7281298" y="3710069"/>
              <a:ext cx="38100" cy="783102"/>
            </a:xfrm>
            <a:custGeom>
              <a:avLst/>
              <a:gdLst/>
              <a:ahLst/>
              <a:cxnLst/>
              <a:rect l="l" t="t" r="r" b="b"/>
              <a:pathLst>
                <a:path w="41275" h="848360">
                  <a:moveTo>
                    <a:pt x="0" y="848359"/>
                  </a:moveTo>
                  <a:lnTo>
                    <a:pt x="40889" y="84835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84835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2" name="object 198">
              <a:extLst>
                <a:ext uri="{FF2B5EF4-FFF2-40B4-BE49-F238E27FC236}">
                  <a16:creationId xmlns:a16="http://schemas.microsoft.com/office/drawing/2014/main" id="{FA9B686A-61B9-4E03-BED7-D2B5E72AFC60}"/>
                </a:ext>
              </a:extLst>
            </p:cNvPr>
            <p:cNvSpPr/>
            <p:nvPr/>
          </p:nvSpPr>
          <p:spPr>
            <a:xfrm>
              <a:off x="7319042" y="3717102"/>
              <a:ext cx="45720" cy="776068"/>
            </a:xfrm>
            <a:custGeom>
              <a:avLst/>
              <a:gdLst/>
              <a:ahLst/>
              <a:cxnLst/>
              <a:rect l="l" t="t" r="r" b="b"/>
              <a:pathLst>
                <a:path w="49529" h="840739">
                  <a:moveTo>
                    <a:pt x="0" y="840739"/>
                  </a:moveTo>
                  <a:lnTo>
                    <a:pt x="49067" y="84073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84073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3" name="object 199">
              <a:extLst>
                <a:ext uri="{FF2B5EF4-FFF2-40B4-BE49-F238E27FC236}">
                  <a16:creationId xmlns:a16="http://schemas.microsoft.com/office/drawing/2014/main" id="{D897883D-AC1C-4140-9B70-18CF8A08C286}"/>
                </a:ext>
              </a:extLst>
            </p:cNvPr>
            <p:cNvSpPr/>
            <p:nvPr/>
          </p:nvSpPr>
          <p:spPr>
            <a:xfrm>
              <a:off x="7386981" y="3731169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0"/>
                  </a:moveTo>
                  <a:lnTo>
                    <a:pt x="0" y="8254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4" name="object 200">
              <a:extLst>
                <a:ext uri="{FF2B5EF4-FFF2-40B4-BE49-F238E27FC236}">
                  <a16:creationId xmlns:a16="http://schemas.microsoft.com/office/drawing/2014/main" id="{DF55C3A6-B274-4FA4-8824-B0BC675322E1}"/>
                </a:ext>
              </a:extLst>
            </p:cNvPr>
            <p:cNvSpPr/>
            <p:nvPr/>
          </p:nvSpPr>
          <p:spPr>
            <a:xfrm>
              <a:off x="7779520" y="3535394"/>
              <a:ext cx="0" cy="957775"/>
            </a:xfrm>
            <a:custGeom>
              <a:avLst/>
              <a:gdLst/>
              <a:ahLst/>
              <a:cxnLst/>
              <a:rect l="l" t="t" r="r" b="b"/>
              <a:pathLst>
                <a:path h="1037589">
                  <a:moveTo>
                    <a:pt x="0" y="0"/>
                  </a:moveTo>
                  <a:lnTo>
                    <a:pt x="0" y="103758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5" name="object 201">
              <a:extLst>
                <a:ext uri="{FF2B5EF4-FFF2-40B4-BE49-F238E27FC236}">
                  <a16:creationId xmlns:a16="http://schemas.microsoft.com/office/drawing/2014/main" id="{6AC0B54E-340B-40B1-802A-39401316B9A1}"/>
                </a:ext>
              </a:extLst>
            </p:cNvPr>
            <p:cNvSpPr/>
            <p:nvPr/>
          </p:nvSpPr>
          <p:spPr>
            <a:xfrm>
              <a:off x="7821038" y="3507259"/>
              <a:ext cx="0" cy="985911"/>
            </a:xfrm>
            <a:custGeom>
              <a:avLst/>
              <a:gdLst/>
              <a:ahLst/>
              <a:cxnLst/>
              <a:rect l="l" t="t" r="r" b="b"/>
              <a:pathLst>
                <a:path h="1068070">
                  <a:moveTo>
                    <a:pt x="0" y="0"/>
                  </a:moveTo>
                  <a:lnTo>
                    <a:pt x="0" y="106806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6" name="object 202">
              <a:extLst>
                <a:ext uri="{FF2B5EF4-FFF2-40B4-BE49-F238E27FC236}">
                  <a16:creationId xmlns:a16="http://schemas.microsoft.com/office/drawing/2014/main" id="{825C9D6C-474C-4FF7-9D0A-FC90137DB89F}"/>
                </a:ext>
              </a:extLst>
            </p:cNvPr>
            <p:cNvSpPr/>
            <p:nvPr/>
          </p:nvSpPr>
          <p:spPr>
            <a:xfrm>
              <a:off x="7862557" y="3584631"/>
              <a:ext cx="0" cy="908538"/>
            </a:xfrm>
            <a:custGeom>
              <a:avLst/>
              <a:gdLst/>
              <a:ahLst/>
              <a:cxnLst/>
              <a:rect l="l" t="t" r="r" b="b"/>
              <a:pathLst>
                <a:path h="984250">
                  <a:moveTo>
                    <a:pt x="0" y="0"/>
                  </a:moveTo>
                  <a:lnTo>
                    <a:pt x="0" y="98424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7" name="object 203">
              <a:extLst>
                <a:ext uri="{FF2B5EF4-FFF2-40B4-BE49-F238E27FC236}">
                  <a16:creationId xmlns:a16="http://schemas.microsoft.com/office/drawing/2014/main" id="{BF3BE120-465C-422B-8EC9-E24A31043ED7}"/>
                </a:ext>
              </a:extLst>
            </p:cNvPr>
            <p:cNvSpPr/>
            <p:nvPr/>
          </p:nvSpPr>
          <p:spPr>
            <a:xfrm>
              <a:off x="7907851" y="3619800"/>
              <a:ext cx="0" cy="873369"/>
            </a:xfrm>
            <a:custGeom>
              <a:avLst/>
              <a:gdLst/>
              <a:ahLst/>
              <a:cxnLst/>
              <a:rect l="l" t="t" r="r" b="b"/>
              <a:pathLst>
                <a:path h="946150">
                  <a:moveTo>
                    <a:pt x="0" y="0"/>
                  </a:moveTo>
                  <a:lnTo>
                    <a:pt x="0" y="94614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8" name="object 204">
              <a:extLst>
                <a:ext uri="{FF2B5EF4-FFF2-40B4-BE49-F238E27FC236}">
                  <a16:creationId xmlns:a16="http://schemas.microsoft.com/office/drawing/2014/main" id="{B28B0D09-E7BD-4BF9-B90D-7A1432B5C6EE}"/>
                </a:ext>
              </a:extLst>
            </p:cNvPr>
            <p:cNvSpPr/>
            <p:nvPr/>
          </p:nvSpPr>
          <p:spPr>
            <a:xfrm>
              <a:off x="7953142" y="3752271"/>
              <a:ext cx="0" cy="740898"/>
            </a:xfrm>
            <a:custGeom>
              <a:avLst/>
              <a:gdLst/>
              <a:ahLst/>
              <a:cxnLst/>
              <a:rect l="l" t="t" r="r" b="b"/>
              <a:pathLst>
                <a:path h="802639">
                  <a:moveTo>
                    <a:pt x="0" y="0"/>
                  </a:moveTo>
                  <a:lnTo>
                    <a:pt x="0" y="8026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9" name="object 205">
              <a:extLst>
                <a:ext uri="{FF2B5EF4-FFF2-40B4-BE49-F238E27FC236}">
                  <a16:creationId xmlns:a16="http://schemas.microsoft.com/office/drawing/2014/main" id="{A42C5F9F-795E-42E5-96D6-D943452DC576}"/>
                </a:ext>
              </a:extLst>
            </p:cNvPr>
            <p:cNvSpPr/>
            <p:nvPr/>
          </p:nvSpPr>
          <p:spPr>
            <a:xfrm>
              <a:off x="7994661" y="3898809"/>
              <a:ext cx="0" cy="594360"/>
            </a:xfrm>
            <a:custGeom>
              <a:avLst/>
              <a:gdLst/>
              <a:ahLst/>
              <a:cxnLst/>
              <a:rect l="l" t="t" r="r" b="b"/>
              <a:pathLst>
                <a:path h="643889">
                  <a:moveTo>
                    <a:pt x="0" y="0"/>
                  </a:moveTo>
                  <a:lnTo>
                    <a:pt x="0" y="64388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0" name="object 206">
              <a:extLst>
                <a:ext uri="{FF2B5EF4-FFF2-40B4-BE49-F238E27FC236}">
                  <a16:creationId xmlns:a16="http://schemas.microsoft.com/office/drawing/2014/main" id="{A6FB007E-8CBE-4B44-B5AD-09958DA49174}"/>
                </a:ext>
              </a:extLst>
            </p:cNvPr>
            <p:cNvSpPr/>
            <p:nvPr/>
          </p:nvSpPr>
          <p:spPr>
            <a:xfrm>
              <a:off x="8036180" y="3976182"/>
              <a:ext cx="0" cy="516988"/>
            </a:xfrm>
            <a:custGeom>
              <a:avLst/>
              <a:gdLst/>
              <a:ahLst/>
              <a:cxnLst/>
              <a:rect l="l" t="t" r="r" b="b"/>
              <a:pathLst>
                <a:path h="560070">
                  <a:moveTo>
                    <a:pt x="0" y="0"/>
                  </a:moveTo>
                  <a:lnTo>
                    <a:pt x="0" y="56006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1" name="object 207">
              <a:extLst>
                <a:ext uri="{FF2B5EF4-FFF2-40B4-BE49-F238E27FC236}">
                  <a16:creationId xmlns:a16="http://schemas.microsoft.com/office/drawing/2014/main" id="{743C68CA-4AC2-430A-BAFF-ADA69F2340C6}"/>
                </a:ext>
              </a:extLst>
            </p:cNvPr>
            <p:cNvSpPr/>
            <p:nvPr/>
          </p:nvSpPr>
          <p:spPr>
            <a:xfrm>
              <a:off x="8081472" y="4059416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8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2" name="object 208">
              <a:extLst>
                <a:ext uri="{FF2B5EF4-FFF2-40B4-BE49-F238E27FC236}">
                  <a16:creationId xmlns:a16="http://schemas.microsoft.com/office/drawing/2014/main" id="{8D9AEE56-52E5-4783-A580-44D679063398}"/>
                </a:ext>
              </a:extLst>
            </p:cNvPr>
            <p:cNvSpPr/>
            <p:nvPr/>
          </p:nvSpPr>
          <p:spPr>
            <a:xfrm>
              <a:off x="5107237" y="4479102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0889" y="762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3" name="object 209">
              <a:extLst>
                <a:ext uri="{FF2B5EF4-FFF2-40B4-BE49-F238E27FC236}">
                  <a16:creationId xmlns:a16="http://schemas.microsoft.com/office/drawing/2014/main" id="{D18B5A7B-5881-4705-AAFC-944A7C943727}"/>
                </a:ext>
              </a:extLst>
            </p:cNvPr>
            <p:cNvSpPr/>
            <p:nvPr/>
          </p:nvSpPr>
          <p:spPr>
            <a:xfrm>
              <a:off x="6692490" y="4024247"/>
              <a:ext cx="0" cy="461889"/>
            </a:xfrm>
            <a:custGeom>
              <a:avLst/>
              <a:gdLst/>
              <a:ahLst/>
              <a:cxnLst/>
              <a:rect l="l" t="t" r="r" b="b"/>
              <a:pathLst>
                <a:path h="500379">
                  <a:moveTo>
                    <a:pt x="0" y="0"/>
                  </a:moveTo>
                  <a:lnTo>
                    <a:pt x="0" y="50037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4" name="object 210">
              <a:extLst>
                <a:ext uri="{FF2B5EF4-FFF2-40B4-BE49-F238E27FC236}">
                  <a16:creationId xmlns:a16="http://schemas.microsoft.com/office/drawing/2014/main" id="{1D85EFD0-1F1F-41DB-A108-51D1BB08221B}"/>
                </a:ext>
              </a:extLst>
            </p:cNvPr>
            <p:cNvSpPr/>
            <p:nvPr/>
          </p:nvSpPr>
          <p:spPr>
            <a:xfrm>
              <a:off x="6734009" y="3969148"/>
              <a:ext cx="0" cy="516988"/>
            </a:xfrm>
            <a:custGeom>
              <a:avLst/>
              <a:gdLst/>
              <a:ahLst/>
              <a:cxnLst/>
              <a:rect l="l" t="t" r="r" b="b"/>
              <a:pathLst>
                <a:path h="560070">
                  <a:moveTo>
                    <a:pt x="0" y="0"/>
                  </a:moveTo>
                  <a:lnTo>
                    <a:pt x="0" y="56006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5" name="object 211">
              <a:extLst>
                <a:ext uri="{FF2B5EF4-FFF2-40B4-BE49-F238E27FC236}">
                  <a16:creationId xmlns:a16="http://schemas.microsoft.com/office/drawing/2014/main" id="{11554112-AF74-4EE0-9BAF-96C9623F7326}"/>
                </a:ext>
              </a:extLst>
            </p:cNvPr>
            <p:cNvSpPr/>
            <p:nvPr/>
          </p:nvSpPr>
          <p:spPr>
            <a:xfrm>
              <a:off x="6949149" y="3787440"/>
              <a:ext cx="0" cy="698695"/>
            </a:xfrm>
            <a:custGeom>
              <a:avLst/>
              <a:gdLst/>
              <a:ahLst/>
              <a:cxnLst/>
              <a:rect l="l" t="t" r="r" b="b"/>
              <a:pathLst>
                <a:path h="756920">
                  <a:moveTo>
                    <a:pt x="0" y="0"/>
                  </a:moveTo>
                  <a:lnTo>
                    <a:pt x="0" y="75691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6" name="object 212">
              <a:extLst>
                <a:ext uri="{FF2B5EF4-FFF2-40B4-BE49-F238E27FC236}">
                  <a16:creationId xmlns:a16="http://schemas.microsoft.com/office/drawing/2014/main" id="{52EA8D6A-24BB-47EB-A848-6C8D0F343BA8}"/>
                </a:ext>
              </a:extLst>
            </p:cNvPr>
            <p:cNvSpPr/>
            <p:nvPr/>
          </p:nvSpPr>
          <p:spPr>
            <a:xfrm>
              <a:off x="7432274" y="3710069"/>
              <a:ext cx="0" cy="776068"/>
            </a:xfrm>
            <a:custGeom>
              <a:avLst/>
              <a:gdLst/>
              <a:ahLst/>
              <a:cxnLst/>
              <a:rect l="l" t="t" r="r" b="b"/>
              <a:pathLst>
                <a:path h="840739">
                  <a:moveTo>
                    <a:pt x="0" y="0"/>
                  </a:moveTo>
                  <a:lnTo>
                    <a:pt x="0" y="8407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7" name="object 213">
              <a:extLst>
                <a:ext uri="{FF2B5EF4-FFF2-40B4-BE49-F238E27FC236}">
                  <a16:creationId xmlns:a16="http://schemas.microsoft.com/office/drawing/2014/main" id="{B95375E7-99B3-486C-8F8A-BBA8B6D8E742}"/>
                </a:ext>
              </a:extLst>
            </p:cNvPr>
            <p:cNvSpPr/>
            <p:nvPr/>
          </p:nvSpPr>
          <p:spPr>
            <a:xfrm>
              <a:off x="7492664" y="3640902"/>
              <a:ext cx="45720" cy="845233"/>
            </a:xfrm>
            <a:custGeom>
              <a:avLst/>
              <a:gdLst/>
              <a:ahLst/>
              <a:cxnLst/>
              <a:rect l="l" t="t" r="r" b="b"/>
              <a:pathLst>
                <a:path w="49529" h="915670">
                  <a:moveTo>
                    <a:pt x="0" y="915669"/>
                  </a:moveTo>
                  <a:lnTo>
                    <a:pt x="49067" y="91566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91566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8" name="object 214">
              <a:extLst>
                <a:ext uri="{FF2B5EF4-FFF2-40B4-BE49-F238E27FC236}">
                  <a16:creationId xmlns:a16="http://schemas.microsoft.com/office/drawing/2014/main" id="{986F6935-AF86-412B-8DFB-B9B8B0AD5970}"/>
                </a:ext>
              </a:extLst>
            </p:cNvPr>
            <p:cNvSpPr/>
            <p:nvPr/>
          </p:nvSpPr>
          <p:spPr>
            <a:xfrm>
              <a:off x="7583251" y="3577597"/>
              <a:ext cx="45720" cy="908538"/>
            </a:xfrm>
            <a:custGeom>
              <a:avLst/>
              <a:gdLst/>
              <a:ahLst/>
              <a:cxnLst/>
              <a:rect l="l" t="t" r="r" b="b"/>
              <a:pathLst>
                <a:path w="49529" h="984250">
                  <a:moveTo>
                    <a:pt x="0" y="984249"/>
                  </a:moveTo>
                  <a:lnTo>
                    <a:pt x="49067" y="98424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98424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9" name="object 215">
              <a:extLst>
                <a:ext uri="{FF2B5EF4-FFF2-40B4-BE49-F238E27FC236}">
                  <a16:creationId xmlns:a16="http://schemas.microsoft.com/office/drawing/2014/main" id="{BDDCDB5B-B917-437C-91C7-DB47C43F3074}"/>
                </a:ext>
              </a:extLst>
            </p:cNvPr>
            <p:cNvSpPr/>
            <p:nvPr/>
          </p:nvSpPr>
          <p:spPr>
            <a:xfrm>
              <a:off x="7734227" y="3549462"/>
              <a:ext cx="0" cy="936674"/>
            </a:xfrm>
            <a:custGeom>
              <a:avLst/>
              <a:gdLst/>
              <a:ahLst/>
              <a:cxnLst/>
              <a:rect l="l" t="t" r="r" b="b"/>
              <a:pathLst>
                <a:path h="1014729">
                  <a:moveTo>
                    <a:pt x="0" y="0"/>
                  </a:moveTo>
                  <a:lnTo>
                    <a:pt x="0" y="101472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0" name="object 216">
              <a:extLst>
                <a:ext uri="{FF2B5EF4-FFF2-40B4-BE49-F238E27FC236}">
                  <a16:creationId xmlns:a16="http://schemas.microsoft.com/office/drawing/2014/main" id="{8DFC61C8-8E5C-480A-8EA7-B6AADCF126B2}"/>
                </a:ext>
              </a:extLst>
            </p:cNvPr>
            <p:cNvSpPr/>
            <p:nvPr/>
          </p:nvSpPr>
          <p:spPr>
            <a:xfrm>
              <a:off x="6820819" y="3849573"/>
              <a:ext cx="0" cy="629529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98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1" name="object 217">
              <a:extLst>
                <a:ext uri="{FF2B5EF4-FFF2-40B4-BE49-F238E27FC236}">
                  <a16:creationId xmlns:a16="http://schemas.microsoft.com/office/drawing/2014/main" id="{FD79C030-A38B-458B-B71F-0551CF774843}"/>
                </a:ext>
              </a:extLst>
            </p:cNvPr>
            <p:cNvSpPr/>
            <p:nvPr/>
          </p:nvSpPr>
          <p:spPr>
            <a:xfrm>
              <a:off x="6866113" y="3787440"/>
              <a:ext cx="0" cy="691662"/>
            </a:xfrm>
            <a:custGeom>
              <a:avLst/>
              <a:gdLst/>
              <a:ahLst/>
              <a:cxnLst/>
              <a:rect l="l" t="t" r="r" b="b"/>
              <a:pathLst>
                <a:path h="749300">
                  <a:moveTo>
                    <a:pt x="0" y="0"/>
                  </a:moveTo>
                  <a:lnTo>
                    <a:pt x="0" y="7492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2" name="object 218">
              <a:extLst>
                <a:ext uri="{FF2B5EF4-FFF2-40B4-BE49-F238E27FC236}">
                  <a16:creationId xmlns:a16="http://schemas.microsoft.com/office/drawing/2014/main" id="{2E771DD2-5C20-468D-8E88-24E02E46F3DB}"/>
                </a:ext>
              </a:extLst>
            </p:cNvPr>
            <p:cNvSpPr/>
            <p:nvPr/>
          </p:nvSpPr>
          <p:spPr>
            <a:xfrm>
              <a:off x="6907631" y="3773373"/>
              <a:ext cx="0" cy="705729"/>
            </a:xfrm>
            <a:custGeom>
              <a:avLst/>
              <a:gdLst/>
              <a:ahLst/>
              <a:cxnLst/>
              <a:rect l="l" t="t" r="r" b="b"/>
              <a:pathLst>
                <a:path h="764539">
                  <a:moveTo>
                    <a:pt x="0" y="0"/>
                  </a:moveTo>
                  <a:lnTo>
                    <a:pt x="0" y="76453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3" name="object 219">
              <a:extLst>
                <a:ext uri="{FF2B5EF4-FFF2-40B4-BE49-F238E27FC236}">
                  <a16:creationId xmlns:a16="http://schemas.microsoft.com/office/drawing/2014/main" id="{D7581F18-BB1B-4260-973A-646573C442F7}"/>
                </a:ext>
              </a:extLst>
            </p:cNvPr>
            <p:cNvSpPr/>
            <p:nvPr/>
          </p:nvSpPr>
          <p:spPr>
            <a:xfrm>
              <a:off x="7454921" y="3640902"/>
              <a:ext cx="38100" cy="838200"/>
            </a:xfrm>
            <a:custGeom>
              <a:avLst/>
              <a:gdLst/>
              <a:ahLst/>
              <a:cxnLst/>
              <a:rect l="l" t="t" r="r" b="b"/>
              <a:pathLst>
                <a:path w="41275" h="908050">
                  <a:moveTo>
                    <a:pt x="0" y="908049"/>
                  </a:moveTo>
                  <a:lnTo>
                    <a:pt x="40889" y="90804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90804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4" name="object 220">
              <a:extLst>
                <a:ext uri="{FF2B5EF4-FFF2-40B4-BE49-F238E27FC236}">
                  <a16:creationId xmlns:a16="http://schemas.microsoft.com/office/drawing/2014/main" id="{0749D3FD-F77A-4F76-9073-AB23E7816D79}"/>
                </a:ext>
              </a:extLst>
            </p:cNvPr>
            <p:cNvSpPr/>
            <p:nvPr/>
          </p:nvSpPr>
          <p:spPr>
            <a:xfrm>
              <a:off x="7537958" y="3577597"/>
              <a:ext cx="45720" cy="901505"/>
            </a:xfrm>
            <a:custGeom>
              <a:avLst/>
              <a:gdLst/>
              <a:ahLst/>
              <a:cxnLst/>
              <a:rect l="l" t="t" r="r" b="b"/>
              <a:pathLst>
                <a:path w="49529" h="976629">
                  <a:moveTo>
                    <a:pt x="0" y="976629"/>
                  </a:moveTo>
                  <a:lnTo>
                    <a:pt x="49067" y="97662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97662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5" name="object 221">
              <a:extLst>
                <a:ext uri="{FF2B5EF4-FFF2-40B4-BE49-F238E27FC236}">
                  <a16:creationId xmlns:a16="http://schemas.microsoft.com/office/drawing/2014/main" id="{F2F1264F-B805-4BA5-87B4-8E3235739BB7}"/>
                </a:ext>
              </a:extLst>
            </p:cNvPr>
            <p:cNvSpPr/>
            <p:nvPr/>
          </p:nvSpPr>
          <p:spPr>
            <a:xfrm>
              <a:off x="7647415" y="3626834"/>
              <a:ext cx="0" cy="852268"/>
            </a:xfrm>
            <a:custGeom>
              <a:avLst/>
              <a:gdLst/>
              <a:ahLst/>
              <a:cxnLst/>
              <a:rect l="l" t="t" r="r" b="b"/>
              <a:pathLst>
                <a:path h="923289">
                  <a:moveTo>
                    <a:pt x="0" y="0"/>
                  </a:moveTo>
                  <a:lnTo>
                    <a:pt x="0" y="92328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6" name="object 222">
              <a:extLst>
                <a:ext uri="{FF2B5EF4-FFF2-40B4-BE49-F238E27FC236}">
                  <a16:creationId xmlns:a16="http://schemas.microsoft.com/office/drawing/2014/main" id="{617198C1-0445-4EEF-AD6D-52859A3B6EB8}"/>
                </a:ext>
              </a:extLst>
            </p:cNvPr>
            <p:cNvSpPr/>
            <p:nvPr/>
          </p:nvSpPr>
          <p:spPr>
            <a:xfrm>
              <a:off x="6647197" y="4024247"/>
              <a:ext cx="0" cy="447822"/>
            </a:xfrm>
            <a:custGeom>
              <a:avLst/>
              <a:gdLst/>
              <a:ahLst/>
              <a:cxnLst/>
              <a:rect l="l" t="t" r="r" b="b"/>
              <a:pathLst>
                <a:path h="485139">
                  <a:moveTo>
                    <a:pt x="0" y="0"/>
                  </a:moveTo>
                  <a:lnTo>
                    <a:pt x="0" y="4851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7" name="object 223">
              <a:extLst>
                <a:ext uri="{FF2B5EF4-FFF2-40B4-BE49-F238E27FC236}">
                  <a16:creationId xmlns:a16="http://schemas.microsoft.com/office/drawing/2014/main" id="{7E5E8544-AFCC-442F-A6AB-CE26549E2479}"/>
                </a:ext>
              </a:extLst>
            </p:cNvPr>
            <p:cNvSpPr/>
            <p:nvPr/>
          </p:nvSpPr>
          <p:spPr>
            <a:xfrm>
              <a:off x="7688934" y="3640902"/>
              <a:ext cx="0" cy="831166"/>
            </a:xfrm>
            <a:custGeom>
              <a:avLst/>
              <a:gdLst/>
              <a:ahLst/>
              <a:cxnLst/>
              <a:rect l="l" t="t" r="r" b="b"/>
              <a:pathLst>
                <a:path h="900429">
                  <a:moveTo>
                    <a:pt x="0" y="0"/>
                  </a:moveTo>
                  <a:lnTo>
                    <a:pt x="0" y="90042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8" name="object 224">
              <a:extLst>
                <a:ext uri="{FF2B5EF4-FFF2-40B4-BE49-F238E27FC236}">
                  <a16:creationId xmlns:a16="http://schemas.microsoft.com/office/drawing/2014/main" id="{26565F97-F556-4C05-A619-E5DEB4F4EA2D}"/>
                </a:ext>
              </a:extLst>
            </p:cNvPr>
            <p:cNvSpPr/>
            <p:nvPr/>
          </p:nvSpPr>
          <p:spPr>
            <a:xfrm>
              <a:off x="4865675" y="4325529"/>
              <a:ext cx="0" cy="132471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50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9" name="object 225">
              <a:extLst>
                <a:ext uri="{FF2B5EF4-FFF2-40B4-BE49-F238E27FC236}">
                  <a16:creationId xmlns:a16="http://schemas.microsoft.com/office/drawing/2014/main" id="{01F2E446-9545-4831-B7FC-C22DEAC97AC5}"/>
                </a:ext>
              </a:extLst>
            </p:cNvPr>
            <p:cNvSpPr/>
            <p:nvPr/>
          </p:nvSpPr>
          <p:spPr>
            <a:xfrm>
              <a:off x="5144982" y="444393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9067" y="762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0" name="object 226">
              <a:extLst>
                <a:ext uri="{FF2B5EF4-FFF2-40B4-BE49-F238E27FC236}">
                  <a16:creationId xmlns:a16="http://schemas.microsoft.com/office/drawing/2014/main" id="{8FA49909-D94A-42A4-B75F-48E9D63038B1}"/>
                </a:ext>
              </a:extLst>
            </p:cNvPr>
            <p:cNvSpPr/>
            <p:nvPr/>
          </p:nvSpPr>
          <p:spPr>
            <a:xfrm>
              <a:off x="6601903" y="4052382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1" name="object 227">
              <a:extLst>
                <a:ext uri="{FF2B5EF4-FFF2-40B4-BE49-F238E27FC236}">
                  <a16:creationId xmlns:a16="http://schemas.microsoft.com/office/drawing/2014/main" id="{A40F6D42-4CDF-4DF5-A090-AE8C95DD3A0F}"/>
                </a:ext>
              </a:extLst>
            </p:cNvPr>
            <p:cNvSpPr/>
            <p:nvPr/>
          </p:nvSpPr>
          <p:spPr>
            <a:xfrm>
              <a:off x="6560385" y="4094586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2" name="object 228">
              <a:extLst>
                <a:ext uri="{FF2B5EF4-FFF2-40B4-BE49-F238E27FC236}">
                  <a16:creationId xmlns:a16="http://schemas.microsoft.com/office/drawing/2014/main" id="{6FF6275C-1FD2-459B-9E24-DBE2617A442B}"/>
                </a:ext>
              </a:extLst>
            </p:cNvPr>
            <p:cNvSpPr/>
            <p:nvPr/>
          </p:nvSpPr>
          <p:spPr>
            <a:xfrm>
              <a:off x="6518866" y="4143821"/>
              <a:ext cx="0" cy="264942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701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3" name="object 229">
              <a:extLst>
                <a:ext uri="{FF2B5EF4-FFF2-40B4-BE49-F238E27FC236}">
                  <a16:creationId xmlns:a16="http://schemas.microsoft.com/office/drawing/2014/main" id="{57DF5FCD-85AC-4CBC-98A6-EE0B8D95ABDC}"/>
                </a:ext>
              </a:extLst>
            </p:cNvPr>
            <p:cNvSpPr/>
            <p:nvPr/>
          </p:nvSpPr>
          <p:spPr>
            <a:xfrm>
              <a:off x="6473574" y="4193059"/>
              <a:ext cx="0" cy="194603"/>
            </a:xfrm>
            <a:custGeom>
              <a:avLst/>
              <a:gdLst/>
              <a:ahLst/>
              <a:cxnLst/>
              <a:rect l="l" t="t" r="r" b="b"/>
              <a:pathLst>
                <a:path h="210820">
                  <a:moveTo>
                    <a:pt x="0" y="0"/>
                  </a:moveTo>
                  <a:lnTo>
                    <a:pt x="0" y="21081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4" name="object 230">
              <a:extLst>
                <a:ext uri="{FF2B5EF4-FFF2-40B4-BE49-F238E27FC236}">
                  <a16:creationId xmlns:a16="http://schemas.microsoft.com/office/drawing/2014/main" id="{0E23692F-A659-4C9B-B4FF-BC39D49A7440}"/>
                </a:ext>
              </a:extLst>
            </p:cNvPr>
            <p:cNvSpPr/>
            <p:nvPr/>
          </p:nvSpPr>
          <p:spPr>
            <a:xfrm>
              <a:off x="4820382" y="4220022"/>
              <a:ext cx="0" cy="147711"/>
            </a:xfrm>
            <a:custGeom>
              <a:avLst/>
              <a:gdLst/>
              <a:ahLst/>
              <a:cxnLst/>
              <a:rect l="l" t="t" r="r" b="b"/>
              <a:pathLst>
                <a:path h="160020">
                  <a:moveTo>
                    <a:pt x="0" y="0"/>
                  </a:moveTo>
                  <a:lnTo>
                    <a:pt x="0" y="16001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5" name="object 231">
              <a:extLst>
                <a:ext uri="{FF2B5EF4-FFF2-40B4-BE49-F238E27FC236}">
                  <a16:creationId xmlns:a16="http://schemas.microsoft.com/office/drawing/2014/main" id="{CD048F50-CE7C-44DF-B59B-4CFC2CECBC40}"/>
                </a:ext>
              </a:extLst>
            </p:cNvPr>
            <p:cNvSpPr/>
            <p:nvPr/>
          </p:nvSpPr>
          <p:spPr>
            <a:xfrm>
              <a:off x="6428281" y="4220022"/>
              <a:ext cx="0" cy="140677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6" name="object 232">
              <a:extLst>
                <a:ext uri="{FF2B5EF4-FFF2-40B4-BE49-F238E27FC236}">
                  <a16:creationId xmlns:a16="http://schemas.microsoft.com/office/drawing/2014/main" id="{4645C716-9D4F-4B19-B520-675DBF105F0B}"/>
                </a:ext>
              </a:extLst>
            </p:cNvPr>
            <p:cNvSpPr/>
            <p:nvPr/>
          </p:nvSpPr>
          <p:spPr>
            <a:xfrm>
              <a:off x="6367891" y="4262225"/>
              <a:ext cx="38100" cy="70338"/>
            </a:xfrm>
            <a:custGeom>
              <a:avLst/>
              <a:gdLst/>
              <a:ahLst/>
              <a:cxnLst/>
              <a:rect l="l" t="t" r="r" b="b"/>
              <a:pathLst>
                <a:path w="41275" h="76200">
                  <a:moveTo>
                    <a:pt x="40889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0889" y="7619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7" name="object 233">
              <a:extLst>
                <a:ext uri="{FF2B5EF4-FFF2-40B4-BE49-F238E27FC236}">
                  <a16:creationId xmlns:a16="http://schemas.microsoft.com/office/drawing/2014/main" id="{24C7B6CE-3586-431F-9AB1-343B046788A6}"/>
                </a:ext>
              </a:extLst>
            </p:cNvPr>
            <p:cNvSpPr/>
            <p:nvPr/>
          </p:nvSpPr>
          <p:spPr>
            <a:xfrm>
              <a:off x="4778863" y="4164924"/>
              <a:ext cx="0" cy="153572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36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8" name="object 234">
              <a:extLst>
                <a:ext uri="{FF2B5EF4-FFF2-40B4-BE49-F238E27FC236}">
                  <a16:creationId xmlns:a16="http://schemas.microsoft.com/office/drawing/2014/main" id="{5C78AB15-30DB-4E37-B776-3D669E143AFD}"/>
                </a:ext>
              </a:extLst>
            </p:cNvPr>
            <p:cNvSpPr/>
            <p:nvPr/>
          </p:nvSpPr>
          <p:spPr>
            <a:xfrm>
              <a:off x="4080597" y="4129755"/>
              <a:ext cx="0" cy="111369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64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9" name="object 235">
              <a:extLst>
                <a:ext uri="{FF2B5EF4-FFF2-40B4-BE49-F238E27FC236}">
                  <a16:creationId xmlns:a16="http://schemas.microsoft.com/office/drawing/2014/main" id="{3B1DB4A1-DD91-4974-A9C4-AABBE17FB11F}"/>
                </a:ext>
              </a:extLst>
            </p:cNvPr>
            <p:cNvSpPr/>
            <p:nvPr/>
          </p:nvSpPr>
          <p:spPr>
            <a:xfrm>
              <a:off x="4148537" y="4115686"/>
              <a:ext cx="45720" cy="125437"/>
            </a:xfrm>
            <a:custGeom>
              <a:avLst/>
              <a:gdLst/>
              <a:ahLst/>
              <a:cxnLst/>
              <a:rect l="l" t="t" r="r" b="b"/>
              <a:pathLst>
                <a:path w="49529" h="135889">
                  <a:moveTo>
                    <a:pt x="0" y="135889"/>
                  </a:moveTo>
                  <a:lnTo>
                    <a:pt x="49067" y="13588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3588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0" name="object 236">
              <a:extLst>
                <a:ext uri="{FF2B5EF4-FFF2-40B4-BE49-F238E27FC236}">
                  <a16:creationId xmlns:a16="http://schemas.microsoft.com/office/drawing/2014/main" id="{787A3B71-26C1-450A-98B7-B9FC31462A03}"/>
                </a:ext>
              </a:extLst>
            </p:cNvPr>
            <p:cNvSpPr/>
            <p:nvPr/>
          </p:nvSpPr>
          <p:spPr>
            <a:xfrm>
              <a:off x="4737344" y="4087551"/>
              <a:ext cx="0" cy="153572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36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1" name="object 237">
              <a:extLst>
                <a:ext uri="{FF2B5EF4-FFF2-40B4-BE49-F238E27FC236}">
                  <a16:creationId xmlns:a16="http://schemas.microsoft.com/office/drawing/2014/main" id="{A47B6F09-FE62-48C2-A557-1D9A50FCEB7C}"/>
                </a:ext>
              </a:extLst>
            </p:cNvPr>
            <p:cNvSpPr/>
            <p:nvPr/>
          </p:nvSpPr>
          <p:spPr>
            <a:xfrm>
              <a:off x="4103244" y="4115686"/>
              <a:ext cx="45720" cy="118403"/>
            </a:xfrm>
            <a:custGeom>
              <a:avLst/>
              <a:gdLst/>
              <a:ahLst/>
              <a:cxnLst/>
              <a:rect l="l" t="t" r="r" b="b"/>
              <a:pathLst>
                <a:path w="49529" h="128270">
                  <a:moveTo>
                    <a:pt x="0" y="128269"/>
                  </a:moveTo>
                  <a:lnTo>
                    <a:pt x="49067" y="12826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28269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2" name="object 238">
              <a:extLst>
                <a:ext uri="{FF2B5EF4-FFF2-40B4-BE49-F238E27FC236}">
                  <a16:creationId xmlns:a16="http://schemas.microsoft.com/office/drawing/2014/main" id="{46A14A6D-56D8-4A3A-9CB9-3BF48B484F25}"/>
                </a:ext>
              </a:extLst>
            </p:cNvPr>
            <p:cNvSpPr/>
            <p:nvPr/>
          </p:nvSpPr>
          <p:spPr>
            <a:xfrm>
              <a:off x="4216476" y="4094586"/>
              <a:ext cx="0" cy="118403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26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3" name="object 239">
              <a:extLst>
                <a:ext uri="{FF2B5EF4-FFF2-40B4-BE49-F238E27FC236}">
                  <a16:creationId xmlns:a16="http://schemas.microsoft.com/office/drawing/2014/main" id="{73C5BBA9-D217-40A2-86DD-C9E67076EF6F}"/>
                </a:ext>
              </a:extLst>
            </p:cNvPr>
            <p:cNvSpPr/>
            <p:nvPr/>
          </p:nvSpPr>
          <p:spPr>
            <a:xfrm>
              <a:off x="4039079" y="4073483"/>
              <a:ext cx="0" cy="125437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88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4" name="object 240">
              <a:extLst>
                <a:ext uri="{FF2B5EF4-FFF2-40B4-BE49-F238E27FC236}">
                  <a16:creationId xmlns:a16="http://schemas.microsoft.com/office/drawing/2014/main" id="{D34B83BC-2842-4DF9-9EB2-531CBE3873FB}"/>
                </a:ext>
              </a:extLst>
            </p:cNvPr>
            <p:cNvSpPr/>
            <p:nvPr/>
          </p:nvSpPr>
          <p:spPr>
            <a:xfrm>
              <a:off x="4257994" y="4052382"/>
              <a:ext cx="0" cy="119574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5" name="object 241">
              <a:extLst>
                <a:ext uri="{FF2B5EF4-FFF2-40B4-BE49-F238E27FC236}">
                  <a16:creationId xmlns:a16="http://schemas.microsoft.com/office/drawing/2014/main" id="{003BED4A-F385-43A8-B846-7AABEC2B0E9F}"/>
                </a:ext>
              </a:extLst>
            </p:cNvPr>
            <p:cNvSpPr/>
            <p:nvPr/>
          </p:nvSpPr>
          <p:spPr>
            <a:xfrm>
              <a:off x="4692052" y="4004317"/>
              <a:ext cx="0" cy="153572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36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6" name="object 242">
              <a:extLst>
                <a:ext uri="{FF2B5EF4-FFF2-40B4-BE49-F238E27FC236}">
                  <a16:creationId xmlns:a16="http://schemas.microsoft.com/office/drawing/2014/main" id="{06DE180E-3173-449C-9B18-C14E66EEF3E3}"/>
                </a:ext>
              </a:extLst>
            </p:cNvPr>
            <p:cNvSpPr/>
            <p:nvPr/>
          </p:nvSpPr>
          <p:spPr>
            <a:xfrm>
              <a:off x="4299513" y="4017213"/>
              <a:ext cx="0" cy="119574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7" name="object 243">
              <a:extLst>
                <a:ext uri="{FF2B5EF4-FFF2-40B4-BE49-F238E27FC236}">
                  <a16:creationId xmlns:a16="http://schemas.microsoft.com/office/drawing/2014/main" id="{9435205C-0DB8-4D72-842D-A27F2550C6B0}"/>
                </a:ext>
              </a:extLst>
            </p:cNvPr>
            <p:cNvSpPr/>
            <p:nvPr/>
          </p:nvSpPr>
          <p:spPr>
            <a:xfrm>
              <a:off x="3997560" y="3976182"/>
              <a:ext cx="0" cy="132471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50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8" name="object 244">
              <a:extLst>
                <a:ext uri="{FF2B5EF4-FFF2-40B4-BE49-F238E27FC236}">
                  <a16:creationId xmlns:a16="http://schemas.microsoft.com/office/drawing/2014/main" id="{D18A734B-CE4C-4013-BC59-5D4987532687}"/>
                </a:ext>
              </a:extLst>
            </p:cNvPr>
            <p:cNvSpPr/>
            <p:nvPr/>
          </p:nvSpPr>
          <p:spPr>
            <a:xfrm>
              <a:off x="4646759" y="3948047"/>
              <a:ext cx="0" cy="146538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74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9" name="object 245">
              <a:extLst>
                <a:ext uri="{FF2B5EF4-FFF2-40B4-BE49-F238E27FC236}">
                  <a16:creationId xmlns:a16="http://schemas.microsoft.com/office/drawing/2014/main" id="{0CFF8950-8A3C-4F6C-9025-336A2349BBD8}"/>
                </a:ext>
              </a:extLst>
            </p:cNvPr>
            <p:cNvSpPr/>
            <p:nvPr/>
          </p:nvSpPr>
          <p:spPr>
            <a:xfrm>
              <a:off x="4322159" y="3983216"/>
              <a:ext cx="45720" cy="76200"/>
            </a:xfrm>
            <a:custGeom>
              <a:avLst/>
              <a:gdLst/>
              <a:ahLst/>
              <a:cxnLst/>
              <a:rect l="l" t="t" r="r" b="b"/>
              <a:pathLst>
                <a:path w="49529" h="82550">
                  <a:moveTo>
                    <a:pt x="49067" y="0"/>
                  </a:moveTo>
                  <a:lnTo>
                    <a:pt x="0" y="0"/>
                  </a:lnTo>
                  <a:lnTo>
                    <a:pt x="0" y="82549"/>
                  </a:lnTo>
                  <a:lnTo>
                    <a:pt x="49067" y="825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0" name="object 246">
              <a:extLst>
                <a:ext uri="{FF2B5EF4-FFF2-40B4-BE49-F238E27FC236}">
                  <a16:creationId xmlns:a16="http://schemas.microsoft.com/office/drawing/2014/main" id="{A19152D2-1308-485A-BADF-E1B056AC2DD0}"/>
                </a:ext>
              </a:extLst>
            </p:cNvPr>
            <p:cNvSpPr/>
            <p:nvPr/>
          </p:nvSpPr>
          <p:spPr>
            <a:xfrm>
              <a:off x="4605240" y="3884742"/>
              <a:ext cx="0" cy="160606"/>
            </a:xfrm>
            <a:custGeom>
              <a:avLst/>
              <a:gdLst/>
              <a:ahLst/>
              <a:cxnLst/>
              <a:rect l="l" t="t" r="r" b="b"/>
              <a:pathLst>
                <a:path h="173989">
                  <a:moveTo>
                    <a:pt x="0" y="0"/>
                  </a:moveTo>
                  <a:lnTo>
                    <a:pt x="0" y="17398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1" name="object 247">
              <a:extLst>
                <a:ext uri="{FF2B5EF4-FFF2-40B4-BE49-F238E27FC236}">
                  <a16:creationId xmlns:a16="http://schemas.microsoft.com/office/drawing/2014/main" id="{9BA0AAD5-E5BA-47B3-8239-96ADB52B0C7F}"/>
                </a:ext>
              </a:extLst>
            </p:cNvPr>
            <p:cNvSpPr/>
            <p:nvPr/>
          </p:nvSpPr>
          <p:spPr>
            <a:xfrm>
              <a:off x="3952267" y="3884742"/>
              <a:ext cx="0" cy="126609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5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2" name="object 248">
              <a:extLst>
                <a:ext uri="{FF2B5EF4-FFF2-40B4-BE49-F238E27FC236}">
                  <a16:creationId xmlns:a16="http://schemas.microsoft.com/office/drawing/2014/main" id="{4C798501-B475-4DB5-98A8-A6ED4896F8F7}"/>
                </a:ext>
              </a:extLst>
            </p:cNvPr>
            <p:cNvSpPr/>
            <p:nvPr/>
          </p:nvSpPr>
          <p:spPr>
            <a:xfrm>
              <a:off x="4367453" y="3962114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9067" y="4571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3" name="object 249">
              <a:extLst>
                <a:ext uri="{FF2B5EF4-FFF2-40B4-BE49-F238E27FC236}">
                  <a16:creationId xmlns:a16="http://schemas.microsoft.com/office/drawing/2014/main" id="{21F3E4B5-BEE4-4AD1-9749-1A663AA4E4EF}"/>
                </a:ext>
              </a:extLst>
            </p:cNvPr>
            <p:cNvSpPr/>
            <p:nvPr/>
          </p:nvSpPr>
          <p:spPr>
            <a:xfrm>
              <a:off x="4412746" y="3962114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40889" y="3047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4" name="object 250">
              <a:extLst>
                <a:ext uri="{FF2B5EF4-FFF2-40B4-BE49-F238E27FC236}">
                  <a16:creationId xmlns:a16="http://schemas.microsoft.com/office/drawing/2014/main" id="{49BAA1B0-840D-4BD8-9640-5E113B356A84}"/>
                </a:ext>
              </a:extLst>
            </p:cNvPr>
            <p:cNvSpPr/>
            <p:nvPr/>
          </p:nvSpPr>
          <p:spPr>
            <a:xfrm>
              <a:off x="4563722" y="3863640"/>
              <a:ext cx="0" cy="126609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5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5" name="object 251">
              <a:extLst>
                <a:ext uri="{FF2B5EF4-FFF2-40B4-BE49-F238E27FC236}">
                  <a16:creationId xmlns:a16="http://schemas.microsoft.com/office/drawing/2014/main" id="{F90D7E06-703B-478A-AF58-0C7B154D4DF4}"/>
                </a:ext>
              </a:extLst>
            </p:cNvPr>
            <p:cNvSpPr/>
            <p:nvPr/>
          </p:nvSpPr>
          <p:spPr>
            <a:xfrm>
              <a:off x="4473136" y="3898809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3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6" name="object 252">
              <a:extLst>
                <a:ext uri="{FF2B5EF4-FFF2-40B4-BE49-F238E27FC236}">
                  <a16:creationId xmlns:a16="http://schemas.microsoft.com/office/drawing/2014/main" id="{10118559-C0D8-4E21-8C83-61AD99DA3C35}"/>
                </a:ext>
              </a:extLst>
            </p:cNvPr>
            <p:cNvSpPr/>
            <p:nvPr/>
          </p:nvSpPr>
          <p:spPr>
            <a:xfrm>
              <a:off x="4518428" y="3877708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7" name="object 253">
              <a:extLst>
                <a:ext uri="{FF2B5EF4-FFF2-40B4-BE49-F238E27FC236}">
                  <a16:creationId xmlns:a16="http://schemas.microsoft.com/office/drawing/2014/main" id="{9604D813-C935-4188-9378-1EE774FCFB9A}"/>
                </a:ext>
              </a:extLst>
            </p:cNvPr>
            <p:cNvSpPr/>
            <p:nvPr/>
          </p:nvSpPr>
          <p:spPr>
            <a:xfrm>
              <a:off x="3906974" y="3752271"/>
              <a:ext cx="0" cy="132471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50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8" name="object 254">
              <a:extLst>
                <a:ext uri="{FF2B5EF4-FFF2-40B4-BE49-F238E27FC236}">
                  <a16:creationId xmlns:a16="http://schemas.microsoft.com/office/drawing/2014/main" id="{BD572492-AE06-43A3-9995-6AF99062BA11}"/>
                </a:ext>
              </a:extLst>
            </p:cNvPr>
            <p:cNvSpPr/>
            <p:nvPr/>
          </p:nvSpPr>
          <p:spPr>
            <a:xfrm>
              <a:off x="3865456" y="3646763"/>
              <a:ext cx="0" cy="126609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59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9" name="object 255">
              <a:extLst>
                <a:ext uri="{FF2B5EF4-FFF2-40B4-BE49-F238E27FC236}">
                  <a16:creationId xmlns:a16="http://schemas.microsoft.com/office/drawing/2014/main" id="{54091A2F-CAF6-471A-AA6F-BADB778DE322}"/>
                </a:ext>
              </a:extLst>
            </p:cNvPr>
            <p:cNvSpPr/>
            <p:nvPr/>
          </p:nvSpPr>
          <p:spPr>
            <a:xfrm>
              <a:off x="3823938" y="3584631"/>
              <a:ext cx="0" cy="97302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40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0" name="object 256">
              <a:extLst>
                <a:ext uri="{FF2B5EF4-FFF2-40B4-BE49-F238E27FC236}">
                  <a16:creationId xmlns:a16="http://schemas.microsoft.com/office/drawing/2014/main" id="{1905C419-AC6A-449E-A732-959AADFFF73A}"/>
                </a:ext>
              </a:extLst>
            </p:cNvPr>
            <p:cNvSpPr/>
            <p:nvPr/>
          </p:nvSpPr>
          <p:spPr>
            <a:xfrm>
              <a:off x="3755998" y="3521326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49067" y="6857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1" name="object 257">
              <a:extLst>
                <a:ext uri="{FF2B5EF4-FFF2-40B4-BE49-F238E27FC236}">
                  <a16:creationId xmlns:a16="http://schemas.microsoft.com/office/drawing/2014/main" id="{D85F0320-66B5-4EBA-B5E3-4AE2542E98D7}"/>
                </a:ext>
              </a:extLst>
            </p:cNvPr>
            <p:cNvSpPr/>
            <p:nvPr/>
          </p:nvSpPr>
          <p:spPr>
            <a:xfrm>
              <a:off x="2216038" y="4492483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2" name="object 258">
              <a:extLst>
                <a:ext uri="{FF2B5EF4-FFF2-40B4-BE49-F238E27FC236}">
                  <a16:creationId xmlns:a16="http://schemas.microsoft.com/office/drawing/2014/main" id="{30E99262-AB82-4808-9D55-B42BF54BAD8C}"/>
                </a:ext>
              </a:extLst>
            </p:cNvPr>
            <p:cNvSpPr/>
            <p:nvPr/>
          </p:nvSpPr>
          <p:spPr>
            <a:xfrm>
              <a:off x="2083934" y="4492483"/>
              <a:ext cx="0" cy="14712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015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3" name="object 259">
              <a:extLst>
                <a:ext uri="{FF2B5EF4-FFF2-40B4-BE49-F238E27FC236}">
                  <a16:creationId xmlns:a16="http://schemas.microsoft.com/office/drawing/2014/main" id="{20649684-B4C4-4007-B4C4-C0AAD2A0D4CF}"/>
                </a:ext>
              </a:extLst>
            </p:cNvPr>
            <p:cNvSpPr/>
            <p:nvPr/>
          </p:nvSpPr>
          <p:spPr>
            <a:xfrm>
              <a:off x="2042416" y="4492483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4" name="object 260">
              <a:extLst>
                <a:ext uri="{FF2B5EF4-FFF2-40B4-BE49-F238E27FC236}">
                  <a16:creationId xmlns:a16="http://schemas.microsoft.com/office/drawing/2014/main" id="{0B671B6E-0B10-407D-ABB3-8DCA91A8D845}"/>
                </a:ext>
              </a:extLst>
            </p:cNvPr>
            <p:cNvSpPr/>
            <p:nvPr/>
          </p:nvSpPr>
          <p:spPr>
            <a:xfrm>
              <a:off x="2125452" y="4492483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5" name="object 261">
              <a:extLst>
                <a:ext uri="{FF2B5EF4-FFF2-40B4-BE49-F238E27FC236}">
                  <a16:creationId xmlns:a16="http://schemas.microsoft.com/office/drawing/2014/main" id="{68A0F981-2530-4584-85DD-80D0E996B1C3}"/>
                </a:ext>
              </a:extLst>
            </p:cNvPr>
            <p:cNvSpPr/>
            <p:nvPr/>
          </p:nvSpPr>
          <p:spPr>
            <a:xfrm>
              <a:off x="2299075" y="4492483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6" name="object 262">
              <a:extLst>
                <a:ext uri="{FF2B5EF4-FFF2-40B4-BE49-F238E27FC236}">
                  <a16:creationId xmlns:a16="http://schemas.microsoft.com/office/drawing/2014/main" id="{DFB7C08F-DBC1-4CA9-BB8C-9592C1FC1F59}"/>
                </a:ext>
              </a:extLst>
            </p:cNvPr>
            <p:cNvSpPr/>
            <p:nvPr/>
          </p:nvSpPr>
          <p:spPr>
            <a:xfrm>
              <a:off x="2170746" y="4492483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7" name="object 263">
              <a:extLst>
                <a:ext uri="{FF2B5EF4-FFF2-40B4-BE49-F238E27FC236}">
                  <a16:creationId xmlns:a16="http://schemas.microsoft.com/office/drawing/2014/main" id="{0637D07F-2D81-4A4C-A159-32227551DDFA}"/>
                </a:ext>
              </a:extLst>
            </p:cNvPr>
            <p:cNvSpPr/>
            <p:nvPr/>
          </p:nvSpPr>
          <p:spPr>
            <a:xfrm>
              <a:off x="2257556" y="4492483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8" name="object 264">
              <a:extLst>
                <a:ext uri="{FF2B5EF4-FFF2-40B4-BE49-F238E27FC236}">
                  <a16:creationId xmlns:a16="http://schemas.microsoft.com/office/drawing/2014/main" id="{95C84F19-1BE2-4482-B739-93525EACB13B}"/>
                </a:ext>
              </a:extLst>
            </p:cNvPr>
            <p:cNvSpPr/>
            <p:nvPr/>
          </p:nvSpPr>
          <p:spPr>
            <a:xfrm>
              <a:off x="2344368" y="4492482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9" name="object 265">
              <a:extLst>
                <a:ext uri="{FF2B5EF4-FFF2-40B4-BE49-F238E27FC236}">
                  <a16:creationId xmlns:a16="http://schemas.microsoft.com/office/drawing/2014/main" id="{85C4EADB-3D6A-4DA6-9113-31B04569CD97}"/>
                </a:ext>
              </a:extLst>
            </p:cNvPr>
            <p:cNvSpPr/>
            <p:nvPr/>
          </p:nvSpPr>
          <p:spPr>
            <a:xfrm>
              <a:off x="2015995" y="4492483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817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0" name="object 266">
              <a:extLst>
                <a:ext uri="{FF2B5EF4-FFF2-40B4-BE49-F238E27FC236}">
                  <a16:creationId xmlns:a16="http://schemas.microsoft.com/office/drawing/2014/main" id="{9374532D-239A-4F70-86AA-B4432797542E}"/>
                </a:ext>
              </a:extLst>
            </p:cNvPr>
            <p:cNvSpPr/>
            <p:nvPr/>
          </p:nvSpPr>
          <p:spPr>
            <a:xfrm>
              <a:off x="2540637" y="4513452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1" name="object 267">
              <a:extLst>
                <a:ext uri="{FF2B5EF4-FFF2-40B4-BE49-F238E27FC236}">
                  <a16:creationId xmlns:a16="http://schemas.microsoft.com/office/drawing/2014/main" id="{965115CC-7944-4DC6-A3E6-CC601FE4F4A7}"/>
                </a:ext>
              </a:extLst>
            </p:cNvPr>
            <p:cNvSpPr/>
            <p:nvPr/>
          </p:nvSpPr>
          <p:spPr>
            <a:xfrm>
              <a:off x="2412308" y="4492483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2" name="object 268">
              <a:extLst>
                <a:ext uri="{FF2B5EF4-FFF2-40B4-BE49-F238E27FC236}">
                  <a16:creationId xmlns:a16="http://schemas.microsoft.com/office/drawing/2014/main" id="{DB641A56-5E8B-4F30-96B8-C36E56791340}"/>
                </a:ext>
              </a:extLst>
            </p:cNvPr>
            <p:cNvSpPr/>
            <p:nvPr/>
          </p:nvSpPr>
          <p:spPr>
            <a:xfrm>
              <a:off x="2450052" y="4492483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30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3" name="object 269">
              <a:extLst>
                <a:ext uri="{FF2B5EF4-FFF2-40B4-BE49-F238E27FC236}">
                  <a16:creationId xmlns:a16="http://schemas.microsoft.com/office/drawing/2014/main" id="{302CDF67-6845-4344-A11B-9AD74540F0D2}"/>
                </a:ext>
              </a:extLst>
            </p:cNvPr>
            <p:cNvSpPr/>
            <p:nvPr/>
          </p:nvSpPr>
          <p:spPr>
            <a:xfrm>
              <a:off x="2367015" y="4492483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4" name="object 270">
              <a:extLst>
                <a:ext uri="{FF2B5EF4-FFF2-40B4-BE49-F238E27FC236}">
                  <a16:creationId xmlns:a16="http://schemas.microsoft.com/office/drawing/2014/main" id="{55065FC8-483F-4613-90B5-6284AFCC940F}"/>
                </a:ext>
              </a:extLst>
            </p:cNvPr>
            <p:cNvSpPr/>
            <p:nvPr/>
          </p:nvSpPr>
          <p:spPr>
            <a:xfrm>
              <a:off x="2495345" y="4492483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5" name="object 271">
              <a:extLst>
                <a:ext uri="{FF2B5EF4-FFF2-40B4-BE49-F238E27FC236}">
                  <a16:creationId xmlns:a16="http://schemas.microsoft.com/office/drawing/2014/main" id="{FFEF285D-7172-40E8-9501-2AB2BB6E6FB1}"/>
                </a:ext>
              </a:extLst>
            </p:cNvPr>
            <p:cNvSpPr/>
            <p:nvPr/>
          </p:nvSpPr>
          <p:spPr>
            <a:xfrm>
              <a:off x="2585931" y="4478503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30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6" name="object 272">
              <a:extLst>
                <a:ext uri="{FF2B5EF4-FFF2-40B4-BE49-F238E27FC236}">
                  <a16:creationId xmlns:a16="http://schemas.microsoft.com/office/drawing/2014/main" id="{37E686F8-BCA4-4A46-AF45-E4A93EE19F33}"/>
                </a:ext>
              </a:extLst>
            </p:cNvPr>
            <p:cNvSpPr/>
            <p:nvPr/>
          </p:nvSpPr>
          <p:spPr>
            <a:xfrm>
              <a:off x="2631224" y="4485493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7" name="object 273">
              <a:extLst>
                <a:ext uri="{FF2B5EF4-FFF2-40B4-BE49-F238E27FC236}">
                  <a16:creationId xmlns:a16="http://schemas.microsoft.com/office/drawing/2014/main" id="{4CD841C4-081B-492B-A311-DC0398A7A624}"/>
                </a:ext>
              </a:extLst>
            </p:cNvPr>
            <p:cNvSpPr/>
            <p:nvPr/>
          </p:nvSpPr>
          <p:spPr>
            <a:xfrm>
              <a:off x="2668967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8" name="object 274">
              <a:extLst>
                <a:ext uri="{FF2B5EF4-FFF2-40B4-BE49-F238E27FC236}">
                  <a16:creationId xmlns:a16="http://schemas.microsoft.com/office/drawing/2014/main" id="{EAA73773-070B-46AF-ADF2-A8CCCAAFAF21}"/>
                </a:ext>
              </a:extLst>
            </p:cNvPr>
            <p:cNvSpPr/>
            <p:nvPr/>
          </p:nvSpPr>
          <p:spPr>
            <a:xfrm>
              <a:off x="2714261" y="4478503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30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9" name="object 275">
              <a:extLst>
                <a:ext uri="{FF2B5EF4-FFF2-40B4-BE49-F238E27FC236}">
                  <a16:creationId xmlns:a16="http://schemas.microsoft.com/office/drawing/2014/main" id="{1B152078-36F2-4125-9272-45995C5FCF25}"/>
                </a:ext>
              </a:extLst>
            </p:cNvPr>
            <p:cNvSpPr/>
            <p:nvPr/>
          </p:nvSpPr>
          <p:spPr>
            <a:xfrm>
              <a:off x="2759553" y="4450545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0" name="object 276">
              <a:extLst>
                <a:ext uri="{FF2B5EF4-FFF2-40B4-BE49-F238E27FC236}">
                  <a16:creationId xmlns:a16="http://schemas.microsoft.com/office/drawing/2014/main" id="{840C13E9-0E19-4668-84F7-9992F70B8907}"/>
                </a:ext>
              </a:extLst>
            </p:cNvPr>
            <p:cNvSpPr/>
            <p:nvPr/>
          </p:nvSpPr>
          <p:spPr>
            <a:xfrm>
              <a:off x="2804846" y="4457535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0889" y="3786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1" name="object 277">
              <a:extLst>
                <a:ext uri="{FF2B5EF4-FFF2-40B4-BE49-F238E27FC236}">
                  <a16:creationId xmlns:a16="http://schemas.microsoft.com/office/drawing/2014/main" id="{1E9531C4-DAEB-4DD0-92C5-99744C44EDD4}"/>
                </a:ext>
              </a:extLst>
            </p:cNvPr>
            <p:cNvSpPr/>
            <p:nvPr/>
          </p:nvSpPr>
          <p:spPr>
            <a:xfrm>
              <a:off x="2842591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2" name="object 278">
              <a:extLst>
                <a:ext uri="{FF2B5EF4-FFF2-40B4-BE49-F238E27FC236}">
                  <a16:creationId xmlns:a16="http://schemas.microsoft.com/office/drawing/2014/main" id="{2305538D-F183-426A-9BA5-BFB68BDAA1B3}"/>
                </a:ext>
              </a:extLst>
            </p:cNvPr>
            <p:cNvSpPr/>
            <p:nvPr/>
          </p:nvSpPr>
          <p:spPr>
            <a:xfrm>
              <a:off x="2887883" y="4751102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30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3" name="object 279">
              <a:extLst>
                <a:ext uri="{FF2B5EF4-FFF2-40B4-BE49-F238E27FC236}">
                  <a16:creationId xmlns:a16="http://schemas.microsoft.com/office/drawing/2014/main" id="{A66AA6DB-E6D4-4D98-8350-C020E8084776}"/>
                </a:ext>
              </a:extLst>
            </p:cNvPr>
            <p:cNvSpPr/>
            <p:nvPr/>
          </p:nvSpPr>
          <p:spPr>
            <a:xfrm>
              <a:off x="2933177" y="474411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4" name="object 280">
              <a:extLst>
                <a:ext uri="{FF2B5EF4-FFF2-40B4-BE49-F238E27FC236}">
                  <a16:creationId xmlns:a16="http://schemas.microsoft.com/office/drawing/2014/main" id="{229AE81C-1696-4156-A64C-831A56BF36F7}"/>
                </a:ext>
              </a:extLst>
            </p:cNvPr>
            <p:cNvSpPr/>
            <p:nvPr/>
          </p:nvSpPr>
          <p:spPr>
            <a:xfrm>
              <a:off x="3189836" y="449248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5" name="object 281">
              <a:extLst>
                <a:ext uri="{FF2B5EF4-FFF2-40B4-BE49-F238E27FC236}">
                  <a16:creationId xmlns:a16="http://schemas.microsoft.com/office/drawing/2014/main" id="{4118178A-358B-4259-8AF9-702A09E972A0}"/>
                </a:ext>
              </a:extLst>
            </p:cNvPr>
            <p:cNvSpPr/>
            <p:nvPr/>
          </p:nvSpPr>
          <p:spPr>
            <a:xfrm>
              <a:off x="2978470" y="4464525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6" name="object 282">
              <a:extLst>
                <a:ext uri="{FF2B5EF4-FFF2-40B4-BE49-F238E27FC236}">
                  <a16:creationId xmlns:a16="http://schemas.microsoft.com/office/drawing/2014/main" id="{1DF57378-B21C-4876-B708-7917A192B934}"/>
                </a:ext>
              </a:extLst>
            </p:cNvPr>
            <p:cNvSpPr/>
            <p:nvPr/>
          </p:nvSpPr>
          <p:spPr>
            <a:xfrm>
              <a:off x="3016213" y="4450545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30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7" name="object 283">
              <a:extLst>
                <a:ext uri="{FF2B5EF4-FFF2-40B4-BE49-F238E27FC236}">
                  <a16:creationId xmlns:a16="http://schemas.microsoft.com/office/drawing/2014/main" id="{290455FD-C500-4B22-9CB8-6D52AF567F7B}"/>
                </a:ext>
              </a:extLst>
            </p:cNvPr>
            <p:cNvSpPr/>
            <p:nvPr/>
          </p:nvSpPr>
          <p:spPr>
            <a:xfrm>
              <a:off x="3061507" y="4436565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30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8" name="object 284">
              <a:extLst>
                <a:ext uri="{FF2B5EF4-FFF2-40B4-BE49-F238E27FC236}">
                  <a16:creationId xmlns:a16="http://schemas.microsoft.com/office/drawing/2014/main" id="{E6E40058-C555-40CC-A783-6C53F046A979}"/>
                </a:ext>
              </a:extLst>
            </p:cNvPr>
            <p:cNvSpPr/>
            <p:nvPr/>
          </p:nvSpPr>
          <p:spPr>
            <a:xfrm>
              <a:off x="3106799" y="4443556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30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9" name="object 285">
              <a:extLst>
                <a:ext uri="{FF2B5EF4-FFF2-40B4-BE49-F238E27FC236}">
                  <a16:creationId xmlns:a16="http://schemas.microsoft.com/office/drawing/2014/main" id="{7ABBB25F-34F6-4708-A472-80BCE224F283}"/>
                </a:ext>
              </a:extLst>
            </p:cNvPr>
            <p:cNvSpPr/>
            <p:nvPr/>
          </p:nvSpPr>
          <p:spPr>
            <a:xfrm>
              <a:off x="3152092" y="4485493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0" name="object 286">
              <a:extLst>
                <a:ext uri="{FF2B5EF4-FFF2-40B4-BE49-F238E27FC236}">
                  <a16:creationId xmlns:a16="http://schemas.microsoft.com/office/drawing/2014/main" id="{C4330980-A8B3-42CD-A27C-5E774BB60C1A}"/>
                </a:ext>
              </a:extLst>
            </p:cNvPr>
            <p:cNvSpPr/>
            <p:nvPr/>
          </p:nvSpPr>
          <p:spPr>
            <a:xfrm>
              <a:off x="3235129" y="412203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1" name="object 287">
              <a:extLst>
                <a:ext uri="{FF2B5EF4-FFF2-40B4-BE49-F238E27FC236}">
                  <a16:creationId xmlns:a16="http://schemas.microsoft.com/office/drawing/2014/main" id="{09F781C4-847A-4FAA-A2EA-E27220035B50}"/>
                </a:ext>
              </a:extLst>
            </p:cNvPr>
            <p:cNvSpPr/>
            <p:nvPr/>
          </p:nvSpPr>
          <p:spPr>
            <a:xfrm>
              <a:off x="3280423" y="3947287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30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2" name="object 288">
              <a:extLst>
                <a:ext uri="{FF2B5EF4-FFF2-40B4-BE49-F238E27FC236}">
                  <a16:creationId xmlns:a16="http://schemas.microsoft.com/office/drawing/2014/main" id="{C656DC46-0C89-4434-BCCD-F911682C630B}"/>
                </a:ext>
              </a:extLst>
            </p:cNvPr>
            <p:cNvSpPr/>
            <p:nvPr/>
          </p:nvSpPr>
          <p:spPr>
            <a:xfrm>
              <a:off x="3325716" y="3807493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0889" y="60577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3" name="object 289">
              <a:extLst>
                <a:ext uri="{FF2B5EF4-FFF2-40B4-BE49-F238E27FC236}">
                  <a16:creationId xmlns:a16="http://schemas.microsoft.com/office/drawing/2014/main" id="{79FBD0FF-1180-465F-8DF4-B6A5DA7D4272}"/>
                </a:ext>
              </a:extLst>
            </p:cNvPr>
            <p:cNvSpPr/>
            <p:nvPr/>
          </p:nvSpPr>
          <p:spPr>
            <a:xfrm>
              <a:off x="3386106" y="3667700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4" name="object 290">
              <a:extLst>
                <a:ext uri="{FF2B5EF4-FFF2-40B4-BE49-F238E27FC236}">
                  <a16:creationId xmlns:a16="http://schemas.microsoft.com/office/drawing/2014/main" id="{F70BFBC2-9C7A-4A08-8ED3-A26B12735039}"/>
                </a:ext>
              </a:extLst>
            </p:cNvPr>
            <p:cNvSpPr/>
            <p:nvPr/>
          </p:nvSpPr>
          <p:spPr>
            <a:xfrm>
              <a:off x="5126109" y="4314381"/>
              <a:ext cx="0" cy="164123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7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5" name="object 291">
              <a:extLst>
                <a:ext uri="{FF2B5EF4-FFF2-40B4-BE49-F238E27FC236}">
                  <a16:creationId xmlns:a16="http://schemas.microsoft.com/office/drawing/2014/main" id="{896EAC7E-92AB-42B4-9CEB-53DFA4BDDE57}"/>
                </a:ext>
              </a:extLst>
            </p:cNvPr>
            <p:cNvSpPr/>
            <p:nvPr/>
          </p:nvSpPr>
          <p:spPr>
            <a:xfrm>
              <a:off x="5084590" y="4173704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6" name="object 292">
              <a:extLst>
                <a:ext uri="{FF2B5EF4-FFF2-40B4-BE49-F238E27FC236}">
                  <a16:creationId xmlns:a16="http://schemas.microsoft.com/office/drawing/2014/main" id="{7369AD6A-A3B7-413C-B792-2AEF107F6A26}"/>
                </a:ext>
              </a:extLst>
            </p:cNvPr>
            <p:cNvSpPr/>
            <p:nvPr/>
          </p:nvSpPr>
          <p:spPr>
            <a:xfrm>
              <a:off x="5167627" y="4314380"/>
              <a:ext cx="0" cy="140677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7" name="object 293">
              <a:extLst>
                <a:ext uri="{FF2B5EF4-FFF2-40B4-BE49-F238E27FC236}">
                  <a16:creationId xmlns:a16="http://schemas.microsoft.com/office/drawing/2014/main" id="{D9EE6437-1D54-4CC2-B82A-46964DF4539F}"/>
                </a:ext>
              </a:extLst>
            </p:cNvPr>
            <p:cNvSpPr/>
            <p:nvPr/>
          </p:nvSpPr>
          <p:spPr>
            <a:xfrm>
              <a:off x="5039298" y="4220596"/>
              <a:ext cx="0" cy="222738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8" name="object 294">
              <a:extLst>
                <a:ext uri="{FF2B5EF4-FFF2-40B4-BE49-F238E27FC236}">
                  <a16:creationId xmlns:a16="http://schemas.microsoft.com/office/drawing/2014/main" id="{AA8C1CDC-5893-4424-A7E6-C9073C611DDA}"/>
                </a:ext>
              </a:extLst>
            </p:cNvPr>
            <p:cNvSpPr/>
            <p:nvPr/>
          </p:nvSpPr>
          <p:spPr>
            <a:xfrm>
              <a:off x="4994005" y="4220596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9" name="object 295">
              <a:extLst>
                <a:ext uri="{FF2B5EF4-FFF2-40B4-BE49-F238E27FC236}">
                  <a16:creationId xmlns:a16="http://schemas.microsoft.com/office/drawing/2014/main" id="{F8F1ED1D-79F4-403C-B808-D40832F98F6A}"/>
                </a:ext>
              </a:extLst>
            </p:cNvPr>
            <p:cNvSpPr/>
            <p:nvPr/>
          </p:nvSpPr>
          <p:spPr>
            <a:xfrm>
              <a:off x="5212921" y="4185427"/>
              <a:ext cx="0" cy="187569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0" name="object 296">
              <a:extLst>
                <a:ext uri="{FF2B5EF4-FFF2-40B4-BE49-F238E27FC236}">
                  <a16:creationId xmlns:a16="http://schemas.microsoft.com/office/drawing/2014/main" id="{939BF4D0-15E2-408A-8D0D-7D04711A14D9}"/>
                </a:ext>
              </a:extLst>
            </p:cNvPr>
            <p:cNvSpPr/>
            <p:nvPr/>
          </p:nvSpPr>
          <p:spPr>
            <a:xfrm>
              <a:off x="4888321" y="4173704"/>
              <a:ext cx="45720" cy="187569"/>
            </a:xfrm>
            <a:custGeom>
              <a:avLst/>
              <a:gdLst/>
              <a:ahLst/>
              <a:cxnLst/>
              <a:rect l="l" t="t" r="r" b="b"/>
              <a:pathLst>
                <a:path w="49529" h="203200">
                  <a:moveTo>
                    <a:pt x="0" y="203199"/>
                  </a:moveTo>
                  <a:lnTo>
                    <a:pt x="49067" y="2031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031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1" name="object 297">
              <a:extLst>
                <a:ext uri="{FF2B5EF4-FFF2-40B4-BE49-F238E27FC236}">
                  <a16:creationId xmlns:a16="http://schemas.microsoft.com/office/drawing/2014/main" id="{E8822D82-4A3D-408F-9C37-66A69F968007}"/>
                </a:ext>
              </a:extLst>
            </p:cNvPr>
            <p:cNvSpPr/>
            <p:nvPr/>
          </p:nvSpPr>
          <p:spPr>
            <a:xfrm>
              <a:off x="4933615" y="4173704"/>
              <a:ext cx="38100" cy="187569"/>
            </a:xfrm>
            <a:custGeom>
              <a:avLst/>
              <a:gdLst/>
              <a:ahLst/>
              <a:cxnLst/>
              <a:rect l="l" t="t" r="r" b="b"/>
              <a:pathLst>
                <a:path w="41275" h="203200">
                  <a:moveTo>
                    <a:pt x="0" y="203199"/>
                  </a:moveTo>
                  <a:lnTo>
                    <a:pt x="40889" y="20319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2031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2" name="object 298">
              <a:extLst>
                <a:ext uri="{FF2B5EF4-FFF2-40B4-BE49-F238E27FC236}">
                  <a16:creationId xmlns:a16="http://schemas.microsoft.com/office/drawing/2014/main" id="{C6E74B43-A720-4B25-9D7E-756B1FB3AA4E}"/>
                </a:ext>
              </a:extLst>
            </p:cNvPr>
            <p:cNvSpPr/>
            <p:nvPr/>
          </p:nvSpPr>
          <p:spPr>
            <a:xfrm>
              <a:off x="4865674" y="4126811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3" name="object 299">
              <a:extLst>
                <a:ext uri="{FF2B5EF4-FFF2-40B4-BE49-F238E27FC236}">
                  <a16:creationId xmlns:a16="http://schemas.microsoft.com/office/drawing/2014/main" id="{C24E31A1-55F9-4779-85CE-A4AD784C9A58}"/>
                </a:ext>
              </a:extLst>
            </p:cNvPr>
            <p:cNvSpPr/>
            <p:nvPr/>
          </p:nvSpPr>
          <p:spPr>
            <a:xfrm>
              <a:off x="5258214" y="4056473"/>
              <a:ext cx="0" cy="234462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3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4" name="object 300">
              <a:extLst>
                <a:ext uri="{FF2B5EF4-FFF2-40B4-BE49-F238E27FC236}">
                  <a16:creationId xmlns:a16="http://schemas.microsoft.com/office/drawing/2014/main" id="{4F61A599-98FE-4CDB-A20B-5C06EEA6B3E7}"/>
                </a:ext>
              </a:extLst>
            </p:cNvPr>
            <p:cNvSpPr/>
            <p:nvPr/>
          </p:nvSpPr>
          <p:spPr>
            <a:xfrm>
              <a:off x="6322597" y="3974411"/>
              <a:ext cx="45720" cy="293077"/>
            </a:xfrm>
            <a:custGeom>
              <a:avLst/>
              <a:gdLst/>
              <a:ahLst/>
              <a:cxnLst/>
              <a:rect l="l" t="t" r="r" b="b"/>
              <a:pathLst>
                <a:path w="49529" h="317500">
                  <a:moveTo>
                    <a:pt x="0" y="317499"/>
                  </a:moveTo>
                  <a:lnTo>
                    <a:pt x="49067" y="3174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5" name="object 301">
              <a:extLst>
                <a:ext uri="{FF2B5EF4-FFF2-40B4-BE49-F238E27FC236}">
                  <a16:creationId xmlns:a16="http://schemas.microsoft.com/office/drawing/2014/main" id="{3F1A2C53-4E34-4DA1-9120-F687D5705E1E}"/>
                </a:ext>
              </a:extLst>
            </p:cNvPr>
            <p:cNvSpPr/>
            <p:nvPr/>
          </p:nvSpPr>
          <p:spPr>
            <a:xfrm>
              <a:off x="6367891" y="3974411"/>
              <a:ext cx="38100" cy="293077"/>
            </a:xfrm>
            <a:custGeom>
              <a:avLst/>
              <a:gdLst/>
              <a:ahLst/>
              <a:cxnLst/>
              <a:rect l="l" t="t" r="r" b="b"/>
              <a:pathLst>
                <a:path w="41275" h="317500">
                  <a:moveTo>
                    <a:pt x="0" y="317499"/>
                  </a:moveTo>
                  <a:lnTo>
                    <a:pt x="40889" y="31749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3174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6" name="object 302">
              <a:extLst>
                <a:ext uri="{FF2B5EF4-FFF2-40B4-BE49-F238E27FC236}">
                  <a16:creationId xmlns:a16="http://schemas.microsoft.com/office/drawing/2014/main" id="{65C49AAF-9A48-4AD9-86AE-08812993127B}"/>
                </a:ext>
              </a:extLst>
            </p:cNvPr>
            <p:cNvSpPr/>
            <p:nvPr/>
          </p:nvSpPr>
          <p:spPr>
            <a:xfrm>
              <a:off x="4820382" y="406819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7" name="object 303">
              <a:extLst>
                <a:ext uri="{FF2B5EF4-FFF2-40B4-BE49-F238E27FC236}">
                  <a16:creationId xmlns:a16="http://schemas.microsoft.com/office/drawing/2014/main" id="{7FDED59F-17B0-4CB8-9E2C-250F6C2022F7}"/>
                </a:ext>
              </a:extLst>
            </p:cNvPr>
            <p:cNvSpPr/>
            <p:nvPr/>
          </p:nvSpPr>
          <p:spPr>
            <a:xfrm>
              <a:off x="5299732" y="3962688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8" name="object 304">
              <a:extLst>
                <a:ext uri="{FF2B5EF4-FFF2-40B4-BE49-F238E27FC236}">
                  <a16:creationId xmlns:a16="http://schemas.microsoft.com/office/drawing/2014/main" id="{9759DA0B-3942-414F-82C8-0B3A858E5D2D}"/>
                </a:ext>
              </a:extLst>
            </p:cNvPr>
            <p:cNvSpPr/>
            <p:nvPr/>
          </p:nvSpPr>
          <p:spPr>
            <a:xfrm>
              <a:off x="6428281" y="4021304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9" name="object 305">
              <a:extLst>
                <a:ext uri="{FF2B5EF4-FFF2-40B4-BE49-F238E27FC236}">
                  <a16:creationId xmlns:a16="http://schemas.microsoft.com/office/drawing/2014/main" id="{D6202975-A7D1-41FF-867A-DFBA4F4E3C73}"/>
                </a:ext>
              </a:extLst>
            </p:cNvPr>
            <p:cNvSpPr/>
            <p:nvPr/>
          </p:nvSpPr>
          <p:spPr>
            <a:xfrm>
              <a:off x="6299951" y="3950965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0" name="object 306">
              <a:extLst>
                <a:ext uri="{FF2B5EF4-FFF2-40B4-BE49-F238E27FC236}">
                  <a16:creationId xmlns:a16="http://schemas.microsoft.com/office/drawing/2014/main" id="{111A648E-D68B-4AAE-9C2D-B9C5AD48C1E6}"/>
                </a:ext>
              </a:extLst>
            </p:cNvPr>
            <p:cNvSpPr/>
            <p:nvPr/>
          </p:nvSpPr>
          <p:spPr>
            <a:xfrm>
              <a:off x="6473574" y="3950965"/>
              <a:ext cx="0" cy="246185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1" name="object 307">
              <a:extLst>
                <a:ext uri="{FF2B5EF4-FFF2-40B4-BE49-F238E27FC236}">
                  <a16:creationId xmlns:a16="http://schemas.microsoft.com/office/drawing/2014/main" id="{323EBF49-B370-4A92-90CE-3757A4C718B8}"/>
                </a:ext>
              </a:extLst>
            </p:cNvPr>
            <p:cNvSpPr/>
            <p:nvPr/>
          </p:nvSpPr>
          <p:spPr>
            <a:xfrm>
              <a:off x="4778863" y="402130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2" name="object 308">
              <a:extLst>
                <a:ext uri="{FF2B5EF4-FFF2-40B4-BE49-F238E27FC236}">
                  <a16:creationId xmlns:a16="http://schemas.microsoft.com/office/drawing/2014/main" id="{2BA9F85B-0EBA-489D-8549-A2E939389C28}"/>
                </a:ext>
              </a:extLst>
            </p:cNvPr>
            <p:cNvSpPr/>
            <p:nvPr/>
          </p:nvSpPr>
          <p:spPr>
            <a:xfrm>
              <a:off x="6254658" y="3833734"/>
              <a:ext cx="0" cy="316523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3" name="object 309">
              <a:extLst>
                <a:ext uri="{FF2B5EF4-FFF2-40B4-BE49-F238E27FC236}">
                  <a16:creationId xmlns:a16="http://schemas.microsoft.com/office/drawing/2014/main" id="{502A2BB6-391A-4B6D-A994-0D2F61FEFC19}"/>
                </a:ext>
              </a:extLst>
            </p:cNvPr>
            <p:cNvSpPr/>
            <p:nvPr/>
          </p:nvSpPr>
          <p:spPr>
            <a:xfrm>
              <a:off x="6518866" y="3950965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4" name="object 310">
              <a:extLst>
                <a:ext uri="{FF2B5EF4-FFF2-40B4-BE49-F238E27FC236}">
                  <a16:creationId xmlns:a16="http://schemas.microsoft.com/office/drawing/2014/main" id="{43C12DA8-A4EB-4755-A528-1CC6E468933A}"/>
                </a:ext>
              </a:extLst>
            </p:cNvPr>
            <p:cNvSpPr/>
            <p:nvPr/>
          </p:nvSpPr>
          <p:spPr>
            <a:xfrm>
              <a:off x="4057951" y="4068196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5" name="object 311">
              <a:extLst>
                <a:ext uri="{FF2B5EF4-FFF2-40B4-BE49-F238E27FC236}">
                  <a16:creationId xmlns:a16="http://schemas.microsoft.com/office/drawing/2014/main" id="{FE4B561F-01B3-46CB-B517-E7266BA25EB4}"/>
                </a:ext>
              </a:extLst>
            </p:cNvPr>
            <p:cNvSpPr/>
            <p:nvPr/>
          </p:nvSpPr>
          <p:spPr>
            <a:xfrm>
              <a:off x="5341251" y="3915796"/>
              <a:ext cx="0" cy="222738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6" name="object 312">
              <a:extLst>
                <a:ext uri="{FF2B5EF4-FFF2-40B4-BE49-F238E27FC236}">
                  <a16:creationId xmlns:a16="http://schemas.microsoft.com/office/drawing/2014/main" id="{069BE51D-6A07-45A0-9429-D20B77AABEF1}"/>
                </a:ext>
              </a:extLst>
            </p:cNvPr>
            <p:cNvSpPr/>
            <p:nvPr/>
          </p:nvSpPr>
          <p:spPr>
            <a:xfrm>
              <a:off x="4125890" y="3986134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7" name="object 313">
              <a:extLst>
                <a:ext uri="{FF2B5EF4-FFF2-40B4-BE49-F238E27FC236}">
                  <a16:creationId xmlns:a16="http://schemas.microsoft.com/office/drawing/2014/main" id="{D38B7120-C8C9-4D22-A6CC-3946EFCFC733}"/>
                </a:ext>
              </a:extLst>
            </p:cNvPr>
            <p:cNvSpPr/>
            <p:nvPr/>
          </p:nvSpPr>
          <p:spPr>
            <a:xfrm>
              <a:off x="4171183" y="4009580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8" name="object 314">
              <a:extLst>
                <a:ext uri="{FF2B5EF4-FFF2-40B4-BE49-F238E27FC236}">
                  <a16:creationId xmlns:a16="http://schemas.microsoft.com/office/drawing/2014/main" id="{332C124A-66DF-4122-A8B9-968176602B7A}"/>
                </a:ext>
              </a:extLst>
            </p:cNvPr>
            <p:cNvSpPr/>
            <p:nvPr/>
          </p:nvSpPr>
          <p:spPr>
            <a:xfrm>
              <a:off x="4216476" y="3986134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9" name="object 315">
              <a:extLst>
                <a:ext uri="{FF2B5EF4-FFF2-40B4-BE49-F238E27FC236}">
                  <a16:creationId xmlns:a16="http://schemas.microsoft.com/office/drawing/2014/main" id="{864ABCDE-B862-48AC-B4F0-7E0F535D4838}"/>
                </a:ext>
              </a:extLst>
            </p:cNvPr>
            <p:cNvSpPr/>
            <p:nvPr/>
          </p:nvSpPr>
          <p:spPr>
            <a:xfrm>
              <a:off x="6560385" y="3798565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0" name="object 316">
              <a:extLst>
                <a:ext uri="{FF2B5EF4-FFF2-40B4-BE49-F238E27FC236}">
                  <a16:creationId xmlns:a16="http://schemas.microsoft.com/office/drawing/2014/main" id="{01D6DBD0-A34A-4D65-A2BF-B6F385F820FF}"/>
                </a:ext>
              </a:extLst>
            </p:cNvPr>
            <p:cNvSpPr/>
            <p:nvPr/>
          </p:nvSpPr>
          <p:spPr>
            <a:xfrm>
              <a:off x="4737344" y="3974411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1" name="object 317">
              <a:extLst>
                <a:ext uri="{FF2B5EF4-FFF2-40B4-BE49-F238E27FC236}">
                  <a16:creationId xmlns:a16="http://schemas.microsoft.com/office/drawing/2014/main" id="{33033921-C775-4448-8FF3-AF203097C985}"/>
                </a:ext>
              </a:extLst>
            </p:cNvPr>
            <p:cNvSpPr/>
            <p:nvPr/>
          </p:nvSpPr>
          <p:spPr>
            <a:xfrm>
              <a:off x="6213139" y="3775119"/>
              <a:ext cx="0" cy="316523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8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2" name="object 318">
              <a:extLst>
                <a:ext uri="{FF2B5EF4-FFF2-40B4-BE49-F238E27FC236}">
                  <a16:creationId xmlns:a16="http://schemas.microsoft.com/office/drawing/2014/main" id="{160E374F-8276-4A8A-9072-A28EC9AE4ED0}"/>
                </a:ext>
              </a:extLst>
            </p:cNvPr>
            <p:cNvSpPr/>
            <p:nvPr/>
          </p:nvSpPr>
          <p:spPr>
            <a:xfrm>
              <a:off x="4039079" y="3927519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3" name="object 319">
              <a:extLst>
                <a:ext uri="{FF2B5EF4-FFF2-40B4-BE49-F238E27FC236}">
                  <a16:creationId xmlns:a16="http://schemas.microsoft.com/office/drawing/2014/main" id="{E8E95018-346E-41F4-BEE5-DCD827AC950C}"/>
                </a:ext>
              </a:extLst>
            </p:cNvPr>
            <p:cNvSpPr/>
            <p:nvPr/>
          </p:nvSpPr>
          <p:spPr>
            <a:xfrm>
              <a:off x="5386543" y="3845458"/>
              <a:ext cx="0" cy="222738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4" name="object 320">
              <a:extLst>
                <a:ext uri="{FF2B5EF4-FFF2-40B4-BE49-F238E27FC236}">
                  <a16:creationId xmlns:a16="http://schemas.microsoft.com/office/drawing/2014/main" id="{326E9702-A40F-42A6-BF70-699A5AF4D329}"/>
                </a:ext>
              </a:extLst>
            </p:cNvPr>
            <p:cNvSpPr/>
            <p:nvPr/>
          </p:nvSpPr>
          <p:spPr>
            <a:xfrm>
              <a:off x="4257994" y="3939242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5" name="object 321">
              <a:extLst>
                <a:ext uri="{FF2B5EF4-FFF2-40B4-BE49-F238E27FC236}">
                  <a16:creationId xmlns:a16="http://schemas.microsoft.com/office/drawing/2014/main" id="{9BE87A48-4A3F-45A6-BEFD-30EA451FA3CB}"/>
                </a:ext>
              </a:extLst>
            </p:cNvPr>
            <p:cNvSpPr/>
            <p:nvPr/>
          </p:nvSpPr>
          <p:spPr>
            <a:xfrm>
              <a:off x="6601903" y="3622719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6" name="object 322">
              <a:extLst>
                <a:ext uri="{FF2B5EF4-FFF2-40B4-BE49-F238E27FC236}">
                  <a16:creationId xmlns:a16="http://schemas.microsoft.com/office/drawing/2014/main" id="{0988F807-C3AA-4752-99AC-313FAF3EE1AD}"/>
                </a:ext>
              </a:extLst>
            </p:cNvPr>
            <p:cNvSpPr/>
            <p:nvPr/>
          </p:nvSpPr>
          <p:spPr>
            <a:xfrm>
              <a:off x="6624550" y="3564104"/>
              <a:ext cx="45720" cy="468923"/>
            </a:xfrm>
            <a:custGeom>
              <a:avLst/>
              <a:gdLst/>
              <a:ahLst/>
              <a:cxnLst/>
              <a:rect l="l" t="t" r="r" b="b"/>
              <a:pathLst>
                <a:path w="49529" h="508000">
                  <a:moveTo>
                    <a:pt x="0" y="507999"/>
                  </a:moveTo>
                  <a:lnTo>
                    <a:pt x="49067" y="5079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079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7" name="object 323">
              <a:extLst>
                <a:ext uri="{FF2B5EF4-FFF2-40B4-BE49-F238E27FC236}">
                  <a16:creationId xmlns:a16="http://schemas.microsoft.com/office/drawing/2014/main" id="{D7AF225D-9E66-4767-9984-CBA83FA204E6}"/>
                </a:ext>
              </a:extLst>
            </p:cNvPr>
            <p:cNvSpPr/>
            <p:nvPr/>
          </p:nvSpPr>
          <p:spPr>
            <a:xfrm>
              <a:off x="6669843" y="3564104"/>
              <a:ext cx="45720" cy="468923"/>
            </a:xfrm>
            <a:custGeom>
              <a:avLst/>
              <a:gdLst/>
              <a:ahLst/>
              <a:cxnLst/>
              <a:rect l="l" t="t" r="r" b="b"/>
              <a:pathLst>
                <a:path w="49529" h="508000">
                  <a:moveTo>
                    <a:pt x="0" y="507999"/>
                  </a:moveTo>
                  <a:lnTo>
                    <a:pt x="49067" y="5079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07999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8" name="object 324">
              <a:extLst>
                <a:ext uri="{FF2B5EF4-FFF2-40B4-BE49-F238E27FC236}">
                  <a16:creationId xmlns:a16="http://schemas.microsoft.com/office/drawing/2014/main" id="{B23EA9D9-BF66-42C4-975D-D88A6842D7C9}"/>
                </a:ext>
              </a:extLst>
            </p:cNvPr>
            <p:cNvSpPr/>
            <p:nvPr/>
          </p:nvSpPr>
          <p:spPr>
            <a:xfrm>
              <a:off x="4299513" y="3857181"/>
              <a:ext cx="0" cy="164123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9" name="object 325">
              <a:extLst>
                <a:ext uri="{FF2B5EF4-FFF2-40B4-BE49-F238E27FC236}">
                  <a16:creationId xmlns:a16="http://schemas.microsoft.com/office/drawing/2014/main" id="{984B8960-9B59-4E03-8E7B-72F2887041A2}"/>
                </a:ext>
              </a:extLst>
            </p:cNvPr>
            <p:cNvSpPr/>
            <p:nvPr/>
          </p:nvSpPr>
          <p:spPr>
            <a:xfrm>
              <a:off x="4692052" y="385718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0" name="object 326">
              <a:extLst>
                <a:ext uri="{FF2B5EF4-FFF2-40B4-BE49-F238E27FC236}">
                  <a16:creationId xmlns:a16="http://schemas.microsoft.com/office/drawing/2014/main" id="{AAC12800-D841-4CF5-B537-26DE313DFEF2}"/>
                </a:ext>
              </a:extLst>
            </p:cNvPr>
            <p:cNvSpPr/>
            <p:nvPr/>
          </p:nvSpPr>
          <p:spPr>
            <a:xfrm>
              <a:off x="6171621" y="3716504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1" name="object 327">
              <a:extLst>
                <a:ext uri="{FF2B5EF4-FFF2-40B4-BE49-F238E27FC236}">
                  <a16:creationId xmlns:a16="http://schemas.microsoft.com/office/drawing/2014/main" id="{C9D44579-2291-42A1-9452-786219AAE58D}"/>
                </a:ext>
              </a:extLst>
            </p:cNvPr>
            <p:cNvSpPr/>
            <p:nvPr/>
          </p:nvSpPr>
          <p:spPr>
            <a:xfrm>
              <a:off x="5431836" y="3739950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2" name="object 328">
              <a:extLst>
                <a:ext uri="{FF2B5EF4-FFF2-40B4-BE49-F238E27FC236}">
                  <a16:creationId xmlns:a16="http://schemas.microsoft.com/office/drawing/2014/main" id="{83A87B29-44C1-440C-915E-80D46481A8C0}"/>
                </a:ext>
              </a:extLst>
            </p:cNvPr>
            <p:cNvSpPr/>
            <p:nvPr/>
          </p:nvSpPr>
          <p:spPr>
            <a:xfrm>
              <a:off x="3997560" y="3845457"/>
              <a:ext cx="0" cy="140677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3" name="object 329">
              <a:extLst>
                <a:ext uri="{FF2B5EF4-FFF2-40B4-BE49-F238E27FC236}">
                  <a16:creationId xmlns:a16="http://schemas.microsoft.com/office/drawing/2014/main" id="{582FF01A-7DD8-4DD9-8A2B-07E4297D9FBE}"/>
                </a:ext>
              </a:extLst>
            </p:cNvPr>
            <p:cNvSpPr/>
            <p:nvPr/>
          </p:nvSpPr>
          <p:spPr>
            <a:xfrm>
              <a:off x="4344806" y="3845457"/>
              <a:ext cx="0" cy="140677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4" name="object 330">
              <a:extLst>
                <a:ext uri="{FF2B5EF4-FFF2-40B4-BE49-F238E27FC236}">
                  <a16:creationId xmlns:a16="http://schemas.microsoft.com/office/drawing/2014/main" id="{9E0C618B-1170-41C7-B520-B6E047DBE4C9}"/>
                </a:ext>
              </a:extLst>
            </p:cNvPr>
            <p:cNvSpPr/>
            <p:nvPr/>
          </p:nvSpPr>
          <p:spPr>
            <a:xfrm>
              <a:off x="6734008" y="3423426"/>
              <a:ext cx="0" cy="550985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8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5" name="object 331">
              <a:extLst>
                <a:ext uri="{FF2B5EF4-FFF2-40B4-BE49-F238E27FC236}">
                  <a16:creationId xmlns:a16="http://schemas.microsoft.com/office/drawing/2014/main" id="{5D8C2D1A-4C2F-4F49-8069-F8414A7E9F95}"/>
                </a:ext>
              </a:extLst>
            </p:cNvPr>
            <p:cNvSpPr/>
            <p:nvPr/>
          </p:nvSpPr>
          <p:spPr>
            <a:xfrm>
              <a:off x="4390099" y="3845457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6" name="object 332">
              <a:extLst>
                <a:ext uri="{FF2B5EF4-FFF2-40B4-BE49-F238E27FC236}">
                  <a16:creationId xmlns:a16="http://schemas.microsoft.com/office/drawing/2014/main" id="{AA32512E-8E4C-4F9F-B777-2221B330862F}"/>
                </a:ext>
              </a:extLst>
            </p:cNvPr>
            <p:cNvSpPr/>
            <p:nvPr/>
          </p:nvSpPr>
          <p:spPr>
            <a:xfrm>
              <a:off x="4431618" y="3810288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7" name="object 333">
              <a:extLst>
                <a:ext uri="{FF2B5EF4-FFF2-40B4-BE49-F238E27FC236}">
                  <a16:creationId xmlns:a16="http://schemas.microsoft.com/office/drawing/2014/main" id="{E288D97D-A1D5-442D-892C-09A149F09B40}"/>
                </a:ext>
              </a:extLst>
            </p:cNvPr>
            <p:cNvSpPr/>
            <p:nvPr/>
          </p:nvSpPr>
          <p:spPr>
            <a:xfrm>
              <a:off x="4646759" y="3728227"/>
              <a:ext cx="0" cy="222738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1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8" name="object 334">
              <a:extLst>
                <a:ext uri="{FF2B5EF4-FFF2-40B4-BE49-F238E27FC236}">
                  <a16:creationId xmlns:a16="http://schemas.microsoft.com/office/drawing/2014/main" id="{3032172A-36D1-4BE6-86B1-FDD7A8347D37}"/>
                </a:ext>
              </a:extLst>
            </p:cNvPr>
            <p:cNvSpPr/>
            <p:nvPr/>
          </p:nvSpPr>
          <p:spPr>
            <a:xfrm>
              <a:off x="6126328" y="3657888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9" name="object 335">
              <a:extLst>
                <a:ext uri="{FF2B5EF4-FFF2-40B4-BE49-F238E27FC236}">
                  <a16:creationId xmlns:a16="http://schemas.microsoft.com/office/drawing/2014/main" id="{5BB1CF04-E8F6-4B4D-BEEC-698AB75157D7}"/>
                </a:ext>
              </a:extLst>
            </p:cNvPr>
            <p:cNvSpPr/>
            <p:nvPr/>
          </p:nvSpPr>
          <p:spPr>
            <a:xfrm>
              <a:off x="6775527" y="3411704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0" name="object 336">
              <a:extLst>
                <a:ext uri="{FF2B5EF4-FFF2-40B4-BE49-F238E27FC236}">
                  <a16:creationId xmlns:a16="http://schemas.microsoft.com/office/drawing/2014/main" id="{66450F30-6262-4249-A984-73E3D73F021F}"/>
                </a:ext>
              </a:extLst>
            </p:cNvPr>
            <p:cNvSpPr/>
            <p:nvPr/>
          </p:nvSpPr>
          <p:spPr>
            <a:xfrm>
              <a:off x="4473136" y="3704781"/>
              <a:ext cx="0" cy="199292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1" name="object 337">
              <a:extLst>
                <a:ext uri="{FF2B5EF4-FFF2-40B4-BE49-F238E27FC236}">
                  <a16:creationId xmlns:a16="http://schemas.microsoft.com/office/drawing/2014/main" id="{F005652C-5174-49CA-9A11-925AF13DC2C7}"/>
                </a:ext>
              </a:extLst>
            </p:cNvPr>
            <p:cNvSpPr/>
            <p:nvPr/>
          </p:nvSpPr>
          <p:spPr>
            <a:xfrm>
              <a:off x="5473355" y="3622719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2" name="object 338">
              <a:extLst>
                <a:ext uri="{FF2B5EF4-FFF2-40B4-BE49-F238E27FC236}">
                  <a16:creationId xmlns:a16="http://schemas.microsoft.com/office/drawing/2014/main" id="{AC43515F-CB89-4F5B-8B79-46AE7FDEED45}"/>
                </a:ext>
              </a:extLst>
            </p:cNvPr>
            <p:cNvSpPr/>
            <p:nvPr/>
          </p:nvSpPr>
          <p:spPr>
            <a:xfrm>
              <a:off x="3952267" y="373995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3" name="object 339">
              <a:extLst>
                <a:ext uri="{FF2B5EF4-FFF2-40B4-BE49-F238E27FC236}">
                  <a16:creationId xmlns:a16="http://schemas.microsoft.com/office/drawing/2014/main" id="{3C3AF42C-D6A7-453C-960D-71D8A0F1D7A0}"/>
                </a:ext>
              </a:extLst>
            </p:cNvPr>
            <p:cNvSpPr/>
            <p:nvPr/>
          </p:nvSpPr>
          <p:spPr>
            <a:xfrm>
              <a:off x="4605240" y="3646165"/>
              <a:ext cx="0" cy="246185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6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4" name="object 340">
              <a:extLst>
                <a:ext uri="{FF2B5EF4-FFF2-40B4-BE49-F238E27FC236}">
                  <a16:creationId xmlns:a16="http://schemas.microsoft.com/office/drawing/2014/main" id="{3290747E-52E0-4D63-A8AD-4E691D39CA4F}"/>
                </a:ext>
              </a:extLst>
            </p:cNvPr>
            <p:cNvSpPr/>
            <p:nvPr/>
          </p:nvSpPr>
          <p:spPr>
            <a:xfrm>
              <a:off x="4518428" y="3704781"/>
              <a:ext cx="0" cy="17584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5" name="object 341">
              <a:extLst>
                <a:ext uri="{FF2B5EF4-FFF2-40B4-BE49-F238E27FC236}">
                  <a16:creationId xmlns:a16="http://schemas.microsoft.com/office/drawing/2014/main" id="{5A9492EE-1AA9-40E8-BA68-6C87E22BB593}"/>
                </a:ext>
              </a:extLst>
            </p:cNvPr>
            <p:cNvSpPr/>
            <p:nvPr/>
          </p:nvSpPr>
          <p:spPr>
            <a:xfrm>
              <a:off x="6081035" y="3552381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6" name="object 342">
              <a:extLst>
                <a:ext uri="{FF2B5EF4-FFF2-40B4-BE49-F238E27FC236}">
                  <a16:creationId xmlns:a16="http://schemas.microsoft.com/office/drawing/2014/main" id="{17EF4190-4F37-4966-AFA3-9DC4FFD13206}"/>
                </a:ext>
              </a:extLst>
            </p:cNvPr>
            <p:cNvSpPr/>
            <p:nvPr/>
          </p:nvSpPr>
          <p:spPr>
            <a:xfrm>
              <a:off x="4563722" y="3786842"/>
              <a:ext cx="0" cy="82062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8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7" name="object 343">
              <a:extLst>
                <a:ext uri="{FF2B5EF4-FFF2-40B4-BE49-F238E27FC236}">
                  <a16:creationId xmlns:a16="http://schemas.microsoft.com/office/drawing/2014/main" id="{80DCD5A7-E288-4DF6-A1C4-96F7034D9C5A}"/>
                </a:ext>
              </a:extLst>
            </p:cNvPr>
            <p:cNvSpPr/>
            <p:nvPr/>
          </p:nvSpPr>
          <p:spPr>
            <a:xfrm>
              <a:off x="6820819" y="3153796"/>
              <a:ext cx="0" cy="703385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1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8" name="object 344">
              <a:extLst>
                <a:ext uri="{FF2B5EF4-FFF2-40B4-BE49-F238E27FC236}">
                  <a16:creationId xmlns:a16="http://schemas.microsoft.com/office/drawing/2014/main" id="{428323AC-555C-4416-8A0A-C91181EC9D7E}"/>
                </a:ext>
              </a:extLst>
            </p:cNvPr>
            <p:cNvSpPr/>
            <p:nvPr/>
          </p:nvSpPr>
          <p:spPr>
            <a:xfrm>
              <a:off x="6039516" y="3329642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9" name="object 345">
              <a:extLst>
                <a:ext uri="{FF2B5EF4-FFF2-40B4-BE49-F238E27FC236}">
                  <a16:creationId xmlns:a16="http://schemas.microsoft.com/office/drawing/2014/main" id="{6E003472-195C-41E9-BBA7-FD5C2B577C06}"/>
                </a:ext>
              </a:extLst>
            </p:cNvPr>
            <p:cNvSpPr/>
            <p:nvPr/>
          </p:nvSpPr>
          <p:spPr>
            <a:xfrm>
              <a:off x="5514873" y="3528934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0" name="object 346">
              <a:extLst>
                <a:ext uri="{FF2B5EF4-FFF2-40B4-BE49-F238E27FC236}">
                  <a16:creationId xmlns:a16="http://schemas.microsoft.com/office/drawing/2014/main" id="{D6A4678E-E93D-4A41-92A0-5E6820B17C5F}"/>
                </a:ext>
              </a:extLst>
            </p:cNvPr>
            <p:cNvSpPr/>
            <p:nvPr/>
          </p:nvSpPr>
          <p:spPr>
            <a:xfrm>
              <a:off x="6866113" y="3036565"/>
              <a:ext cx="0" cy="750277"/>
            </a:xfrm>
            <a:custGeom>
              <a:avLst/>
              <a:gdLst/>
              <a:ahLst/>
              <a:cxnLst/>
              <a:rect l="l" t="t" r="r" b="b"/>
              <a:pathLst>
                <a:path h="812800">
                  <a:moveTo>
                    <a:pt x="0" y="0"/>
                  </a:moveTo>
                  <a:lnTo>
                    <a:pt x="0" y="812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1" name="object 347">
              <a:extLst>
                <a:ext uri="{FF2B5EF4-FFF2-40B4-BE49-F238E27FC236}">
                  <a16:creationId xmlns:a16="http://schemas.microsoft.com/office/drawing/2014/main" id="{7182FC4F-1D95-4F80-8EC5-A3E1B4B2A70A}"/>
                </a:ext>
              </a:extLst>
            </p:cNvPr>
            <p:cNvSpPr/>
            <p:nvPr/>
          </p:nvSpPr>
          <p:spPr>
            <a:xfrm>
              <a:off x="6949149" y="2848996"/>
              <a:ext cx="0" cy="937846"/>
            </a:xfrm>
            <a:custGeom>
              <a:avLst/>
              <a:gdLst/>
              <a:ahLst/>
              <a:cxnLst/>
              <a:rect l="l" t="t" r="r" b="b"/>
              <a:pathLst>
                <a:path h="1016000">
                  <a:moveTo>
                    <a:pt x="0" y="0"/>
                  </a:moveTo>
                  <a:lnTo>
                    <a:pt x="0" y="1015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2" name="object 348">
              <a:extLst>
                <a:ext uri="{FF2B5EF4-FFF2-40B4-BE49-F238E27FC236}">
                  <a16:creationId xmlns:a16="http://schemas.microsoft.com/office/drawing/2014/main" id="{1D77595F-ADDF-499A-A2A1-ECB3DD6281DA}"/>
                </a:ext>
              </a:extLst>
            </p:cNvPr>
            <p:cNvSpPr/>
            <p:nvPr/>
          </p:nvSpPr>
          <p:spPr>
            <a:xfrm>
              <a:off x="5997998" y="3235857"/>
              <a:ext cx="0" cy="539262"/>
            </a:xfrm>
            <a:custGeom>
              <a:avLst/>
              <a:gdLst/>
              <a:ahLst/>
              <a:cxnLst/>
              <a:rect l="l" t="t" r="r" b="b"/>
              <a:pathLst>
                <a:path h="584200">
                  <a:moveTo>
                    <a:pt x="0" y="0"/>
                  </a:moveTo>
                  <a:lnTo>
                    <a:pt x="0" y="5841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3" name="object 349">
              <a:extLst>
                <a:ext uri="{FF2B5EF4-FFF2-40B4-BE49-F238E27FC236}">
                  <a16:creationId xmlns:a16="http://schemas.microsoft.com/office/drawing/2014/main" id="{04A1B975-847F-4D00-A5DA-405F640F957B}"/>
                </a:ext>
              </a:extLst>
            </p:cNvPr>
            <p:cNvSpPr/>
            <p:nvPr/>
          </p:nvSpPr>
          <p:spPr>
            <a:xfrm>
              <a:off x="6907631" y="286071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5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4" name="object 350">
              <a:extLst>
                <a:ext uri="{FF2B5EF4-FFF2-40B4-BE49-F238E27FC236}">
                  <a16:creationId xmlns:a16="http://schemas.microsoft.com/office/drawing/2014/main" id="{92F9A5E5-6FAB-46F9-B4FF-D650960DB269}"/>
                </a:ext>
              </a:extLst>
            </p:cNvPr>
            <p:cNvSpPr/>
            <p:nvPr/>
          </p:nvSpPr>
          <p:spPr>
            <a:xfrm>
              <a:off x="6994443" y="2626257"/>
              <a:ext cx="0" cy="1148862"/>
            </a:xfrm>
            <a:custGeom>
              <a:avLst/>
              <a:gdLst/>
              <a:ahLst/>
              <a:cxnLst/>
              <a:rect l="l" t="t" r="r" b="b"/>
              <a:pathLst>
                <a:path h="1244600">
                  <a:moveTo>
                    <a:pt x="0" y="0"/>
                  </a:moveTo>
                  <a:lnTo>
                    <a:pt x="0" y="12445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5" name="object 351">
              <a:extLst>
                <a:ext uri="{FF2B5EF4-FFF2-40B4-BE49-F238E27FC236}">
                  <a16:creationId xmlns:a16="http://schemas.microsoft.com/office/drawing/2014/main" id="{3BDF8311-5AAA-4B7B-B316-4C06913CFACB}"/>
                </a:ext>
              </a:extLst>
            </p:cNvPr>
            <p:cNvSpPr/>
            <p:nvPr/>
          </p:nvSpPr>
          <p:spPr>
            <a:xfrm>
              <a:off x="3906974" y="3622719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6" name="object 352">
              <a:extLst>
                <a:ext uri="{FF2B5EF4-FFF2-40B4-BE49-F238E27FC236}">
                  <a16:creationId xmlns:a16="http://schemas.microsoft.com/office/drawing/2014/main" id="{D9AC1228-2187-41C7-9C24-F2C6ED40B714}"/>
                </a:ext>
              </a:extLst>
            </p:cNvPr>
            <p:cNvSpPr/>
            <p:nvPr/>
          </p:nvSpPr>
          <p:spPr>
            <a:xfrm>
              <a:off x="7039735" y="2544196"/>
              <a:ext cx="0" cy="1207477"/>
            </a:xfrm>
            <a:custGeom>
              <a:avLst/>
              <a:gdLst/>
              <a:ahLst/>
              <a:cxnLst/>
              <a:rect l="l" t="t" r="r" b="b"/>
              <a:pathLst>
                <a:path h="1308100">
                  <a:moveTo>
                    <a:pt x="0" y="0"/>
                  </a:moveTo>
                  <a:lnTo>
                    <a:pt x="0" y="1308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7" name="object 353">
              <a:extLst>
                <a:ext uri="{FF2B5EF4-FFF2-40B4-BE49-F238E27FC236}">
                  <a16:creationId xmlns:a16="http://schemas.microsoft.com/office/drawing/2014/main" id="{12DA5C46-B83B-4E21-9BB4-D1887B6C7E1A}"/>
                </a:ext>
              </a:extLst>
            </p:cNvPr>
            <p:cNvSpPr/>
            <p:nvPr/>
          </p:nvSpPr>
          <p:spPr>
            <a:xfrm>
              <a:off x="7081254" y="2614535"/>
              <a:ext cx="0" cy="1137138"/>
            </a:xfrm>
            <a:custGeom>
              <a:avLst/>
              <a:gdLst/>
              <a:ahLst/>
              <a:cxnLst/>
              <a:rect l="l" t="t" r="r" b="b"/>
              <a:pathLst>
                <a:path h="1231900">
                  <a:moveTo>
                    <a:pt x="0" y="0"/>
                  </a:moveTo>
                  <a:lnTo>
                    <a:pt x="0" y="12318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8" name="object 354">
              <a:extLst>
                <a:ext uri="{FF2B5EF4-FFF2-40B4-BE49-F238E27FC236}">
                  <a16:creationId xmlns:a16="http://schemas.microsoft.com/office/drawing/2014/main" id="{97A17ECC-D836-45D9-91D9-6A9E71CA99E5}"/>
                </a:ext>
              </a:extLst>
            </p:cNvPr>
            <p:cNvSpPr/>
            <p:nvPr/>
          </p:nvSpPr>
          <p:spPr>
            <a:xfrm>
              <a:off x="7258651" y="3024842"/>
              <a:ext cx="0" cy="726831"/>
            </a:xfrm>
            <a:custGeom>
              <a:avLst/>
              <a:gdLst/>
              <a:ahLst/>
              <a:cxnLst/>
              <a:rect l="l" t="t" r="r" b="b"/>
              <a:pathLst>
                <a:path h="787400">
                  <a:moveTo>
                    <a:pt x="0" y="0"/>
                  </a:moveTo>
                  <a:lnTo>
                    <a:pt x="0" y="787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9" name="object 355">
              <a:extLst>
                <a:ext uri="{FF2B5EF4-FFF2-40B4-BE49-F238E27FC236}">
                  <a16:creationId xmlns:a16="http://schemas.microsoft.com/office/drawing/2014/main" id="{4D1172B5-6B13-4D05-807E-1B364FB5CAD7}"/>
                </a:ext>
              </a:extLst>
            </p:cNvPr>
            <p:cNvSpPr/>
            <p:nvPr/>
          </p:nvSpPr>
          <p:spPr>
            <a:xfrm>
              <a:off x="7213358" y="2895888"/>
              <a:ext cx="0" cy="844062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0"/>
                  </a:moveTo>
                  <a:lnTo>
                    <a:pt x="0" y="914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0" name="object 356">
              <a:extLst>
                <a:ext uri="{FF2B5EF4-FFF2-40B4-BE49-F238E27FC236}">
                  <a16:creationId xmlns:a16="http://schemas.microsoft.com/office/drawing/2014/main" id="{84E65BC7-115A-44BE-AAE7-0BCF7C9CD8CE}"/>
                </a:ext>
              </a:extLst>
            </p:cNvPr>
            <p:cNvSpPr/>
            <p:nvPr/>
          </p:nvSpPr>
          <p:spPr>
            <a:xfrm>
              <a:off x="7386981" y="3130350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60400">
                  <a:moveTo>
                    <a:pt x="0" y="0"/>
                  </a:moveTo>
                  <a:lnTo>
                    <a:pt x="0" y="660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1" name="object 357">
              <a:extLst>
                <a:ext uri="{FF2B5EF4-FFF2-40B4-BE49-F238E27FC236}">
                  <a16:creationId xmlns:a16="http://schemas.microsoft.com/office/drawing/2014/main" id="{5F64AF3A-E92B-4DC6-BE22-94F523546437}"/>
                </a:ext>
              </a:extLst>
            </p:cNvPr>
            <p:cNvSpPr/>
            <p:nvPr/>
          </p:nvSpPr>
          <p:spPr>
            <a:xfrm>
              <a:off x="5560166" y="3388258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2" name="object 358">
              <a:extLst>
                <a:ext uri="{FF2B5EF4-FFF2-40B4-BE49-F238E27FC236}">
                  <a16:creationId xmlns:a16="http://schemas.microsoft.com/office/drawing/2014/main" id="{0B33A75B-0851-4712-B857-3509F9C0169A}"/>
                </a:ext>
              </a:extLst>
            </p:cNvPr>
            <p:cNvSpPr/>
            <p:nvPr/>
          </p:nvSpPr>
          <p:spPr>
            <a:xfrm>
              <a:off x="5952705" y="3200688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3" name="object 359">
              <a:extLst>
                <a:ext uri="{FF2B5EF4-FFF2-40B4-BE49-F238E27FC236}">
                  <a16:creationId xmlns:a16="http://schemas.microsoft.com/office/drawing/2014/main" id="{4153C4DB-B7F4-4A0C-9E0F-6D6B2FD64A8C}"/>
                </a:ext>
              </a:extLst>
            </p:cNvPr>
            <p:cNvSpPr/>
            <p:nvPr/>
          </p:nvSpPr>
          <p:spPr>
            <a:xfrm>
              <a:off x="7122773" y="2544196"/>
              <a:ext cx="0" cy="1184031"/>
            </a:xfrm>
            <a:custGeom>
              <a:avLst/>
              <a:gdLst/>
              <a:ahLst/>
              <a:cxnLst/>
              <a:rect l="l" t="t" r="r" b="b"/>
              <a:pathLst>
                <a:path h="1282700">
                  <a:moveTo>
                    <a:pt x="0" y="0"/>
                  </a:moveTo>
                  <a:lnTo>
                    <a:pt x="0" y="1282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4" name="object 360">
              <a:extLst>
                <a:ext uri="{FF2B5EF4-FFF2-40B4-BE49-F238E27FC236}">
                  <a16:creationId xmlns:a16="http://schemas.microsoft.com/office/drawing/2014/main" id="{E71F6B0D-7804-43E0-A704-F8FA46645B3D}"/>
                </a:ext>
              </a:extLst>
            </p:cNvPr>
            <p:cNvSpPr/>
            <p:nvPr/>
          </p:nvSpPr>
          <p:spPr>
            <a:xfrm>
              <a:off x="7168065" y="2626258"/>
              <a:ext cx="0" cy="1101969"/>
            </a:xfrm>
            <a:custGeom>
              <a:avLst/>
              <a:gdLst/>
              <a:ahLst/>
              <a:cxnLst/>
              <a:rect l="l" t="t" r="r" b="b"/>
              <a:pathLst>
                <a:path h="1193800">
                  <a:moveTo>
                    <a:pt x="0" y="0"/>
                  </a:moveTo>
                  <a:lnTo>
                    <a:pt x="0" y="1193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5" name="object 361">
              <a:extLst>
                <a:ext uri="{FF2B5EF4-FFF2-40B4-BE49-F238E27FC236}">
                  <a16:creationId xmlns:a16="http://schemas.microsoft.com/office/drawing/2014/main" id="{0C0F4A22-D827-40BD-89A7-5FDFFD332057}"/>
                </a:ext>
              </a:extLst>
            </p:cNvPr>
            <p:cNvSpPr/>
            <p:nvPr/>
          </p:nvSpPr>
          <p:spPr>
            <a:xfrm>
              <a:off x="7341688" y="3130350"/>
              <a:ext cx="0" cy="597877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6" name="object 362">
              <a:extLst>
                <a:ext uri="{FF2B5EF4-FFF2-40B4-BE49-F238E27FC236}">
                  <a16:creationId xmlns:a16="http://schemas.microsoft.com/office/drawing/2014/main" id="{62E2CC2A-567F-46D1-8733-4CFBFF5807FF}"/>
                </a:ext>
              </a:extLst>
            </p:cNvPr>
            <p:cNvSpPr/>
            <p:nvPr/>
          </p:nvSpPr>
          <p:spPr>
            <a:xfrm>
              <a:off x="7300170" y="2931057"/>
              <a:ext cx="0" cy="785446"/>
            </a:xfrm>
            <a:custGeom>
              <a:avLst/>
              <a:gdLst/>
              <a:ahLst/>
              <a:cxnLst/>
              <a:rect l="l" t="t" r="r" b="b"/>
              <a:pathLst>
                <a:path h="850900">
                  <a:moveTo>
                    <a:pt x="0" y="0"/>
                  </a:moveTo>
                  <a:lnTo>
                    <a:pt x="0" y="8508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7" name="object 363">
              <a:extLst>
                <a:ext uri="{FF2B5EF4-FFF2-40B4-BE49-F238E27FC236}">
                  <a16:creationId xmlns:a16="http://schemas.microsoft.com/office/drawing/2014/main" id="{6B0D31EC-206E-483A-892F-AA4063367932}"/>
                </a:ext>
              </a:extLst>
            </p:cNvPr>
            <p:cNvSpPr/>
            <p:nvPr/>
          </p:nvSpPr>
          <p:spPr>
            <a:xfrm>
              <a:off x="7432274" y="3306196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8" name="object 364">
              <a:extLst>
                <a:ext uri="{FF2B5EF4-FFF2-40B4-BE49-F238E27FC236}">
                  <a16:creationId xmlns:a16="http://schemas.microsoft.com/office/drawing/2014/main" id="{F42E9464-7206-473A-A746-0EF8C305775F}"/>
                </a:ext>
              </a:extLst>
            </p:cNvPr>
            <p:cNvSpPr/>
            <p:nvPr/>
          </p:nvSpPr>
          <p:spPr>
            <a:xfrm>
              <a:off x="5907412" y="3118627"/>
              <a:ext cx="0" cy="574431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0"/>
                  </a:moveTo>
                  <a:lnTo>
                    <a:pt x="0" y="622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9" name="object 365">
              <a:extLst>
                <a:ext uri="{FF2B5EF4-FFF2-40B4-BE49-F238E27FC236}">
                  <a16:creationId xmlns:a16="http://schemas.microsoft.com/office/drawing/2014/main" id="{A145FE26-CAC5-4C07-B29E-CC7AB7575188}"/>
                </a:ext>
              </a:extLst>
            </p:cNvPr>
            <p:cNvSpPr/>
            <p:nvPr/>
          </p:nvSpPr>
          <p:spPr>
            <a:xfrm>
              <a:off x="3865456" y="3505488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" name="object 366">
              <a:extLst>
                <a:ext uri="{FF2B5EF4-FFF2-40B4-BE49-F238E27FC236}">
                  <a16:creationId xmlns:a16="http://schemas.microsoft.com/office/drawing/2014/main" id="{0E1FA9BF-6B96-40E4-A2D2-51C4D2C89340}"/>
                </a:ext>
              </a:extLst>
            </p:cNvPr>
            <p:cNvSpPr/>
            <p:nvPr/>
          </p:nvSpPr>
          <p:spPr>
            <a:xfrm>
              <a:off x="5605459" y="3294473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1" name="object 367">
              <a:extLst>
                <a:ext uri="{FF2B5EF4-FFF2-40B4-BE49-F238E27FC236}">
                  <a16:creationId xmlns:a16="http://schemas.microsoft.com/office/drawing/2014/main" id="{E5DA7D23-BE99-49DE-B3D0-8AEBE2FF24CE}"/>
                </a:ext>
              </a:extLst>
            </p:cNvPr>
            <p:cNvSpPr/>
            <p:nvPr/>
          </p:nvSpPr>
          <p:spPr>
            <a:xfrm>
              <a:off x="5865894" y="3118626"/>
              <a:ext cx="0" cy="539262"/>
            </a:xfrm>
            <a:custGeom>
              <a:avLst/>
              <a:gdLst/>
              <a:ahLst/>
              <a:cxnLst/>
              <a:rect l="l" t="t" r="r" b="b"/>
              <a:pathLst>
                <a:path h="584200">
                  <a:moveTo>
                    <a:pt x="0" y="0"/>
                  </a:moveTo>
                  <a:lnTo>
                    <a:pt x="0" y="5841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2" name="object 368">
              <a:extLst>
                <a:ext uri="{FF2B5EF4-FFF2-40B4-BE49-F238E27FC236}">
                  <a16:creationId xmlns:a16="http://schemas.microsoft.com/office/drawing/2014/main" id="{D25AA0F4-ECBF-4666-874E-4735F99D24A8}"/>
                </a:ext>
              </a:extLst>
            </p:cNvPr>
            <p:cNvSpPr/>
            <p:nvPr/>
          </p:nvSpPr>
          <p:spPr>
            <a:xfrm>
              <a:off x="7473792" y="3212411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8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3" name="object 369">
              <a:extLst>
                <a:ext uri="{FF2B5EF4-FFF2-40B4-BE49-F238E27FC236}">
                  <a16:creationId xmlns:a16="http://schemas.microsoft.com/office/drawing/2014/main" id="{27F1A271-0EC5-4DA1-A62F-9ED3F012ED53}"/>
                </a:ext>
              </a:extLst>
            </p:cNvPr>
            <p:cNvSpPr/>
            <p:nvPr/>
          </p:nvSpPr>
          <p:spPr>
            <a:xfrm>
              <a:off x="7515311" y="3517211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4" name="object 370">
              <a:extLst>
                <a:ext uri="{FF2B5EF4-FFF2-40B4-BE49-F238E27FC236}">
                  <a16:creationId xmlns:a16="http://schemas.microsoft.com/office/drawing/2014/main" id="{E0F406F7-FD56-41D3-A1D0-8C1113F068E9}"/>
                </a:ext>
              </a:extLst>
            </p:cNvPr>
            <p:cNvSpPr/>
            <p:nvPr/>
          </p:nvSpPr>
          <p:spPr>
            <a:xfrm>
              <a:off x="3431398" y="3528934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5" name="object 371">
              <a:extLst>
                <a:ext uri="{FF2B5EF4-FFF2-40B4-BE49-F238E27FC236}">
                  <a16:creationId xmlns:a16="http://schemas.microsoft.com/office/drawing/2014/main" id="{1EAFF5BA-6EBD-4022-9063-3491CE29BCE8}"/>
                </a:ext>
              </a:extLst>
            </p:cNvPr>
            <p:cNvSpPr/>
            <p:nvPr/>
          </p:nvSpPr>
          <p:spPr>
            <a:xfrm>
              <a:off x="5824375" y="3118627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6" name="object 372">
              <a:extLst>
                <a:ext uri="{FF2B5EF4-FFF2-40B4-BE49-F238E27FC236}">
                  <a16:creationId xmlns:a16="http://schemas.microsoft.com/office/drawing/2014/main" id="{D18FA8C8-2D79-4BE2-BD65-A71E6F8FBD9A}"/>
                </a:ext>
              </a:extLst>
            </p:cNvPr>
            <p:cNvSpPr/>
            <p:nvPr/>
          </p:nvSpPr>
          <p:spPr>
            <a:xfrm>
              <a:off x="5646978" y="3235858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7" name="object 373">
              <a:extLst>
                <a:ext uri="{FF2B5EF4-FFF2-40B4-BE49-F238E27FC236}">
                  <a16:creationId xmlns:a16="http://schemas.microsoft.com/office/drawing/2014/main" id="{4E733DD9-3A66-4795-A373-A399D961392E}"/>
                </a:ext>
              </a:extLst>
            </p:cNvPr>
            <p:cNvSpPr/>
            <p:nvPr/>
          </p:nvSpPr>
          <p:spPr>
            <a:xfrm>
              <a:off x="3823938" y="3470319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8" name="object 374">
              <a:extLst>
                <a:ext uri="{FF2B5EF4-FFF2-40B4-BE49-F238E27FC236}">
                  <a16:creationId xmlns:a16="http://schemas.microsoft.com/office/drawing/2014/main" id="{B8E678FC-2D04-4B6D-AECF-45F8F51AB184}"/>
                </a:ext>
              </a:extLst>
            </p:cNvPr>
            <p:cNvSpPr/>
            <p:nvPr/>
          </p:nvSpPr>
          <p:spPr>
            <a:xfrm>
              <a:off x="5779082" y="3013119"/>
              <a:ext cx="0" cy="574431"/>
            </a:xfrm>
            <a:custGeom>
              <a:avLst/>
              <a:gdLst/>
              <a:ahLst/>
              <a:cxnLst/>
              <a:rect l="l" t="t" r="r" b="b"/>
              <a:pathLst>
                <a:path h="622300">
                  <a:moveTo>
                    <a:pt x="0" y="0"/>
                  </a:moveTo>
                  <a:lnTo>
                    <a:pt x="0" y="622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9" name="object 375">
              <a:extLst>
                <a:ext uri="{FF2B5EF4-FFF2-40B4-BE49-F238E27FC236}">
                  <a16:creationId xmlns:a16="http://schemas.microsoft.com/office/drawing/2014/main" id="{461F9CF5-846B-4C44-8CDC-B7AE97D956E9}"/>
                </a:ext>
              </a:extLst>
            </p:cNvPr>
            <p:cNvSpPr/>
            <p:nvPr/>
          </p:nvSpPr>
          <p:spPr>
            <a:xfrm>
              <a:off x="7560604" y="343515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0" name="object 376">
              <a:extLst>
                <a:ext uri="{FF2B5EF4-FFF2-40B4-BE49-F238E27FC236}">
                  <a16:creationId xmlns:a16="http://schemas.microsoft.com/office/drawing/2014/main" id="{15EF188E-8529-47DB-A5FF-6E33E7B097BD}"/>
                </a:ext>
              </a:extLst>
            </p:cNvPr>
            <p:cNvSpPr/>
            <p:nvPr/>
          </p:nvSpPr>
          <p:spPr>
            <a:xfrm>
              <a:off x="7605897" y="3446873"/>
              <a:ext cx="0" cy="140677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3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1" name="object 377">
              <a:extLst>
                <a:ext uri="{FF2B5EF4-FFF2-40B4-BE49-F238E27FC236}">
                  <a16:creationId xmlns:a16="http://schemas.microsoft.com/office/drawing/2014/main" id="{82C10B40-3136-4684-9C28-C616F2A1293A}"/>
                </a:ext>
              </a:extLst>
            </p:cNvPr>
            <p:cNvSpPr/>
            <p:nvPr/>
          </p:nvSpPr>
          <p:spPr>
            <a:xfrm>
              <a:off x="5733789" y="3060011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2" name="object 378">
              <a:extLst>
                <a:ext uri="{FF2B5EF4-FFF2-40B4-BE49-F238E27FC236}">
                  <a16:creationId xmlns:a16="http://schemas.microsoft.com/office/drawing/2014/main" id="{2BD125E4-0495-43CB-A5EC-32E9C379639F}"/>
                </a:ext>
              </a:extLst>
            </p:cNvPr>
            <p:cNvSpPr/>
            <p:nvPr/>
          </p:nvSpPr>
          <p:spPr>
            <a:xfrm>
              <a:off x="5688496" y="3200688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3" name="object 379">
              <a:extLst>
                <a:ext uri="{FF2B5EF4-FFF2-40B4-BE49-F238E27FC236}">
                  <a16:creationId xmlns:a16="http://schemas.microsoft.com/office/drawing/2014/main" id="{ABFFCEE2-E4E7-4235-A003-F93DA4476953}"/>
                </a:ext>
              </a:extLst>
            </p:cNvPr>
            <p:cNvSpPr/>
            <p:nvPr/>
          </p:nvSpPr>
          <p:spPr>
            <a:xfrm>
              <a:off x="3476692" y="3411703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4" name="object 380">
              <a:extLst>
                <a:ext uri="{FF2B5EF4-FFF2-40B4-BE49-F238E27FC236}">
                  <a16:creationId xmlns:a16="http://schemas.microsoft.com/office/drawing/2014/main" id="{DCE2CFBA-D019-411B-AB3D-EC2ABCEC56D6}"/>
                </a:ext>
              </a:extLst>
            </p:cNvPr>
            <p:cNvSpPr/>
            <p:nvPr/>
          </p:nvSpPr>
          <p:spPr>
            <a:xfrm>
              <a:off x="3778644" y="3411703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5" name="object 381">
              <a:extLst>
                <a:ext uri="{FF2B5EF4-FFF2-40B4-BE49-F238E27FC236}">
                  <a16:creationId xmlns:a16="http://schemas.microsoft.com/office/drawing/2014/main" id="{88D769E2-B45D-49E6-A4F0-2A57F6263645}"/>
                </a:ext>
              </a:extLst>
            </p:cNvPr>
            <p:cNvSpPr/>
            <p:nvPr/>
          </p:nvSpPr>
          <p:spPr>
            <a:xfrm>
              <a:off x="3518210" y="3341365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6" name="object 382">
              <a:extLst>
                <a:ext uri="{FF2B5EF4-FFF2-40B4-BE49-F238E27FC236}">
                  <a16:creationId xmlns:a16="http://schemas.microsoft.com/office/drawing/2014/main" id="{0E83CFA8-E3C4-4E0F-94FF-7D5B472D87EE}"/>
                </a:ext>
              </a:extLst>
            </p:cNvPr>
            <p:cNvSpPr/>
            <p:nvPr/>
          </p:nvSpPr>
          <p:spPr>
            <a:xfrm>
              <a:off x="3733351" y="3271027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7" name="object 383">
              <a:extLst>
                <a:ext uri="{FF2B5EF4-FFF2-40B4-BE49-F238E27FC236}">
                  <a16:creationId xmlns:a16="http://schemas.microsoft.com/office/drawing/2014/main" id="{87220800-B3EB-477E-8121-5CBA27F63390}"/>
                </a:ext>
              </a:extLst>
            </p:cNvPr>
            <p:cNvSpPr/>
            <p:nvPr/>
          </p:nvSpPr>
          <p:spPr>
            <a:xfrm>
              <a:off x="3559728" y="3259303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8" name="object 384">
              <a:extLst>
                <a:ext uri="{FF2B5EF4-FFF2-40B4-BE49-F238E27FC236}">
                  <a16:creationId xmlns:a16="http://schemas.microsoft.com/office/drawing/2014/main" id="{B7E74FA5-43DB-4A71-9EA4-8F60E077848D}"/>
                </a:ext>
              </a:extLst>
            </p:cNvPr>
            <p:cNvSpPr/>
            <p:nvPr/>
          </p:nvSpPr>
          <p:spPr>
            <a:xfrm>
              <a:off x="3582375" y="3235858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9" name="object 385">
              <a:extLst>
                <a:ext uri="{FF2B5EF4-FFF2-40B4-BE49-F238E27FC236}">
                  <a16:creationId xmlns:a16="http://schemas.microsoft.com/office/drawing/2014/main" id="{656C8CCC-213E-4BCF-BD47-A26A6835B657}"/>
                </a:ext>
              </a:extLst>
            </p:cNvPr>
            <p:cNvSpPr/>
            <p:nvPr/>
          </p:nvSpPr>
          <p:spPr>
            <a:xfrm>
              <a:off x="3627667" y="3188965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49067" y="761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0" name="object 386">
              <a:extLst>
                <a:ext uri="{FF2B5EF4-FFF2-40B4-BE49-F238E27FC236}">
                  <a16:creationId xmlns:a16="http://schemas.microsoft.com/office/drawing/2014/main" id="{5AF88031-18E8-41F8-B0B6-FEF4273D8797}"/>
                </a:ext>
              </a:extLst>
            </p:cNvPr>
            <p:cNvSpPr/>
            <p:nvPr/>
          </p:nvSpPr>
          <p:spPr>
            <a:xfrm>
              <a:off x="3691832" y="313035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1" name="object 387">
              <a:extLst>
                <a:ext uri="{FF2B5EF4-FFF2-40B4-BE49-F238E27FC236}">
                  <a16:creationId xmlns:a16="http://schemas.microsoft.com/office/drawing/2014/main" id="{12E2C3AE-7455-4A4B-9A24-F08E50443F31}"/>
                </a:ext>
              </a:extLst>
            </p:cNvPr>
            <p:cNvSpPr/>
            <p:nvPr/>
          </p:nvSpPr>
          <p:spPr>
            <a:xfrm>
              <a:off x="7628544" y="4492483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2" name="object 388">
              <a:extLst>
                <a:ext uri="{FF2B5EF4-FFF2-40B4-BE49-F238E27FC236}">
                  <a16:creationId xmlns:a16="http://schemas.microsoft.com/office/drawing/2014/main" id="{D322A525-1004-4C38-8CCD-0BA2C49117F7}"/>
                </a:ext>
              </a:extLst>
            </p:cNvPr>
            <p:cNvSpPr/>
            <p:nvPr/>
          </p:nvSpPr>
          <p:spPr>
            <a:xfrm>
              <a:off x="7666288" y="3597802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3" name="object 389">
              <a:extLst>
                <a:ext uri="{FF2B5EF4-FFF2-40B4-BE49-F238E27FC236}">
                  <a16:creationId xmlns:a16="http://schemas.microsoft.com/office/drawing/2014/main" id="{BCA74C35-6F49-43B4-A3D1-91C076061A5B}"/>
                </a:ext>
              </a:extLst>
            </p:cNvPr>
            <p:cNvSpPr/>
            <p:nvPr/>
          </p:nvSpPr>
          <p:spPr>
            <a:xfrm>
              <a:off x="8081472" y="3814483"/>
              <a:ext cx="0" cy="245012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4" name="object 390">
              <a:extLst>
                <a:ext uri="{FF2B5EF4-FFF2-40B4-BE49-F238E27FC236}">
                  <a16:creationId xmlns:a16="http://schemas.microsoft.com/office/drawing/2014/main" id="{845ED557-1D80-4FBA-8AB0-1154FB9E6919}"/>
                </a:ext>
              </a:extLst>
            </p:cNvPr>
            <p:cNvSpPr/>
            <p:nvPr/>
          </p:nvSpPr>
          <p:spPr>
            <a:xfrm>
              <a:off x="8036180" y="3632751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0"/>
                  </a:moveTo>
                  <a:lnTo>
                    <a:pt x="0" y="371036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5" name="object 391">
              <a:extLst>
                <a:ext uri="{FF2B5EF4-FFF2-40B4-BE49-F238E27FC236}">
                  <a16:creationId xmlns:a16="http://schemas.microsoft.com/office/drawing/2014/main" id="{97D0E1FB-0AE5-46FC-AAE0-926F42494AAB}"/>
                </a:ext>
              </a:extLst>
            </p:cNvPr>
            <p:cNvSpPr/>
            <p:nvPr/>
          </p:nvSpPr>
          <p:spPr>
            <a:xfrm>
              <a:off x="7994661" y="3548875"/>
              <a:ext cx="0" cy="349934"/>
            </a:xfrm>
            <a:custGeom>
              <a:avLst/>
              <a:gdLst/>
              <a:ahLst/>
              <a:cxnLst/>
              <a:rect l="l" t="t" r="r" b="b"/>
              <a:pathLst>
                <a:path h="379094">
                  <a:moveTo>
                    <a:pt x="0" y="0"/>
                  </a:moveTo>
                  <a:lnTo>
                    <a:pt x="0" y="378608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6" name="object 392">
              <a:extLst>
                <a:ext uri="{FF2B5EF4-FFF2-40B4-BE49-F238E27FC236}">
                  <a16:creationId xmlns:a16="http://schemas.microsoft.com/office/drawing/2014/main" id="{99D1F40C-BF14-4680-93FD-FDC7CA6FC192}"/>
                </a:ext>
              </a:extLst>
            </p:cNvPr>
            <p:cNvSpPr/>
            <p:nvPr/>
          </p:nvSpPr>
          <p:spPr>
            <a:xfrm>
              <a:off x="7953142" y="3416071"/>
              <a:ext cx="0" cy="335866"/>
            </a:xfrm>
            <a:custGeom>
              <a:avLst/>
              <a:gdLst/>
              <a:ahLst/>
              <a:cxnLst/>
              <a:rect l="l" t="t" r="r" b="b"/>
              <a:pathLst>
                <a:path h="363855">
                  <a:moveTo>
                    <a:pt x="0" y="0"/>
                  </a:moveTo>
                  <a:lnTo>
                    <a:pt x="0" y="363463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7" name="object 393">
              <a:extLst>
                <a:ext uri="{FF2B5EF4-FFF2-40B4-BE49-F238E27FC236}">
                  <a16:creationId xmlns:a16="http://schemas.microsoft.com/office/drawing/2014/main" id="{A3EADAA7-ABE9-49E1-9E0B-2C6634CAC984}"/>
                </a:ext>
              </a:extLst>
            </p:cNvPr>
            <p:cNvSpPr/>
            <p:nvPr/>
          </p:nvSpPr>
          <p:spPr>
            <a:xfrm>
              <a:off x="7907850" y="3171431"/>
              <a:ext cx="0" cy="447822"/>
            </a:xfrm>
            <a:custGeom>
              <a:avLst/>
              <a:gdLst/>
              <a:ahLst/>
              <a:cxnLst/>
              <a:rect l="l" t="t" r="r" b="b"/>
              <a:pathLst>
                <a:path h="485139">
                  <a:moveTo>
                    <a:pt x="0" y="0"/>
                  </a:moveTo>
                  <a:lnTo>
                    <a:pt x="0" y="484618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8" name="object 394">
              <a:extLst>
                <a:ext uri="{FF2B5EF4-FFF2-40B4-BE49-F238E27FC236}">
                  <a16:creationId xmlns:a16="http://schemas.microsoft.com/office/drawing/2014/main" id="{B73A4038-94E1-4BA6-B8D7-77B855E5642E}"/>
                </a:ext>
              </a:extLst>
            </p:cNvPr>
            <p:cNvSpPr/>
            <p:nvPr/>
          </p:nvSpPr>
          <p:spPr>
            <a:xfrm>
              <a:off x="7862557" y="3080566"/>
              <a:ext cx="0" cy="503506"/>
            </a:xfrm>
            <a:custGeom>
              <a:avLst/>
              <a:gdLst/>
              <a:ahLst/>
              <a:cxnLst/>
              <a:rect l="l" t="t" r="r" b="b"/>
              <a:pathLst>
                <a:path h="545464">
                  <a:moveTo>
                    <a:pt x="0" y="0"/>
                  </a:moveTo>
                  <a:lnTo>
                    <a:pt x="0" y="545195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9" name="object 395">
              <a:extLst>
                <a:ext uri="{FF2B5EF4-FFF2-40B4-BE49-F238E27FC236}">
                  <a16:creationId xmlns:a16="http://schemas.microsoft.com/office/drawing/2014/main" id="{CA89C52A-815A-418B-B0C5-51EECBC6E25F}"/>
                </a:ext>
              </a:extLst>
            </p:cNvPr>
            <p:cNvSpPr/>
            <p:nvPr/>
          </p:nvSpPr>
          <p:spPr>
            <a:xfrm>
              <a:off x="7734227" y="3206380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0"/>
                  </a:moveTo>
                  <a:lnTo>
                    <a:pt x="0" y="371036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0" name="object 396">
              <a:extLst>
                <a:ext uri="{FF2B5EF4-FFF2-40B4-BE49-F238E27FC236}">
                  <a16:creationId xmlns:a16="http://schemas.microsoft.com/office/drawing/2014/main" id="{76F9919B-A30D-4DB9-BB6B-1A3E03BF7626}"/>
                </a:ext>
              </a:extLst>
            </p:cNvPr>
            <p:cNvSpPr/>
            <p:nvPr/>
          </p:nvSpPr>
          <p:spPr>
            <a:xfrm>
              <a:off x="7779520" y="3164442"/>
              <a:ext cx="0" cy="371035"/>
            </a:xfrm>
            <a:custGeom>
              <a:avLst/>
              <a:gdLst/>
              <a:ahLst/>
              <a:cxnLst/>
              <a:rect l="l" t="t" r="r" b="b"/>
              <a:pathLst>
                <a:path h="401955">
                  <a:moveTo>
                    <a:pt x="0" y="0"/>
                  </a:moveTo>
                  <a:lnTo>
                    <a:pt x="0" y="401324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1" name="object 397">
              <a:extLst>
                <a:ext uri="{FF2B5EF4-FFF2-40B4-BE49-F238E27FC236}">
                  <a16:creationId xmlns:a16="http://schemas.microsoft.com/office/drawing/2014/main" id="{A73474FA-7BF6-4D20-B2C4-E5AD2212E32D}"/>
                </a:ext>
              </a:extLst>
            </p:cNvPr>
            <p:cNvSpPr/>
            <p:nvPr/>
          </p:nvSpPr>
          <p:spPr>
            <a:xfrm>
              <a:off x="7821038" y="3101534"/>
              <a:ext cx="0" cy="405618"/>
            </a:xfrm>
            <a:custGeom>
              <a:avLst/>
              <a:gdLst/>
              <a:ahLst/>
              <a:cxnLst/>
              <a:rect l="l" t="t" r="r" b="b"/>
              <a:pathLst>
                <a:path h="439419">
                  <a:moveTo>
                    <a:pt x="0" y="0"/>
                  </a:moveTo>
                  <a:lnTo>
                    <a:pt x="0" y="439185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2" name="object 398">
              <a:extLst>
                <a:ext uri="{FF2B5EF4-FFF2-40B4-BE49-F238E27FC236}">
                  <a16:creationId xmlns:a16="http://schemas.microsoft.com/office/drawing/2014/main" id="{1A792EB1-DFC3-4426-96ED-E3AA47B97FEB}"/>
                </a:ext>
              </a:extLst>
            </p:cNvPr>
            <p:cNvSpPr/>
            <p:nvPr/>
          </p:nvSpPr>
          <p:spPr>
            <a:xfrm>
              <a:off x="3189836" y="4352689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30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3" name="object 399">
              <a:extLst>
                <a:ext uri="{FF2B5EF4-FFF2-40B4-BE49-F238E27FC236}">
                  <a16:creationId xmlns:a16="http://schemas.microsoft.com/office/drawing/2014/main" id="{5B832EB6-07DE-4BBB-B8A1-22420CEBF186}"/>
                </a:ext>
              </a:extLst>
            </p:cNvPr>
            <p:cNvSpPr/>
            <p:nvPr/>
          </p:nvSpPr>
          <p:spPr>
            <a:xfrm>
              <a:off x="3235129" y="4059122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30" h="68579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4" name="object 400">
              <a:extLst>
                <a:ext uri="{FF2B5EF4-FFF2-40B4-BE49-F238E27FC236}">
                  <a16:creationId xmlns:a16="http://schemas.microsoft.com/office/drawing/2014/main" id="{48A2FE32-EBE2-4105-AF21-528BCC13EAAF}"/>
                </a:ext>
              </a:extLst>
            </p:cNvPr>
            <p:cNvSpPr/>
            <p:nvPr/>
          </p:nvSpPr>
          <p:spPr>
            <a:xfrm>
              <a:off x="3303068" y="3842442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5" name="object 401">
              <a:extLst>
                <a:ext uri="{FF2B5EF4-FFF2-40B4-BE49-F238E27FC236}">
                  <a16:creationId xmlns:a16="http://schemas.microsoft.com/office/drawing/2014/main" id="{8CA8D842-B082-4B0F-9E6C-D3598B5B4122}"/>
                </a:ext>
              </a:extLst>
            </p:cNvPr>
            <p:cNvSpPr/>
            <p:nvPr/>
          </p:nvSpPr>
          <p:spPr>
            <a:xfrm>
              <a:off x="3974914" y="3793514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6" name="object 402">
              <a:extLst>
                <a:ext uri="{FF2B5EF4-FFF2-40B4-BE49-F238E27FC236}">
                  <a16:creationId xmlns:a16="http://schemas.microsoft.com/office/drawing/2014/main" id="{E643CAAD-772C-4313-9CFF-3501CA243A7E}"/>
                </a:ext>
              </a:extLst>
            </p:cNvPr>
            <p:cNvSpPr/>
            <p:nvPr/>
          </p:nvSpPr>
          <p:spPr>
            <a:xfrm>
              <a:off x="3344587" y="3667700"/>
              <a:ext cx="0" cy="140091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443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7" name="object 403">
              <a:extLst>
                <a:ext uri="{FF2B5EF4-FFF2-40B4-BE49-F238E27FC236}">
                  <a16:creationId xmlns:a16="http://schemas.microsoft.com/office/drawing/2014/main" id="{30186F54-18E2-4107-916A-4473F183DB78}"/>
                </a:ext>
              </a:extLst>
            </p:cNvPr>
            <p:cNvSpPr/>
            <p:nvPr/>
          </p:nvSpPr>
          <p:spPr>
            <a:xfrm>
              <a:off x="3929621" y="3667700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8" name="object 404">
              <a:extLst>
                <a:ext uri="{FF2B5EF4-FFF2-40B4-BE49-F238E27FC236}">
                  <a16:creationId xmlns:a16="http://schemas.microsoft.com/office/drawing/2014/main" id="{DCC29D7A-ACDB-4703-9328-610135F0172D}"/>
                </a:ext>
              </a:extLst>
            </p:cNvPr>
            <p:cNvSpPr/>
            <p:nvPr/>
          </p:nvSpPr>
          <p:spPr>
            <a:xfrm>
              <a:off x="3386106" y="3485968"/>
              <a:ext cx="0" cy="182294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0"/>
                  </a:moveTo>
                  <a:lnTo>
                    <a:pt x="0" y="196876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9" name="object 405">
              <a:extLst>
                <a:ext uri="{FF2B5EF4-FFF2-40B4-BE49-F238E27FC236}">
                  <a16:creationId xmlns:a16="http://schemas.microsoft.com/office/drawing/2014/main" id="{42F80B38-72FA-4430-A534-C167966CDB3E}"/>
                </a:ext>
              </a:extLst>
            </p:cNvPr>
            <p:cNvSpPr/>
            <p:nvPr/>
          </p:nvSpPr>
          <p:spPr>
            <a:xfrm>
              <a:off x="3906974" y="3520916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0" name="object 406">
              <a:extLst>
                <a:ext uri="{FF2B5EF4-FFF2-40B4-BE49-F238E27FC236}">
                  <a16:creationId xmlns:a16="http://schemas.microsoft.com/office/drawing/2014/main" id="{9BD3CB06-F190-40A1-87BB-6B1FC93B36C9}"/>
                </a:ext>
              </a:extLst>
            </p:cNvPr>
            <p:cNvSpPr/>
            <p:nvPr/>
          </p:nvSpPr>
          <p:spPr>
            <a:xfrm>
              <a:off x="3431398" y="3332194"/>
              <a:ext cx="0" cy="188742"/>
            </a:xfrm>
            <a:custGeom>
              <a:avLst/>
              <a:gdLst/>
              <a:ahLst/>
              <a:cxnLst/>
              <a:rect l="l" t="t" r="r" b="b"/>
              <a:pathLst>
                <a:path h="204469">
                  <a:moveTo>
                    <a:pt x="0" y="0"/>
                  </a:moveTo>
                  <a:lnTo>
                    <a:pt x="0" y="204448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1" name="object 407">
              <a:extLst>
                <a:ext uri="{FF2B5EF4-FFF2-40B4-BE49-F238E27FC236}">
                  <a16:creationId xmlns:a16="http://schemas.microsoft.com/office/drawing/2014/main" id="{B216DCA3-4AD9-4A75-9A76-73F50FE6471F}"/>
                </a:ext>
              </a:extLst>
            </p:cNvPr>
            <p:cNvSpPr/>
            <p:nvPr/>
          </p:nvSpPr>
          <p:spPr>
            <a:xfrm>
              <a:off x="3865456" y="3381123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2" name="object 408">
              <a:extLst>
                <a:ext uri="{FF2B5EF4-FFF2-40B4-BE49-F238E27FC236}">
                  <a16:creationId xmlns:a16="http://schemas.microsoft.com/office/drawing/2014/main" id="{63968D71-7D2C-4CB8-A570-2202CD369FDB}"/>
                </a:ext>
              </a:extLst>
            </p:cNvPr>
            <p:cNvSpPr/>
            <p:nvPr/>
          </p:nvSpPr>
          <p:spPr>
            <a:xfrm>
              <a:off x="3823938" y="3311225"/>
              <a:ext cx="0" cy="154158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587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3" name="object 409">
              <a:extLst>
                <a:ext uri="{FF2B5EF4-FFF2-40B4-BE49-F238E27FC236}">
                  <a16:creationId xmlns:a16="http://schemas.microsoft.com/office/drawing/2014/main" id="{BBBFAF61-571A-4932-AE45-F51CCF1B4CF7}"/>
                </a:ext>
              </a:extLst>
            </p:cNvPr>
            <p:cNvSpPr/>
            <p:nvPr/>
          </p:nvSpPr>
          <p:spPr>
            <a:xfrm>
              <a:off x="3476692" y="3192401"/>
              <a:ext cx="0" cy="216877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0"/>
                  </a:moveTo>
                  <a:lnTo>
                    <a:pt x="0" y="234737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4" name="object 410">
              <a:extLst>
                <a:ext uri="{FF2B5EF4-FFF2-40B4-BE49-F238E27FC236}">
                  <a16:creationId xmlns:a16="http://schemas.microsoft.com/office/drawing/2014/main" id="{539D3E8A-00D1-41FB-B540-D8DAF26A0A6C}"/>
                </a:ext>
              </a:extLst>
            </p:cNvPr>
            <p:cNvSpPr/>
            <p:nvPr/>
          </p:nvSpPr>
          <p:spPr>
            <a:xfrm>
              <a:off x="3778644" y="3206380"/>
              <a:ext cx="0" cy="202809"/>
            </a:xfrm>
            <a:custGeom>
              <a:avLst/>
              <a:gdLst/>
              <a:ahLst/>
              <a:cxnLst/>
              <a:rect l="l" t="t" r="r" b="b"/>
              <a:pathLst>
                <a:path h="219710">
                  <a:moveTo>
                    <a:pt x="0" y="0"/>
                  </a:moveTo>
                  <a:lnTo>
                    <a:pt x="0" y="219592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5" name="object 411">
              <a:extLst>
                <a:ext uri="{FF2B5EF4-FFF2-40B4-BE49-F238E27FC236}">
                  <a16:creationId xmlns:a16="http://schemas.microsoft.com/office/drawing/2014/main" id="{9B910E03-97A0-4442-9B97-1CA81E2246B5}"/>
                </a:ext>
              </a:extLst>
            </p:cNvPr>
            <p:cNvSpPr/>
            <p:nvPr/>
          </p:nvSpPr>
          <p:spPr>
            <a:xfrm>
              <a:off x="3518210" y="3094545"/>
              <a:ext cx="0" cy="245012"/>
            </a:xfrm>
            <a:custGeom>
              <a:avLst/>
              <a:gdLst/>
              <a:ahLst/>
              <a:cxnLst/>
              <a:rect l="l" t="t" r="r" b="b"/>
              <a:pathLst>
                <a:path h="265430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6" name="object 412">
              <a:extLst>
                <a:ext uri="{FF2B5EF4-FFF2-40B4-BE49-F238E27FC236}">
                  <a16:creationId xmlns:a16="http://schemas.microsoft.com/office/drawing/2014/main" id="{C8B558AA-5DFC-4CD4-A548-865C5C4D2E75}"/>
                </a:ext>
              </a:extLst>
            </p:cNvPr>
            <p:cNvSpPr/>
            <p:nvPr/>
          </p:nvSpPr>
          <p:spPr>
            <a:xfrm>
              <a:off x="3733351" y="3031638"/>
              <a:ext cx="0" cy="237978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453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7" name="object 413">
              <a:extLst>
                <a:ext uri="{FF2B5EF4-FFF2-40B4-BE49-F238E27FC236}">
                  <a16:creationId xmlns:a16="http://schemas.microsoft.com/office/drawing/2014/main" id="{0F3ED81A-C2A8-4C7A-8A68-B554BD5290A6}"/>
                </a:ext>
              </a:extLst>
            </p:cNvPr>
            <p:cNvSpPr/>
            <p:nvPr/>
          </p:nvSpPr>
          <p:spPr>
            <a:xfrm>
              <a:off x="3559728" y="2989700"/>
              <a:ext cx="0" cy="259080"/>
            </a:xfrm>
            <a:custGeom>
              <a:avLst/>
              <a:gdLst/>
              <a:ahLst/>
              <a:cxnLst/>
              <a:rect l="l" t="t" r="r" b="b"/>
              <a:pathLst>
                <a:path h="280669">
                  <a:moveTo>
                    <a:pt x="0" y="0"/>
                  </a:moveTo>
                  <a:lnTo>
                    <a:pt x="0" y="280170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8" name="object 414">
              <a:extLst>
                <a:ext uri="{FF2B5EF4-FFF2-40B4-BE49-F238E27FC236}">
                  <a16:creationId xmlns:a16="http://schemas.microsoft.com/office/drawing/2014/main" id="{64F61922-799E-46B4-B821-8C2B5E613C09}"/>
                </a:ext>
              </a:extLst>
            </p:cNvPr>
            <p:cNvSpPr/>
            <p:nvPr/>
          </p:nvSpPr>
          <p:spPr>
            <a:xfrm>
              <a:off x="3605022" y="2975720"/>
              <a:ext cx="0" cy="259080"/>
            </a:xfrm>
            <a:custGeom>
              <a:avLst/>
              <a:gdLst/>
              <a:ahLst/>
              <a:cxnLst/>
              <a:rect l="l" t="t" r="r" b="b"/>
              <a:pathLst>
                <a:path h="280669">
                  <a:moveTo>
                    <a:pt x="0" y="0"/>
                  </a:moveTo>
                  <a:lnTo>
                    <a:pt x="0" y="280170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9" name="object 415">
              <a:extLst>
                <a:ext uri="{FF2B5EF4-FFF2-40B4-BE49-F238E27FC236}">
                  <a16:creationId xmlns:a16="http://schemas.microsoft.com/office/drawing/2014/main" id="{A74B5230-3600-4BAD-9DD6-8102B2594181}"/>
                </a:ext>
              </a:extLst>
            </p:cNvPr>
            <p:cNvSpPr/>
            <p:nvPr/>
          </p:nvSpPr>
          <p:spPr>
            <a:xfrm>
              <a:off x="3650314" y="2905823"/>
              <a:ext cx="0" cy="273148"/>
            </a:xfrm>
            <a:custGeom>
              <a:avLst/>
              <a:gdLst/>
              <a:ahLst/>
              <a:cxnLst/>
              <a:rect l="l" t="t" r="r" b="b"/>
              <a:pathLst>
                <a:path h="295910">
                  <a:moveTo>
                    <a:pt x="0" y="0"/>
                  </a:moveTo>
                  <a:lnTo>
                    <a:pt x="0" y="295314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0" name="object 416">
              <a:extLst>
                <a:ext uri="{FF2B5EF4-FFF2-40B4-BE49-F238E27FC236}">
                  <a16:creationId xmlns:a16="http://schemas.microsoft.com/office/drawing/2014/main" id="{60AA6E5C-4CFF-4A36-AF5B-FB417005B527}"/>
                </a:ext>
              </a:extLst>
            </p:cNvPr>
            <p:cNvSpPr/>
            <p:nvPr/>
          </p:nvSpPr>
          <p:spPr>
            <a:xfrm>
              <a:off x="3691832" y="2877864"/>
              <a:ext cx="0" cy="252046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597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1" name="object 417">
              <a:extLst>
                <a:ext uri="{FF2B5EF4-FFF2-40B4-BE49-F238E27FC236}">
                  <a16:creationId xmlns:a16="http://schemas.microsoft.com/office/drawing/2014/main" id="{E410BE1C-AA2D-4AD4-A5BE-0EE39820EEAD}"/>
                </a:ext>
              </a:extLst>
            </p:cNvPr>
            <p:cNvSpPr/>
            <p:nvPr/>
          </p:nvSpPr>
          <p:spPr>
            <a:xfrm>
              <a:off x="4020207" y="3898359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2" name="object 418">
              <a:extLst>
                <a:ext uri="{FF2B5EF4-FFF2-40B4-BE49-F238E27FC236}">
                  <a16:creationId xmlns:a16="http://schemas.microsoft.com/office/drawing/2014/main" id="{A2E5D5AD-1844-4141-8E15-48A5DB8B3840}"/>
                </a:ext>
              </a:extLst>
            </p:cNvPr>
            <p:cNvSpPr/>
            <p:nvPr/>
          </p:nvSpPr>
          <p:spPr>
            <a:xfrm>
              <a:off x="4057951" y="405912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3" name="object 419">
              <a:extLst>
                <a:ext uri="{FF2B5EF4-FFF2-40B4-BE49-F238E27FC236}">
                  <a16:creationId xmlns:a16="http://schemas.microsoft.com/office/drawing/2014/main" id="{A9893A55-88BC-4FB4-B55F-EB68B496EAB9}"/>
                </a:ext>
              </a:extLst>
            </p:cNvPr>
            <p:cNvSpPr/>
            <p:nvPr/>
          </p:nvSpPr>
          <p:spPr>
            <a:xfrm>
              <a:off x="4103244" y="396825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4" name="object 420">
              <a:extLst>
                <a:ext uri="{FF2B5EF4-FFF2-40B4-BE49-F238E27FC236}">
                  <a16:creationId xmlns:a16="http://schemas.microsoft.com/office/drawing/2014/main" id="{1172C150-A599-42B2-860C-4840136A4035}"/>
                </a:ext>
              </a:extLst>
            </p:cNvPr>
            <p:cNvSpPr/>
            <p:nvPr/>
          </p:nvSpPr>
          <p:spPr>
            <a:xfrm>
              <a:off x="4148537" y="399621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5" name="object 421">
              <a:extLst>
                <a:ext uri="{FF2B5EF4-FFF2-40B4-BE49-F238E27FC236}">
                  <a16:creationId xmlns:a16="http://schemas.microsoft.com/office/drawing/2014/main" id="{7A0B44B2-6BD0-48F3-90E1-41E2C8A2B1BD}"/>
                </a:ext>
              </a:extLst>
            </p:cNvPr>
            <p:cNvSpPr/>
            <p:nvPr/>
          </p:nvSpPr>
          <p:spPr>
            <a:xfrm>
              <a:off x="4193829" y="3961266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6" name="object 422">
              <a:extLst>
                <a:ext uri="{FF2B5EF4-FFF2-40B4-BE49-F238E27FC236}">
                  <a16:creationId xmlns:a16="http://schemas.microsoft.com/office/drawing/2014/main" id="{317BF12D-EA0F-4A6D-85C6-97DB19D6AB4A}"/>
                </a:ext>
              </a:extLst>
            </p:cNvPr>
            <p:cNvSpPr/>
            <p:nvPr/>
          </p:nvSpPr>
          <p:spPr>
            <a:xfrm>
              <a:off x="4239123" y="3919328"/>
              <a:ext cx="38100" cy="14068"/>
            </a:xfrm>
            <a:custGeom>
              <a:avLst/>
              <a:gdLst/>
              <a:ahLst/>
              <a:cxnLst/>
              <a:rect l="l" t="t" r="r" b="b"/>
              <a:pathLst>
                <a:path w="41275" h="15239">
                  <a:moveTo>
                    <a:pt x="40889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0889" y="15144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7" name="object 423">
              <a:extLst>
                <a:ext uri="{FF2B5EF4-FFF2-40B4-BE49-F238E27FC236}">
                  <a16:creationId xmlns:a16="http://schemas.microsoft.com/office/drawing/2014/main" id="{F13DDD97-5135-4E85-94C5-8B50463350C1}"/>
                </a:ext>
              </a:extLst>
            </p:cNvPr>
            <p:cNvSpPr/>
            <p:nvPr/>
          </p:nvSpPr>
          <p:spPr>
            <a:xfrm>
              <a:off x="4276867" y="3828463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8" name="object 424">
              <a:extLst>
                <a:ext uri="{FF2B5EF4-FFF2-40B4-BE49-F238E27FC236}">
                  <a16:creationId xmlns:a16="http://schemas.microsoft.com/office/drawing/2014/main" id="{2E2BD687-0BCF-4A51-B51B-1C3ABB91AE16}"/>
                </a:ext>
              </a:extLst>
            </p:cNvPr>
            <p:cNvSpPr/>
            <p:nvPr/>
          </p:nvSpPr>
          <p:spPr>
            <a:xfrm>
              <a:off x="4322159" y="3814483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9" name="object 425">
              <a:extLst>
                <a:ext uri="{FF2B5EF4-FFF2-40B4-BE49-F238E27FC236}">
                  <a16:creationId xmlns:a16="http://schemas.microsoft.com/office/drawing/2014/main" id="{DA841028-6775-4FCC-B2CE-561B504A1BDA}"/>
                </a:ext>
              </a:extLst>
            </p:cNvPr>
            <p:cNvSpPr/>
            <p:nvPr/>
          </p:nvSpPr>
          <p:spPr>
            <a:xfrm>
              <a:off x="4367453" y="3821472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0" name="object 426">
              <a:extLst>
                <a:ext uri="{FF2B5EF4-FFF2-40B4-BE49-F238E27FC236}">
                  <a16:creationId xmlns:a16="http://schemas.microsoft.com/office/drawing/2014/main" id="{5B8CD1EC-0039-49B3-B2A6-544C47BA1F99}"/>
                </a:ext>
              </a:extLst>
            </p:cNvPr>
            <p:cNvSpPr/>
            <p:nvPr/>
          </p:nvSpPr>
          <p:spPr>
            <a:xfrm>
              <a:off x="4412746" y="3793514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1" name="object 427">
              <a:extLst>
                <a:ext uri="{FF2B5EF4-FFF2-40B4-BE49-F238E27FC236}">
                  <a16:creationId xmlns:a16="http://schemas.microsoft.com/office/drawing/2014/main" id="{D23374CB-B6B4-40FB-A827-1E9534EE11A5}"/>
                </a:ext>
              </a:extLst>
            </p:cNvPr>
            <p:cNvSpPr/>
            <p:nvPr/>
          </p:nvSpPr>
          <p:spPr>
            <a:xfrm>
              <a:off x="4450490" y="3688668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2" name="object 428">
              <a:extLst>
                <a:ext uri="{FF2B5EF4-FFF2-40B4-BE49-F238E27FC236}">
                  <a16:creationId xmlns:a16="http://schemas.microsoft.com/office/drawing/2014/main" id="{31256499-2994-43AC-A8E6-3E78C9169B3B}"/>
                </a:ext>
              </a:extLst>
            </p:cNvPr>
            <p:cNvSpPr/>
            <p:nvPr/>
          </p:nvSpPr>
          <p:spPr>
            <a:xfrm>
              <a:off x="4495783" y="449248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3" name="object 429">
              <a:extLst>
                <a:ext uri="{FF2B5EF4-FFF2-40B4-BE49-F238E27FC236}">
                  <a16:creationId xmlns:a16="http://schemas.microsoft.com/office/drawing/2014/main" id="{BAD9EC4D-0D03-4EA0-9A66-B7105C9B051A}"/>
                </a:ext>
              </a:extLst>
            </p:cNvPr>
            <p:cNvSpPr/>
            <p:nvPr/>
          </p:nvSpPr>
          <p:spPr>
            <a:xfrm>
              <a:off x="4541075" y="3758565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4" name="object 430">
              <a:extLst>
                <a:ext uri="{FF2B5EF4-FFF2-40B4-BE49-F238E27FC236}">
                  <a16:creationId xmlns:a16="http://schemas.microsoft.com/office/drawing/2014/main" id="{FDF151ED-1284-4831-B7CA-867C0CBB067E}"/>
                </a:ext>
              </a:extLst>
            </p:cNvPr>
            <p:cNvSpPr/>
            <p:nvPr/>
          </p:nvSpPr>
          <p:spPr>
            <a:xfrm>
              <a:off x="4586368" y="3583823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0889" y="60577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5" name="object 431">
              <a:extLst>
                <a:ext uri="{FF2B5EF4-FFF2-40B4-BE49-F238E27FC236}">
                  <a16:creationId xmlns:a16="http://schemas.microsoft.com/office/drawing/2014/main" id="{B2C00705-C6C9-4BB6-B2FD-404A7C49CCD4}"/>
                </a:ext>
              </a:extLst>
            </p:cNvPr>
            <p:cNvSpPr/>
            <p:nvPr/>
          </p:nvSpPr>
          <p:spPr>
            <a:xfrm>
              <a:off x="4624112" y="3653721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6" name="object 432">
              <a:extLst>
                <a:ext uri="{FF2B5EF4-FFF2-40B4-BE49-F238E27FC236}">
                  <a16:creationId xmlns:a16="http://schemas.microsoft.com/office/drawing/2014/main" id="{2D43CFBD-E43A-4429-AEFE-10D9073A96F8}"/>
                </a:ext>
              </a:extLst>
            </p:cNvPr>
            <p:cNvSpPr/>
            <p:nvPr/>
          </p:nvSpPr>
          <p:spPr>
            <a:xfrm>
              <a:off x="5107237" y="4108050"/>
              <a:ext cx="38100" cy="195775"/>
            </a:xfrm>
            <a:custGeom>
              <a:avLst/>
              <a:gdLst/>
              <a:ahLst/>
              <a:cxnLst/>
              <a:rect l="l" t="t" r="r" b="b"/>
              <a:pathLst>
                <a:path w="41275" h="212089">
                  <a:moveTo>
                    <a:pt x="0" y="212020"/>
                  </a:moveTo>
                  <a:lnTo>
                    <a:pt x="40889" y="212020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21202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7" name="object 433">
              <a:extLst>
                <a:ext uri="{FF2B5EF4-FFF2-40B4-BE49-F238E27FC236}">
                  <a16:creationId xmlns:a16="http://schemas.microsoft.com/office/drawing/2014/main" id="{8B4F31BF-9EA3-4A6E-99C9-5EA60285EADE}"/>
                </a:ext>
              </a:extLst>
            </p:cNvPr>
            <p:cNvSpPr/>
            <p:nvPr/>
          </p:nvSpPr>
          <p:spPr>
            <a:xfrm>
              <a:off x="5144982" y="4115040"/>
              <a:ext cx="45720" cy="188742"/>
            </a:xfrm>
            <a:custGeom>
              <a:avLst/>
              <a:gdLst/>
              <a:ahLst/>
              <a:cxnLst/>
              <a:rect l="l" t="t" r="r" b="b"/>
              <a:pathLst>
                <a:path w="49529" h="204470">
                  <a:moveTo>
                    <a:pt x="0" y="204448"/>
                  </a:moveTo>
                  <a:lnTo>
                    <a:pt x="49067" y="204448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204448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8" name="object 434">
              <a:extLst>
                <a:ext uri="{FF2B5EF4-FFF2-40B4-BE49-F238E27FC236}">
                  <a16:creationId xmlns:a16="http://schemas.microsoft.com/office/drawing/2014/main" id="{1FF76665-7782-4D3E-A95F-9EB017466FCD}"/>
                </a:ext>
              </a:extLst>
            </p:cNvPr>
            <p:cNvSpPr/>
            <p:nvPr/>
          </p:nvSpPr>
          <p:spPr>
            <a:xfrm>
              <a:off x="4994005" y="4024174"/>
              <a:ext cx="0" cy="195775"/>
            </a:xfrm>
            <a:custGeom>
              <a:avLst/>
              <a:gdLst/>
              <a:ahLst/>
              <a:cxnLst/>
              <a:rect l="l" t="t" r="r" b="b"/>
              <a:pathLst>
                <a:path h="212089">
                  <a:moveTo>
                    <a:pt x="0" y="0"/>
                  </a:moveTo>
                  <a:lnTo>
                    <a:pt x="0" y="212020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9" name="object 435">
              <a:extLst>
                <a:ext uri="{FF2B5EF4-FFF2-40B4-BE49-F238E27FC236}">
                  <a16:creationId xmlns:a16="http://schemas.microsoft.com/office/drawing/2014/main" id="{53482723-B7EF-4083-B4AF-6AFB99121374}"/>
                </a:ext>
              </a:extLst>
            </p:cNvPr>
            <p:cNvSpPr/>
            <p:nvPr/>
          </p:nvSpPr>
          <p:spPr>
            <a:xfrm>
              <a:off x="5039298" y="3989226"/>
              <a:ext cx="0" cy="230945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881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0" name="object 436">
              <a:extLst>
                <a:ext uri="{FF2B5EF4-FFF2-40B4-BE49-F238E27FC236}">
                  <a16:creationId xmlns:a16="http://schemas.microsoft.com/office/drawing/2014/main" id="{8556220E-C799-4AF0-A46D-FDB8C477E549}"/>
                </a:ext>
              </a:extLst>
            </p:cNvPr>
            <p:cNvSpPr/>
            <p:nvPr/>
          </p:nvSpPr>
          <p:spPr>
            <a:xfrm>
              <a:off x="5212921" y="4045143"/>
              <a:ext cx="0" cy="140091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443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1" name="object 437">
              <a:extLst>
                <a:ext uri="{FF2B5EF4-FFF2-40B4-BE49-F238E27FC236}">
                  <a16:creationId xmlns:a16="http://schemas.microsoft.com/office/drawing/2014/main" id="{5ACA843D-A0CB-4A74-8C88-79B7E8BC53D9}"/>
                </a:ext>
              </a:extLst>
            </p:cNvPr>
            <p:cNvSpPr/>
            <p:nvPr/>
          </p:nvSpPr>
          <p:spPr>
            <a:xfrm>
              <a:off x="4933615" y="4003205"/>
              <a:ext cx="38100" cy="168226"/>
            </a:xfrm>
            <a:custGeom>
              <a:avLst/>
              <a:gdLst/>
              <a:ahLst/>
              <a:cxnLst/>
              <a:rect l="l" t="t" r="r" b="b"/>
              <a:pathLst>
                <a:path w="41275" h="182245">
                  <a:moveTo>
                    <a:pt x="0" y="181731"/>
                  </a:moveTo>
                  <a:lnTo>
                    <a:pt x="40889" y="181731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181731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2" name="object 438">
              <a:extLst>
                <a:ext uri="{FF2B5EF4-FFF2-40B4-BE49-F238E27FC236}">
                  <a16:creationId xmlns:a16="http://schemas.microsoft.com/office/drawing/2014/main" id="{294529FD-732B-4BB4-96A5-86C48B22F7DB}"/>
                </a:ext>
              </a:extLst>
            </p:cNvPr>
            <p:cNvSpPr/>
            <p:nvPr/>
          </p:nvSpPr>
          <p:spPr>
            <a:xfrm>
              <a:off x="5084590" y="3947287"/>
              <a:ext cx="0" cy="223911"/>
            </a:xfrm>
            <a:custGeom>
              <a:avLst/>
              <a:gdLst/>
              <a:ahLst/>
              <a:cxnLst/>
              <a:rect l="l" t="t" r="r" b="b"/>
              <a:pathLst>
                <a:path h="242570">
                  <a:moveTo>
                    <a:pt x="0" y="0"/>
                  </a:moveTo>
                  <a:lnTo>
                    <a:pt x="0" y="242309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3" name="object 439">
              <a:extLst>
                <a:ext uri="{FF2B5EF4-FFF2-40B4-BE49-F238E27FC236}">
                  <a16:creationId xmlns:a16="http://schemas.microsoft.com/office/drawing/2014/main" id="{B51529F2-9325-4A70-A92F-82CB3C0BEFD8}"/>
                </a:ext>
              </a:extLst>
            </p:cNvPr>
            <p:cNvSpPr/>
            <p:nvPr/>
          </p:nvSpPr>
          <p:spPr>
            <a:xfrm>
              <a:off x="4888321" y="3996216"/>
              <a:ext cx="45720" cy="168226"/>
            </a:xfrm>
            <a:custGeom>
              <a:avLst/>
              <a:gdLst/>
              <a:ahLst/>
              <a:cxnLst/>
              <a:rect l="l" t="t" r="r" b="b"/>
              <a:pathLst>
                <a:path w="49529" h="182245">
                  <a:moveTo>
                    <a:pt x="0" y="181731"/>
                  </a:moveTo>
                  <a:lnTo>
                    <a:pt x="49067" y="181731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81731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4" name="object 440">
              <a:extLst>
                <a:ext uri="{FF2B5EF4-FFF2-40B4-BE49-F238E27FC236}">
                  <a16:creationId xmlns:a16="http://schemas.microsoft.com/office/drawing/2014/main" id="{41D8D19B-4204-44A3-83E6-09CECF6522AC}"/>
                </a:ext>
              </a:extLst>
            </p:cNvPr>
            <p:cNvSpPr/>
            <p:nvPr/>
          </p:nvSpPr>
          <p:spPr>
            <a:xfrm>
              <a:off x="4865675" y="3975246"/>
              <a:ext cx="0" cy="14712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015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5" name="object 441">
              <a:extLst>
                <a:ext uri="{FF2B5EF4-FFF2-40B4-BE49-F238E27FC236}">
                  <a16:creationId xmlns:a16="http://schemas.microsoft.com/office/drawing/2014/main" id="{D23ECB48-201D-41B9-94B8-F114826ADD87}"/>
                </a:ext>
              </a:extLst>
            </p:cNvPr>
            <p:cNvSpPr/>
            <p:nvPr/>
          </p:nvSpPr>
          <p:spPr>
            <a:xfrm>
              <a:off x="4820382" y="3898360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6" name="object 442">
              <a:extLst>
                <a:ext uri="{FF2B5EF4-FFF2-40B4-BE49-F238E27FC236}">
                  <a16:creationId xmlns:a16="http://schemas.microsoft.com/office/drawing/2014/main" id="{B83EF6AC-52BE-4A49-8437-E8255EE69575}"/>
                </a:ext>
              </a:extLst>
            </p:cNvPr>
            <p:cNvSpPr/>
            <p:nvPr/>
          </p:nvSpPr>
          <p:spPr>
            <a:xfrm>
              <a:off x="5258214" y="3961267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7" name="object 443">
              <a:extLst>
                <a:ext uri="{FF2B5EF4-FFF2-40B4-BE49-F238E27FC236}">
                  <a16:creationId xmlns:a16="http://schemas.microsoft.com/office/drawing/2014/main" id="{42D4306A-1FED-43F9-B610-6EF8C1A8DB71}"/>
                </a:ext>
              </a:extLst>
            </p:cNvPr>
            <p:cNvSpPr/>
            <p:nvPr/>
          </p:nvSpPr>
          <p:spPr>
            <a:xfrm>
              <a:off x="4778863" y="3870401"/>
              <a:ext cx="0" cy="140091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443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8" name="object 444">
              <a:extLst>
                <a:ext uri="{FF2B5EF4-FFF2-40B4-BE49-F238E27FC236}">
                  <a16:creationId xmlns:a16="http://schemas.microsoft.com/office/drawing/2014/main" id="{7CF125EC-D421-4428-BC34-9B35B6AB2896}"/>
                </a:ext>
              </a:extLst>
            </p:cNvPr>
            <p:cNvSpPr/>
            <p:nvPr/>
          </p:nvSpPr>
          <p:spPr>
            <a:xfrm>
              <a:off x="4737344" y="3849432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9" name="object 445">
              <a:extLst>
                <a:ext uri="{FF2B5EF4-FFF2-40B4-BE49-F238E27FC236}">
                  <a16:creationId xmlns:a16="http://schemas.microsoft.com/office/drawing/2014/main" id="{6A0A5D81-1871-4495-B904-D2FBFF168AEF}"/>
                </a:ext>
              </a:extLst>
            </p:cNvPr>
            <p:cNvSpPr/>
            <p:nvPr/>
          </p:nvSpPr>
          <p:spPr>
            <a:xfrm>
              <a:off x="5280861" y="3884380"/>
              <a:ext cx="38100" cy="77372"/>
            </a:xfrm>
            <a:custGeom>
              <a:avLst/>
              <a:gdLst/>
              <a:ahLst/>
              <a:cxnLst/>
              <a:rect l="l" t="t" r="r" b="b"/>
              <a:pathLst>
                <a:path w="41275" h="83819">
                  <a:moveTo>
                    <a:pt x="40889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0889" y="83293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0" name="object 446">
              <a:extLst>
                <a:ext uri="{FF2B5EF4-FFF2-40B4-BE49-F238E27FC236}">
                  <a16:creationId xmlns:a16="http://schemas.microsoft.com/office/drawing/2014/main" id="{443E4F74-6E2B-4055-ADAF-7182ACBD9796}"/>
                </a:ext>
              </a:extLst>
            </p:cNvPr>
            <p:cNvSpPr/>
            <p:nvPr/>
          </p:nvSpPr>
          <p:spPr>
            <a:xfrm>
              <a:off x="5318604" y="3856421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1" name="object 447">
              <a:extLst>
                <a:ext uri="{FF2B5EF4-FFF2-40B4-BE49-F238E27FC236}">
                  <a16:creationId xmlns:a16="http://schemas.microsoft.com/office/drawing/2014/main" id="{58D89B25-3AA9-4DD5-8C5E-E2FC4C29E2CA}"/>
                </a:ext>
              </a:extLst>
            </p:cNvPr>
            <p:cNvSpPr/>
            <p:nvPr/>
          </p:nvSpPr>
          <p:spPr>
            <a:xfrm>
              <a:off x="4692052" y="3765555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2" name="object 448">
              <a:extLst>
                <a:ext uri="{FF2B5EF4-FFF2-40B4-BE49-F238E27FC236}">
                  <a16:creationId xmlns:a16="http://schemas.microsoft.com/office/drawing/2014/main" id="{16BB51E1-8F45-4B82-9B4E-335B1AEB88D8}"/>
                </a:ext>
              </a:extLst>
            </p:cNvPr>
            <p:cNvSpPr/>
            <p:nvPr/>
          </p:nvSpPr>
          <p:spPr>
            <a:xfrm>
              <a:off x="5363897" y="3779535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3" name="object 449">
              <a:extLst>
                <a:ext uri="{FF2B5EF4-FFF2-40B4-BE49-F238E27FC236}">
                  <a16:creationId xmlns:a16="http://schemas.microsoft.com/office/drawing/2014/main" id="{6761698A-AF24-4146-BDE1-36B0622BEB78}"/>
                </a:ext>
              </a:extLst>
            </p:cNvPr>
            <p:cNvSpPr/>
            <p:nvPr/>
          </p:nvSpPr>
          <p:spPr>
            <a:xfrm>
              <a:off x="5409190" y="3681679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4" name="object 450">
              <a:extLst>
                <a:ext uri="{FF2B5EF4-FFF2-40B4-BE49-F238E27FC236}">
                  <a16:creationId xmlns:a16="http://schemas.microsoft.com/office/drawing/2014/main" id="{3265D611-6AAD-473F-9A56-0A29D2648FC6}"/>
                </a:ext>
              </a:extLst>
            </p:cNvPr>
            <p:cNvSpPr/>
            <p:nvPr/>
          </p:nvSpPr>
          <p:spPr>
            <a:xfrm>
              <a:off x="5454483" y="3576834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19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5" name="object 451">
              <a:extLst>
                <a:ext uri="{FF2B5EF4-FFF2-40B4-BE49-F238E27FC236}">
                  <a16:creationId xmlns:a16="http://schemas.microsoft.com/office/drawing/2014/main" id="{E10A984F-7DF0-431B-82A6-47C5FD5E7DDF}"/>
                </a:ext>
              </a:extLst>
            </p:cNvPr>
            <p:cNvSpPr/>
            <p:nvPr/>
          </p:nvSpPr>
          <p:spPr>
            <a:xfrm>
              <a:off x="5492227" y="3492958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6" name="object 452">
              <a:extLst>
                <a:ext uri="{FF2B5EF4-FFF2-40B4-BE49-F238E27FC236}">
                  <a16:creationId xmlns:a16="http://schemas.microsoft.com/office/drawing/2014/main" id="{968876E3-A3F6-4D0B-8A1B-B2AFF62E3C3E}"/>
                </a:ext>
              </a:extLst>
            </p:cNvPr>
            <p:cNvSpPr/>
            <p:nvPr/>
          </p:nvSpPr>
          <p:spPr>
            <a:xfrm>
              <a:off x="5537520" y="3367143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7" name="object 453">
              <a:extLst>
                <a:ext uri="{FF2B5EF4-FFF2-40B4-BE49-F238E27FC236}">
                  <a16:creationId xmlns:a16="http://schemas.microsoft.com/office/drawing/2014/main" id="{7744B861-DBF5-411E-8D53-0F7D51023C91}"/>
                </a:ext>
              </a:extLst>
            </p:cNvPr>
            <p:cNvSpPr/>
            <p:nvPr/>
          </p:nvSpPr>
          <p:spPr>
            <a:xfrm>
              <a:off x="5582813" y="452044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8" name="object 454">
              <a:extLst>
                <a:ext uri="{FF2B5EF4-FFF2-40B4-BE49-F238E27FC236}">
                  <a16:creationId xmlns:a16="http://schemas.microsoft.com/office/drawing/2014/main" id="{772BAB2D-8A79-4364-9D46-8EC5F80F8F43}"/>
                </a:ext>
              </a:extLst>
            </p:cNvPr>
            <p:cNvSpPr/>
            <p:nvPr/>
          </p:nvSpPr>
          <p:spPr>
            <a:xfrm>
              <a:off x="5628106" y="322035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9" name="object 455">
              <a:extLst>
                <a:ext uri="{FF2B5EF4-FFF2-40B4-BE49-F238E27FC236}">
                  <a16:creationId xmlns:a16="http://schemas.microsoft.com/office/drawing/2014/main" id="{EBDC56B2-1CE3-443C-9A94-D654B52FFC40}"/>
                </a:ext>
              </a:extLst>
            </p:cNvPr>
            <p:cNvSpPr/>
            <p:nvPr/>
          </p:nvSpPr>
          <p:spPr>
            <a:xfrm>
              <a:off x="5665850" y="319240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0" name="object 456">
              <a:extLst>
                <a:ext uri="{FF2B5EF4-FFF2-40B4-BE49-F238E27FC236}">
                  <a16:creationId xmlns:a16="http://schemas.microsoft.com/office/drawing/2014/main" id="{19312666-4319-4719-B2CE-98613610008F}"/>
                </a:ext>
              </a:extLst>
            </p:cNvPr>
            <p:cNvSpPr/>
            <p:nvPr/>
          </p:nvSpPr>
          <p:spPr>
            <a:xfrm>
              <a:off x="5711143" y="3031637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1" name="object 457">
              <a:extLst>
                <a:ext uri="{FF2B5EF4-FFF2-40B4-BE49-F238E27FC236}">
                  <a16:creationId xmlns:a16="http://schemas.microsoft.com/office/drawing/2014/main" id="{397E96F4-3C79-4D19-A3DC-0F370AC474F5}"/>
                </a:ext>
              </a:extLst>
            </p:cNvPr>
            <p:cNvSpPr/>
            <p:nvPr/>
          </p:nvSpPr>
          <p:spPr>
            <a:xfrm>
              <a:off x="5756435" y="2954751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2" name="object 458">
              <a:extLst>
                <a:ext uri="{FF2B5EF4-FFF2-40B4-BE49-F238E27FC236}">
                  <a16:creationId xmlns:a16="http://schemas.microsoft.com/office/drawing/2014/main" id="{02C6A52F-8DBF-4BED-91E2-377BF26E430E}"/>
                </a:ext>
              </a:extLst>
            </p:cNvPr>
            <p:cNvSpPr/>
            <p:nvPr/>
          </p:nvSpPr>
          <p:spPr>
            <a:xfrm>
              <a:off x="5801729" y="3073576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3" name="object 459">
              <a:extLst>
                <a:ext uri="{FF2B5EF4-FFF2-40B4-BE49-F238E27FC236}">
                  <a16:creationId xmlns:a16="http://schemas.microsoft.com/office/drawing/2014/main" id="{796D931C-86AB-4708-882B-447CC42EF2A7}"/>
                </a:ext>
              </a:extLst>
            </p:cNvPr>
            <p:cNvSpPr/>
            <p:nvPr/>
          </p:nvSpPr>
          <p:spPr>
            <a:xfrm>
              <a:off x="5884765" y="3073576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4" name="object 460">
              <a:extLst>
                <a:ext uri="{FF2B5EF4-FFF2-40B4-BE49-F238E27FC236}">
                  <a16:creationId xmlns:a16="http://schemas.microsoft.com/office/drawing/2014/main" id="{8446FCC3-18E2-4C6E-A39F-53C7916B6392}"/>
                </a:ext>
              </a:extLst>
            </p:cNvPr>
            <p:cNvSpPr/>
            <p:nvPr/>
          </p:nvSpPr>
          <p:spPr>
            <a:xfrm>
              <a:off x="5847022" y="3059596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5" name="object 461">
              <a:extLst>
                <a:ext uri="{FF2B5EF4-FFF2-40B4-BE49-F238E27FC236}">
                  <a16:creationId xmlns:a16="http://schemas.microsoft.com/office/drawing/2014/main" id="{0B8946C3-583A-494D-9DE6-6D00D467F3B4}"/>
                </a:ext>
              </a:extLst>
            </p:cNvPr>
            <p:cNvSpPr/>
            <p:nvPr/>
          </p:nvSpPr>
          <p:spPr>
            <a:xfrm>
              <a:off x="5975351" y="3178421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6" name="object 462">
              <a:extLst>
                <a:ext uri="{FF2B5EF4-FFF2-40B4-BE49-F238E27FC236}">
                  <a16:creationId xmlns:a16="http://schemas.microsoft.com/office/drawing/2014/main" id="{936B1413-41E5-4B57-9456-E2A42364017A}"/>
                </a:ext>
              </a:extLst>
            </p:cNvPr>
            <p:cNvSpPr/>
            <p:nvPr/>
          </p:nvSpPr>
          <p:spPr>
            <a:xfrm>
              <a:off x="5930059" y="3136482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7" name="object 463">
              <a:extLst>
                <a:ext uri="{FF2B5EF4-FFF2-40B4-BE49-F238E27FC236}">
                  <a16:creationId xmlns:a16="http://schemas.microsoft.com/office/drawing/2014/main" id="{F507E335-3EA2-4FA8-9273-C81169DF2D85}"/>
                </a:ext>
              </a:extLst>
            </p:cNvPr>
            <p:cNvSpPr/>
            <p:nvPr/>
          </p:nvSpPr>
          <p:spPr>
            <a:xfrm>
              <a:off x="6020645" y="3290256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0889" y="3786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8" name="object 464">
              <a:extLst>
                <a:ext uri="{FF2B5EF4-FFF2-40B4-BE49-F238E27FC236}">
                  <a16:creationId xmlns:a16="http://schemas.microsoft.com/office/drawing/2014/main" id="{6051630D-1C1B-469F-B7DD-CAB0FD06685E}"/>
                </a:ext>
              </a:extLst>
            </p:cNvPr>
            <p:cNvSpPr/>
            <p:nvPr/>
          </p:nvSpPr>
          <p:spPr>
            <a:xfrm>
              <a:off x="6058388" y="456937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9" name="object 465">
              <a:extLst>
                <a:ext uri="{FF2B5EF4-FFF2-40B4-BE49-F238E27FC236}">
                  <a16:creationId xmlns:a16="http://schemas.microsoft.com/office/drawing/2014/main" id="{7B199778-2011-44E3-9954-46DD44C26FA2}"/>
                </a:ext>
              </a:extLst>
            </p:cNvPr>
            <p:cNvSpPr/>
            <p:nvPr/>
          </p:nvSpPr>
          <p:spPr>
            <a:xfrm>
              <a:off x="6103682" y="364673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0" name="object 466">
              <a:extLst>
                <a:ext uri="{FF2B5EF4-FFF2-40B4-BE49-F238E27FC236}">
                  <a16:creationId xmlns:a16="http://schemas.microsoft.com/office/drawing/2014/main" id="{7A8FE79D-AF63-4866-92F7-819EC3746F18}"/>
                </a:ext>
              </a:extLst>
            </p:cNvPr>
            <p:cNvSpPr/>
            <p:nvPr/>
          </p:nvSpPr>
          <p:spPr>
            <a:xfrm>
              <a:off x="6232012" y="4541411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1" name="object 467">
              <a:extLst>
                <a:ext uri="{FF2B5EF4-FFF2-40B4-BE49-F238E27FC236}">
                  <a16:creationId xmlns:a16="http://schemas.microsoft.com/office/drawing/2014/main" id="{AE347F5A-ACA6-4D87-9C6B-3EE66D5DDD0C}"/>
                </a:ext>
              </a:extLst>
            </p:cNvPr>
            <p:cNvSpPr/>
            <p:nvPr/>
          </p:nvSpPr>
          <p:spPr>
            <a:xfrm>
              <a:off x="6277304" y="4541411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2" name="object 468">
              <a:extLst>
                <a:ext uri="{FF2B5EF4-FFF2-40B4-BE49-F238E27FC236}">
                  <a16:creationId xmlns:a16="http://schemas.microsoft.com/office/drawing/2014/main" id="{1A88A8BC-B1B2-40A8-9364-46F1F98FB3C9}"/>
                </a:ext>
              </a:extLst>
            </p:cNvPr>
            <p:cNvSpPr/>
            <p:nvPr/>
          </p:nvSpPr>
          <p:spPr>
            <a:xfrm>
              <a:off x="7145419" y="4513452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3" name="object 469">
              <a:extLst>
                <a:ext uri="{FF2B5EF4-FFF2-40B4-BE49-F238E27FC236}">
                  <a16:creationId xmlns:a16="http://schemas.microsoft.com/office/drawing/2014/main" id="{098380F6-CA00-4B6A-97F6-7DA091EC5820}"/>
                </a:ext>
              </a:extLst>
            </p:cNvPr>
            <p:cNvSpPr/>
            <p:nvPr/>
          </p:nvSpPr>
          <p:spPr>
            <a:xfrm>
              <a:off x="6148975" y="4555390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4" name="object 470">
              <a:extLst>
                <a:ext uri="{FF2B5EF4-FFF2-40B4-BE49-F238E27FC236}">
                  <a16:creationId xmlns:a16="http://schemas.microsoft.com/office/drawing/2014/main" id="{538A549C-7A41-45DA-8FDF-28E674C9AA4E}"/>
                </a:ext>
              </a:extLst>
            </p:cNvPr>
            <p:cNvSpPr/>
            <p:nvPr/>
          </p:nvSpPr>
          <p:spPr>
            <a:xfrm>
              <a:off x="6194268" y="4548401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5" name="object 471">
              <a:extLst>
                <a:ext uri="{FF2B5EF4-FFF2-40B4-BE49-F238E27FC236}">
                  <a16:creationId xmlns:a16="http://schemas.microsoft.com/office/drawing/2014/main" id="{D0849FD2-41CF-4F53-97A8-C900002CDF02}"/>
                </a:ext>
              </a:extLst>
            </p:cNvPr>
            <p:cNvSpPr/>
            <p:nvPr/>
          </p:nvSpPr>
          <p:spPr>
            <a:xfrm>
              <a:off x="7017089" y="4499473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20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6" name="object 472">
              <a:extLst>
                <a:ext uri="{FF2B5EF4-FFF2-40B4-BE49-F238E27FC236}">
                  <a16:creationId xmlns:a16="http://schemas.microsoft.com/office/drawing/2014/main" id="{F965D9F7-332E-4A1B-98EE-93E7B6AF6EC0}"/>
                </a:ext>
              </a:extLst>
            </p:cNvPr>
            <p:cNvSpPr/>
            <p:nvPr/>
          </p:nvSpPr>
          <p:spPr>
            <a:xfrm>
              <a:off x="6971796" y="4492484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20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7" name="object 473">
              <a:extLst>
                <a:ext uri="{FF2B5EF4-FFF2-40B4-BE49-F238E27FC236}">
                  <a16:creationId xmlns:a16="http://schemas.microsoft.com/office/drawing/2014/main" id="{AEDDFEA5-15C5-4E80-B1A2-95C1377A655B}"/>
                </a:ext>
              </a:extLst>
            </p:cNvPr>
            <p:cNvSpPr/>
            <p:nvPr/>
          </p:nvSpPr>
          <p:spPr>
            <a:xfrm>
              <a:off x="7100126" y="4506463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8" name="object 474">
              <a:extLst>
                <a:ext uri="{FF2B5EF4-FFF2-40B4-BE49-F238E27FC236}">
                  <a16:creationId xmlns:a16="http://schemas.microsoft.com/office/drawing/2014/main" id="{74E2EEE9-706C-46E7-AC7E-29035B6C1E31}"/>
                </a:ext>
              </a:extLst>
            </p:cNvPr>
            <p:cNvSpPr/>
            <p:nvPr/>
          </p:nvSpPr>
          <p:spPr>
            <a:xfrm>
              <a:off x="6322597" y="4499473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9" name="object 475">
              <a:extLst>
                <a:ext uri="{FF2B5EF4-FFF2-40B4-BE49-F238E27FC236}">
                  <a16:creationId xmlns:a16="http://schemas.microsoft.com/office/drawing/2014/main" id="{E24739B8-C1B4-4CE4-9E3F-EEF28F3CF390}"/>
                </a:ext>
              </a:extLst>
            </p:cNvPr>
            <p:cNvSpPr/>
            <p:nvPr/>
          </p:nvSpPr>
          <p:spPr>
            <a:xfrm>
              <a:off x="6367891" y="4492483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0889" y="60577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0" name="object 476">
              <a:extLst>
                <a:ext uri="{FF2B5EF4-FFF2-40B4-BE49-F238E27FC236}">
                  <a16:creationId xmlns:a16="http://schemas.microsoft.com/office/drawing/2014/main" id="{BA54A303-5142-4832-A3A7-F537084B4901}"/>
                </a:ext>
              </a:extLst>
            </p:cNvPr>
            <p:cNvSpPr/>
            <p:nvPr/>
          </p:nvSpPr>
          <p:spPr>
            <a:xfrm>
              <a:off x="7062383" y="4499473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1" name="object 477">
              <a:extLst>
                <a:ext uri="{FF2B5EF4-FFF2-40B4-BE49-F238E27FC236}">
                  <a16:creationId xmlns:a16="http://schemas.microsoft.com/office/drawing/2014/main" id="{431D17BF-AA39-47A4-9E7C-8B73E247C287}"/>
                </a:ext>
              </a:extLst>
            </p:cNvPr>
            <p:cNvSpPr/>
            <p:nvPr/>
          </p:nvSpPr>
          <p:spPr>
            <a:xfrm>
              <a:off x="6405634" y="4492483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2" name="object 478">
              <a:extLst>
                <a:ext uri="{FF2B5EF4-FFF2-40B4-BE49-F238E27FC236}">
                  <a16:creationId xmlns:a16="http://schemas.microsoft.com/office/drawing/2014/main" id="{414432F8-B71D-4ED6-B298-EE11084AD9B1}"/>
                </a:ext>
              </a:extLst>
            </p:cNvPr>
            <p:cNvSpPr/>
            <p:nvPr/>
          </p:nvSpPr>
          <p:spPr>
            <a:xfrm>
              <a:off x="6450928" y="4492483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3" name="object 479">
              <a:extLst>
                <a:ext uri="{FF2B5EF4-FFF2-40B4-BE49-F238E27FC236}">
                  <a16:creationId xmlns:a16="http://schemas.microsoft.com/office/drawing/2014/main" id="{AF45CD0F-505F-4AE8-B9E7-AD8BAFEBBCC0}"/>
                </a:ext>
              </a:extLst>
            </p:cNvPr>
            <p:cNvSpPr/>
            <p:nvPr/>
          </p:nvSpPr>
          <p:spPr>
            <a:xfrm>
              <a:off x="6798174" y="4492484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4" name="object 480">
              <a:extLst>
                <a:ext uri="{FF2B5EF4-FFF2-40B4-BE49-F238E27FC236}">
                  <a16:creationId xmlns:a16="http://schemas.microsoft.com/office/drawing/2014/main" id="{5A9CDBEE-2771-4FA9-A8E5-D9854A9FE0E9}"/>
                </a:ext>
              </a:extLst>
            </p:cNvPr>
            <p:cNvSpPr/>
            <p:nvPr/>
          </p:nvSpPr>
          <p:spPr>
            <a:xfrm>
              <a:off x="6496220" y="4492483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5" name="object 481">
              <a:extLst>
                <a:ext uri="{FF2B5EF4-FFF2-40B4-BE49-F238E27FC236}">
                  <a16:creationId xmlns:a16="http://schemas.microsoft.com/office/drawing/2014/main" id="{CA2986BE-AAE2-493B-A2EB-7E33BC8A320E}"/>
                </a:ext>
              </a:extLst>
            </p:cNvPr>
            <p:cNvSpPr/>
            <p:nvPr/>
          </p:nvSpPr>
          <p:spPr>
            <a:xfrm>
              <a:off x="6541513" y="4492483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6" name="object 482">
              <a:extLst>
                <a:ext uri="{FF2B5EF4-FFF2-40B4-BE49-F238E27FC236}">
                  <a16:creationId xmlns:a16="http://schemas.microsoft.com/office/drawing/2014/main" id="{7C633D03-749B-4049-86DD-0BEEE8CC676B}"/>
                </a:ext>
              </a:extLst>
            </p:cNvPr>
            <p:cNvSpPr/>
            <p:nvPr/>
          </p:nvSpPr>
          <p:spPr>
            <a:xfrm>
              <a:off x="6579258" y="4492483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7" name="object 483">
              <a:extLst>
                <a:ext uri="{FF2B5EF4-FFF2-40B4-BE49-F238E27FC236}">
                  <a16:creationId xmlns:a16="http://schemas.microsoft.com/office/drawing/2014/main" id="{F0387963-F8C3-461B-B7D2-F55CE2FF2C0C}"/>
                </a:ext>
              </a:extLst>
            </p:cNvPr>
            <p:cNvSpPr/>
            <p:nvPr/>
          </p:nvSpPr>
          <p:spPr>
            <a:xfrm>
              <a:off x="7190712" y="4506462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8" name="object 484">
              <a:extLst>
                <a:ext uri="{FF2B5EF4-FFF2-40B4-BE49-F238E27FC236}">
                  <a16:creationId xmlns:a16="http://schemas.microsoft.com/office/drawing/2014/main" id="{9B013858-2B15-429C-BA20-693D072FB458}"/>
                </a:ext>
              </a:extLst>
            </p:cNvPr>
            <p:cNvSpPr/>
            <p:nvPr/>
          </p:nvSpPr>
          <p:spPr>
            <a:xfrm>
              <a:off x="6715136" y="4492483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9" name="object 485">
              <a:extLst>
                <a:ext uri="{FF2B5EF4-FFF2-40B4-BE49-F238E27FC236}">
                  <a16:creationId xmlns:a16="http://schemas.microsoft.com/office/drawing/2014/main" id="{A8CC0926-B86D-40F0-9E27-77009389E0B9}"/>
                </a:ext>
              </a:extLst>
            </p:cNvPr>
            <p:cNvSpPr/>
            <p:nvPr/>
          </p:nvSpPr>
          <p:spPr>
            <a:xfrm>
              <a:off x="6926503" y="4492484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0" name="object 486">
              <a:extLst>
                <a:ext uri="{FF2B5EF4-FFF2-40B4-BE49-F238E27FC236}">
                  <a16:creationId xmlns:a16="http://schemas.microsoft.com/office/drawing/2014/main" id="{EB804F50-65B7-491A-94BB-711EF5052B30}"/>
                </a:ext>
              </a:extLst>
            </p:cNvPr>
            <p:cNvSpPr/>
            <p:nvPr/>
          </p:nvSpPr>
          <p:spPr>
            <a:xfrm>
              <a:off x="6624550" y="4492482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1" name="object 487">
              <a:extLst>
                <a:ext uri="{FF2B5EF4-FFF2-40B4-BE49-F238E27FC236}">
                  <a16:creationId xmlns:a16="http://schemas.microsoft.com/office/drawing/2014/main" id="{2B8616F3-0C49-453D-84FA-BCDC6C2C2CC9}"/>
                </a:ext>
              </a:extLst>
            </p:cNvPr>
            <p:cNvSpPr/>
            <p:nvPr/>
          </p:nvSpPr>
          <p:spPr>
            <a:xfrm>
              <a:off x="6669844" y="4492482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2" name="object 488">
              <a:extLst>
                <a:ext uri="{FF2B5EF4-FFF2-40B4-BE49-F238E27FC236}">
                  <a16:creationId xmlns:a16="http://schemas.microsoft.com/office/drawing/2014/main" id="{993781CB-70D4-4223-BAD1-BA73D8A012AC}"/>
                </a:ext>
              </a:extLst>
            </p:cNvPr>
            <p:cNvSpPr/>
            <p:nvPr/>
          </p:nvSpPr>
          <p:spPr>
            <a:xfrm>
              <a:off x="6752880" y="4492483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3" name="object 489">
              <a:extLst>
                <a:ext uri="{FF2B5EF4-FFF2-40B4-BE49-F238E27FC236}">
                  <a16:creationId xmlns:a16="http://schemas.microsoft.com/office/drawing/2014/main" id="{E7B34EC6-8E48-46D6-BD68-93233292220E}"/>
                </a:ext>
              </a:extLst>
            </p:cNvPr>
            <p:cNvSpPr/>
            <p:nvPr/>
          </p:nvSpPr>
          <p:spPr>
            <a:xfrm>
              <a:off x="6843466" y="4492483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4" name="object 490">
              <a:extLst>
                <a:ext uri="{FF2B5EF4-FFF2-40B4-BE49-F238E27FC236}">
                  <a16:creationId xmlns:a16="http://schemas.microsoft.com/office/drawing/2014/main" id="{2E317D21-CEFD-4B59-8B12-9FC7B29313FE}"/>
                </a:ext>
              </a:extLst>
            </p:cNvPr>
            <p:cNvSpPr/>
            <p:nvPr/>
          </p:nvSpPr>
          <p:spPr>
            <a:xfrm>
              <a:off x="6888759" y="4492483"/>
              <a:ext cx="38100" cy="14068"/>
            </a:xfrm>
            <a:custGeom>
              <a:avLst/>
              <a:gdLst/>
              <a:ahLst/>
              <a:cxnLst/>
              <a:rect l="l" t="t" r="r" b="b"/>
              <a:pathLst>
                <a:path w="41275" h="15239">
                  <a:moveTo>
                    <a:pt x="40889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0889" y="15144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5" name="object 491">
              <a:extLst>
                <a:ext uri="{FF2B5EF4-FFF2-40B4-BE49-F238E27FC236}">
                  <a16:creationId xmlns:a16="http://schemas.microsoft.com/office/drawing/2014/main" id="{C5BB34E8-91CF-4B91-AA55-49F71793552D}"/>
                </a:ext>
              </a:extLst>
            </p:cNvPr>
            <p:cNvSpPr/>
            <p:nvPr/>
          </p:nvSpPr>
          <p:spPr>
            <a:xfrm>
              <a:off x="7236005" y="3010668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6" name="object 492">
              <a:extLst>
                <a:ext uri="{FF2B5EF4-FFF2-40B4-BE49-F238E27FC236}">
                  <a16:creationId xmlns:a16="http://schemas.microsoft.com/office/drawing/2014/main" id="{C6C294EB-9634-4763-9F34-21A654DF0D68}"/>
                </a:ext>
              </a:extLst>
            </p:cNvPr>
            <p:cNvSpPr/>
            <p:nvPr/>
          </p:nvSpPr>
          <p:spPr>
            <a:xfrm>
              <a:off x="7281298" y="2870875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0889" y="60577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7" name="object 493">
              <a:extLst>
                <a:ext uri="{FF2B5EF4-FFF2-40B4-BE49-F238E27FC236}">
                  <a16:creationId xmlns:a16="http://schemas.microsoft.com/office/drawing/2014/main" id="{646546C9-B6DD-4B59-9875-C00A86BA0E70}"/>
                </a:ext>
              </a:extLst>
            </p:cNvPr>
            <p:cNvSpPr/>
            <p:nvPr/>
          </p:nvSpPr>
          <p:spPr>
            <a:xfrm>
              <a:off x="7319042" y="3052607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8" name="object 494">
              <a:extLst>
                <a:ext uri="{FF2B5EF4-FFF2-40B4-BE49-F238E27FC236}">
                  <a16:creationId xmlns:a16="http://schemas.microsoft.com/office/drawing/2014/main" id="{4C2C3407-5609-4D8F-BFEF-ACCAF8007496}"/>
                </a:ext>
              </a:extLst>
            </p:cNvPr>
            <p:cNvSpPr/>
            <p:nvPr/>
          </p:nvSpPr>
          <p:spPr>
            <a:xfrm>
              <a:off x="7364335" y="3045617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9" name="object 495">
              <a:extLst>
                <a:ext uri="{FF2B5EF4-FFF2-40B4-BE49-F238E27FC236}">
                  <a16:creationId xmlns:a16="http://schemas.microsoft.com/office/drawing/2014/main" id="{2F741910-4C39-4888-9853-44BDE15ABDA7}"/>
                </a:ext>
              </a:extLst>
            </p:cNvPr>
            <p:cNvSpPr/>
            <p:nvPr/>
          </p:nvSpPr>
          <p:spPr>
            <a:xfrm>
              <a:off x="7432274" y="3213369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0" name="object 496">
              <a:extLst>
                <a:ext uri="{FF2B5EF4-FFF2-40B4-BE49-F238E27FC236}">
                  <a16:creationId xmlns:a16="http://schemas.microsoft.com/office/drawing/2014/main" id="{10A5F584-A2A6-4143-B6C1-7129902B662A}"/>
                </a:ext>
              </a:extLst>
            </p:cNvPr>
            <p:cNvSpPr/>
            <p:nvPr/>
          </p:nvSpPr>
          <p:spPr>
            <a:xfrm>
              <a:off x="7473792" y="3108525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1" name="object 497">
              <a:extLst>
                <a:ext uri="{FF2B5EF4-FFF2-40B4-BE49-F238E27FC236}">
                  <a16:creationId xmlns:a16="http://schemas.microsoft.com/office/drawing/2014/main" id="{492A4606-B056-44C2-B035-9E312484E3F5}"/>
                </a:ext>
              </a:extLst>
            </p:cNvPr>
            <p:cNvSpPr/>
            <p:nvPr/>
          </p:nvSpPr>
          <p:spPr>
            <a:xfrm>
              <a:off x="7647415" y="3458009"/>
              <a:ext cx="0" cy="168226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0"/>
                  </a:moveTo>
                  <a:lnTo>
                    <a:pt x="0" y="181731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2" name="object 498">
              <a:extLst>
                <a:ext uri="{FF2B5EF4-FFF2-40B4-BE49-F238E27FC236}">
                  <a16:creationId xmlns:a16="http://schemas.microsoft.com/office/drawing/2014/main" id="{3F9B5AFC-0D41-4D23-9B1C-6B219458BEAB}"/>
                </a:ext>
              </a:extLst>
            </p:cNvPr>
            <p:cNvSpPr/>
            <p:nvPr/>
          </p:nvSpPr>
          <p:spPr>
            <a:xfrm>
              <a:off x="7688934" y="3416071"/>
              <a:ext cx="0" cy="182294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0"/>
                  </a:moveTo>
                  <a:lnTo>
                    <a:pt x="0" y="196876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3" name="object 499">
              <a:extLst>
                <a:ext uri="{FF2B5EF4-FFF2-40B4-BE49-F238E27FC236}">
                  <a16:creationId xmlns:a16="http://schemas.microsoft.com/office/drawing/2014/main" id="{A89C25A6-F0AD-49C5-ABA8-933CB9EABBC1}"/>
                </a:ext>
              </a:extLst>
            </p:cNvPr>
            <p:cNvSpPr/>
            <p:nvPr/>
          </p:nvSpPr>
          <p:spPr>
            <a:xfrm>
              <a:off x="7515311" y="3374133"/>
              <a:ext cx="0" cy="140091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443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4" name="object 500">
              <a:extLst>
                <a:ext uri="{FF2B5EF4-FFF2-40B4-BE49-F238E27FC236}">
                  <a16:creationId xmlns:a16="http://schemas.microsoft.com/office/drawing/2014/main" id="{E2359B85-A470-42FD-B2F0-0FA53BABB113}"/>
                </a:ext>
              </a:extLst>
            </p:cNvPr>
            <p:cNvSpPr/>
            <p:nvPr/>
          </p:nvSpPr>
          <p:spPr>
            <a:xfrm>
              <a:off x="7605897" y="3290256"/>
              <a:ext cx="0" cy="14712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015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5" name="object 501">
              <a:extLst>
                <a:ext uri="{FF2B5EF4-FFF2-40B4-BE49-F238E27FC236}">
                  <a16:creationId xmlns:a16="http://schemas.microsoft.com/office/drawing/2014/main" id="{65591848-BF30-4959-9757-9C265F6051F3}"/>
                </a:ext>
              </a:extLst>
            </p:cNvPr>
            <p:cNvSpPr/>
            <p:nvPr/>
          </p:nvSpPr>
          <p:spPr>
            <a:xfrm>
              <a:off x="7560604" y="3262298"/>
              <a:ext cx="0" cy="168226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0"/>
                  </a:moveTo>
                  <a:lnTo>
                    <a:pt x="0" y="181731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6" name="object 502">
              <a:extLst>
                <a:ext uri="{FF2B5EF4-FFF2-40B4-BE49-F238E27FC236}">
                  <a16:creationId xmlns:a16="http://schemas.microsoft.com/office/drawing/2014/main" id="{91A4A6EA-E9CB-4627-9249-4E63CCF171A9}"/>
                </a:ext>
              </a:extLst>
            </p:cNvPr>
            <p:cNvSpPr/>
            <p:nvPr/>
          </p:nvSpPr>
          <p:spPr>
            <a:xfrm>
              <a:off x="7734227" y="3045617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7" name="object 503">
              <a:extLst>
                <a:ext uri="{FF2B5EF4-FFF2-40B4-BE49-F238E27FC236}">
                  <a16:creationId xmlns:a16="http://schemas.microsoft.com/office/drawing/2014/main" id="{666C67E2-72A4-4C60-AA78-C18DFCE822C8}"/>
                </a:ext>
              </a:extLst>
            </p:cNvPr>
            <p:cNvSpPr/>
            <p:nvPr/>
          </p:nvSpPr>
          <p:spPr>
            <a:xfrm>
              <a:off x="7907851" y="3017659"/>
              <a:ext cx="0" cy="154158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587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8" name="object 504">
              <a:extLst>
                <a:ext uri="{FF2B5EF4-FFF2-40B4-BE49-F238E27FC236}">
                  <a16:creationId xmlns:a16="http://schemas.microsoft.com/office/drawing/2014/main" id="{2055B5D1-CF47-4881-B0C0-5664BB27ED63}"/>
                </a:ext>
              </a:extLst>
            </p:cNvPr>
            <p:cNvSpPr/>
            <p:nvPr/>
          </p:nvSpPr>
          <p:spPr>
            <a:xfrm>
              <a:off x="7779520" y="3003679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9" name="object 505">
              <a:extLst>
                <a:ext uri="{FF2B5EF4-FFF2-40B4-BE49-F238E27FC236}">
                  <a16:creationId xmlns:a16="http://schemas.microsoft.com/office/drawing/2014/main" id="{4646BBD5-408D-44C3-A2E5-C8B7076E95C4}"/>
                </a:ext>
              </a:extLst>
            </p:cNvPr>
            <p:cNvSpPr/>
            <p:nvPr/>
          </p:nvSpPr>
          <p:spPr>
            <a:xfrm>
              <a:off x="7821038" y="2940772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0" name="object 506">
              <a:extLst>
                <a:ext uri="{FF2B5EF4-FFF2-40B4-BE49-F238E27FC236}">
                  <a16:creationId xmlns:a16="http://schemas.microsoft.com/office/drawing/2014/main" id="{7BA3A7A1-BE1F-40E8-B111-A943A80F0706}"/>
                </a:ext>
              </a:extLst>
            </p:cNvPr>
            <p:cNvSpPr/>
            <p:nvPr/>
          </p:nvSpPr>
          <p:spPr>
            <a:xfrm>
              <a:off x="7862557" y="2919803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1" name="object 507">
              <a:extLst>
                <a:ext uri="{FF2B5EF4-FFF2-40B4-BE49-F238E27FC236}">
                  <a16:creationId xmlns:a16="http://schemas.microsoft.com/office/drawing/2014/main" id="{0E505630-6BB0-4AD6-B978-62E942A32EC3}"/>
                </a:ext>
              </a:extLst>
            </p:cNvPr>
            <p:cNvSpPr/>
            <p:nvPr/>
          </p:nvSpPr>
          <p:spPr>
            <a:xfrm>
              <a:off x="7953142" y="3311225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2" name="object 508">
              <a:extLst>
                <a:ext uri="{FF2B5EF4-FFF2-40B4-BE49-F238E27FC236}">
                  <a16:creationId xmlns:a16="http://schemas.microsoft.com/office/drawing/2014/main" id="{BF25CC0C-FD13-4E1B-99B7-4B0D39251B64}"/>
                </a:ext>
              </a:extLst>
            </p:cNvPr>
            <p:cNvSpPr/>
            <p:nvPr/>
          </p:nvSpPr>
          <p:spPr>
            <a:xfrm>
              <a:off x="7994661" y="3458009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088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3" name="object 509">
              <a:extLst>
                <a:ext uri="{FF2B5EF4-FFF2-40B4-BE49-F238E27FC236}">
                  <a16:creationId xmlns:a16="http://schemas.microsoft.com/office/drawing/2014/main" id="{602D6815-2928-4C25-9DDC-C5318C4DE9BD}"/>
                </a:ext>
              </a:extLst>
            </p:cNvPr>
            <p:cNvSpPr/>
            <p:nvPr/>
          </p:nvSpPr>
          <p:spPr>
            <a:xfrm>
              <a:off x="8013534" y="3562854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4" name="object 510">
              <a:extLst>
                <a:ext uri="{FF2B5EF4-FFF2-40B4-BE49-F238E27FC236}">
                  <a16:creationId xmlns:a16="http://schemas.microsoft.com/office/drawing/2014/main" id="{0F9CA627-ABF9-41D9-AFAB-5F2F540A8B1E}"/>
                </a:ext>
              </a:extLst>
            </p:cNvPr>
            <p:cNvSpPr/>
            <p:nvPr/>
          </p:nvSpPr>
          <p:spPr>
            <a:xfrm>
              <a:off x="8058826" y="3765555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5" name="object 511">
              <a:extLst>
                <a:ext uri="{FF2B5EF4-FFF2-40B4-BE49-F238E27FC236}">
                  <a16:creationId xmlns:a16="http://schemas.microsoft.com/office/drawing/2014/main" id="{A9EC8D29-0FDC-43FC-944E-03288A6A184D}"/>
                </a:ext>
              </a:extLst>
            </p:cNvPr>
            <p:cNvSpPr/>
            <p:nvPr/>
          </p:nvSpPr>
          <p:spPr>
            <a:xfrm>
              <a:off x="2431180" y="4070452"/>
              <a:ext cx="0" cy="422031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1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6" name="object 512">
              <a:extLst>
                <a:ext uri="{FF2B5EF4-FFF2-40B4-BE49-F238E27FC236}">
                  <a16:creationId xmlns:a16="http://schemas.microsoft.com/office/drawing/2014/main" id="{18810CE3-A240-427F-8573-BB81AC48C06C}"/>
                </a:ext>
              </a:extLst>
            </p:cNvPr>
            <p:cNvSpPr/>
            <p:nvPr/>
          </p:nvSpPr>
          <p:spPr>
            <a:xfrm>
              <a:off x="2472698" y="4047006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7" name="object 513">
              <a:extLst>
                <a:ext uri="{FF2B5EF4-FFF2-40B4-BE49-F238E27FC236}">
                  <a16:creationId xmlns:a16="http://schemas.microsoft.com/office/drawing/2014/main" id="{12D798EF-A431-47D6-B794-8944C940A5D9}"/>
                </a:ext>
              </a:extLst>
            </p:cNvPr>
            <p:cNvSpPr/>
            <p:nvPr/>
          </p:nvSpPr>
          <p:spPr>
            <a:xfrm>
              <a:off x="2517991" y="4082175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8" name="object 514">
              <a:extLst>
                <a:ext uri="{FF2B5EF4-FFF2-40B4-BE49-F238E27FC236}">
                  <a16:creationId xmlns:a16="http://schemas.microsoft.com/office/drawing/2014/main" id="{0B28633F-F2B6-40F6-8A97-2967575660C3}"/>
                </a:ext>
              </a:extLst>
            </p:cNvPr>
            <p:cNvSpPr/>
            <p:nvPr/>
          </p:nvSpPr>
          <p:spPr>
            <a:xfrm>
              <a:off x="2563284" y="4047006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19" name="object 515">
              <a:extLst>
                <a:ext uri="{FF2B5EF4-FFF2-40B4-BE49-F238E27FC236}">
                  <a16:creationId xmlns:a16="http://schemas.microsoft.com/office/drawing/2014/main" id="{DFB70243-D94C-4375-9247-92BB19D6D2F6}"/>
                </a:ext>
              </a:extLst>
            </p:cNvPr>
            <p:cNvSpPr/>
            <p:nvPr/>
          </p:nvSpPr>
          <p:spPr>
            <a:xfrm>
              <a:off x="2650096" y="4000114"/>
              <a:ext cx="0" cy="492369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3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0" name="object 516">
              <a:extLst>
                <a:ext uri="{FF2B5EF4-FFF2-40B4-BE49-F238E27FC236}">
                  <a16:creationId xmlns:a16="http://schemas.microsoft.com/office/drawing/2014/main" id="{2FF8284A-2B95-437C-B589-15F9CF2C7693}"/>
                </a:ext>
              </a:extLst>
            </p:cNvPr>
            <p:cNvSpPr/>
            <p:nvPr/>
          </p:nvSpPr>
          <p:spPr>
            <a:xfrm>
              <a:off x="2691614" y="3964945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1" name="object 517">
              <a:extLst>
                <a:ext uri="{FF2B5EF4-FFF2-40B4-BE49-F238E27FC236}">
                  <a16:creationId xmlns:a16="http://schemas.microsoft.com/office/drawing/2014/main" id="{CA889019-82C7-4838-8EB2-2ACCC161B49A}"/>
                </a:ext>
              </a:extLst>
            </p:cNvPr>
            <p:cNvSpPr/>
            <p:nvPr/>
          </p:nvSpPr>
          <p:spPr>
            <a:xfrm>
              <a:off x="2842591" y="3976668"/>
              <a:ext cx="45720" cy="515815"/>
            </a:xfrm>
            <a:custGeom>
              <a:avLst/>
              <a:gdLst/>
              <a:ahLst/>
              <a:cxnLst/>
              <a:rect l="l" t="t" r="r" b="b"/>
              <a:pathLst>
                <a:path w="49530" h="558800">
                  <a:moveTo>
                    <a:pt x="0" y="558799"/>
                  </a:moveTo>
                  <a:lnTo>
                    <a:pt x="49067" y="5587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8799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2" name="object 518">
              <a:extLst>
                <a:ext uri="{FF2B5EF4-FFF2-40B4-BE49-F238E27FC236}">
                  <a16:creationId xmlns:a16="http://schemas.microsoft.com/office/drawing/2014/main" id="{1A375135-72F8-4EDD-AEAC-956048B5BE65}"/>
                </a:ext>
              </a:extLst>
            </p:cNvPr>
            <p:cNvSpPr/>
            <p:nvPr/>
          </p:nvSpPr>
          <p:spPr>
            <a:xfrm>
              <a:off x="2887883" y="3976668"/>
              <a:ext cx="45720" cy="515815"/>
            </a:xfrm>
            <a:custGeom>
              <a:avLst/>
              <a:gdLst/>
              <a:ahLst/>
              <a:cxnLst/>
              <a:rect l="l" t="t" r="r" b="b"/>
              <a:pathLst>
                <a:path w="49530" h="558800">
                  <a:moveTo>
                    <a:pt x="0" y="558799"/>
                  </a:moveTo>
                  <a:lnTo>
                    <a:pt x="49067" y="5587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8799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3" name="object 519">
              <a:extLst>
                <a:ext uri="{FF2B5EF4-FFF2-40B4-BE49-F238E27FC236}">
                  <a16:creationId xmlns:a16="http://schemas.microsoft.com/office/drawing/2014/main" id="{9B981379-1F63-4EF8-BB88-929DC0D7B24C}"/>
                </a:ext>
              </a:extLst>
            </p:cNvPr>
            <p:cNvSpPr/>
            <p:nvPr/>
          </p:nvSpPr>
          <p:spPr>
            <a:xfrm>
              <a:off x="2955823" y="3941499"/>
              <a:ext cx="0" cy="550985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8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4" name="object 520">
              <a:extLst>
                <a:ext uri="{FF2B5EF4-FFF2-40B4-BE49-F238E27FC236}">
                  <a16:creationId xmlns:a16="http://schemas.microsoft.com/office/drawing/2014/main" id="{553DADE2-BE04-402D-9AC6-94A147A297B9}"/>
                </a:ext>
              </a:extLst>
            </p:cNvPr>
            <p:cNvSpPr/>
            <p:nvPr/>
          </p:nvSpPr>
          <p:spPr>
            <a:xfrm>
              <a:off x="3170964" y="4117344"/>
              <a:ext cx="0" cy="375138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0"/>
                  </a:moveTo>
                  <a:lnTo>
                    <a:pt x="0" y="4063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5" name="object 521">
              <a:extLst>
                <a:ext uri="{FF2B5EF4-FFF2-40B4-BE49-F238E27FC236}">
                  <a16:creationId xmlns:a16="http://schemas.microsoft.com/office/drawing/2014/main" id="{A192B573-6A64-4216-8866-73793A1D011E}"/>
                </a:ext>
              </a:extLst>
            </p:cNvPr>
            <p:cNvSpPr/>
            <p:nvPr/>
          </p:nvSpPr>
          <p:spPr>
            <a:xfrm>
              <a:off x="2015995" y="4211129"/>
              <a:ext cx="0" cy="269631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099"/>
                  </a:lnTo>
                </a:path>
              </a:pathLst>
            </a:custGeom>
            <a:ln w="817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6" name="object 522">
              <a:extLst>
                <a:ext uri="{FF2B5EF4-FFF2-40B4-BE49-F238E27FC236}">
                  <a16:creationId xmlns:a16="http://schemas.microsoft.com/office/drawing/2014/main" id="{C7167746-1531-48B4-A15E-9BF24454817F}"/>
                </a:ext>
              </a:extLst>
            </p:cNvPr>
            <p:cNvSpPr/>
            <p:nvPr/>
          </p:nvSpPr>
          <p:spPr>
            <a:xfrm>
              <a:off x="2125452" y="4152513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7" name="object 523">
              <a:extLst>
                <a:ext uri="{FF2B5EF4-FFF2-40B4-BE49-F238E27FC236}">
                  <a16:creationId xmlns:a16="http://schemas.microsoft.com/office/drawing/2014/main" id="{A61FE49B-4C52-4B7B-84B2-BBD3518F7173}"/>
                </a:ext>
              </a:extLst>
            </p:cNvPr>
            <p:cNvSpPr/>
            <p:nvPr/>
          </p:nvSpPr>
          <p:spPr>
            <a:xfrm>
              <a:off x="2170746" y="4117344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8" name="object 524">
              <a:extLst>
                <a:ext uri="{FF2B5EF4-FFF2-40B4-BE49-F238E27FC236}">
                  <a16:creationId xmlns:a16="http://schemas.microsoft.com/office/drawing/2014/main" id="{AD9F98C7-37F4-4C29-A70B-C5195693031A}"/>
                </a:ext>
              </a:extLst>
            </p:cNvPr>
            <p:cNvSpPr/>
            <p:nvPr/>
          </p:nvSpPr>
          <p:spPr>
            <a:xfrm>
              <a:off x="2216038" y="4105621"/>
              <a:ext cx="0" cy="375138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0"/>
                  </a:moveTo>
                  <a:lnTo>
                    <a:pt x="0" y="4063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9" name="object 525">
              <a:extLst>
                <a:ext uri="{FF2B5EF4-FFF2-40B4-BE49-F238E27FC236}">
                  <a16:creationId xmlns:a16="http://schemas.microsoft.com/office/drawing/2014/main" id="{5AD9B1B6-12FE-4C97-9423-02675433E726}"/>
                </a:ext>
              </a:extLst>
            </p:cNvPr>
            <p:cNvSpPr/>
            <p:nvPr/>
          </p:nvSpPr>
          <p:spPr>
            <a:xfrm>
              <a:off x="2257556" y="4082175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0" name="object 526">
              <a:extLst>
                <a:ext uri="{FF2B5EF4-FFF2-40B4-BE49-F238E27FC236}">
                  <a16:creationId xmlns:a16="http://schemas.microsoft.com/office/drawing/2014/main" id="{418EBFA9-05FA-4BB8-8DC0-70A0DF8396BD}"/>
                </a:ext>
              </a:extLst>
            </p:cNvPr>
            <p:cNvSpPr/>
            <p:nvPr/>
          </p:nvSpPr>
          <p:spPr>
            <a:xfrm>
              <a:off x="2299075" y="4070452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1" name="object 527">
              <a:extLst>
                <a:ext uri="{FF2B5EF4-FFF2-40B4-BE49-F238E27FC236}">
                  <a16:creationId xmlns:a16="http://schemas.microsoft.com/office/drawing/2014/main" id="{B477B62C-2D93-4B25-B06B-257FED35763C}"/>
                </a:ext>
              </a:extLst>
            </p:cNvPr>
            <p:cNvSpPr/>
            <p:nvPr/>
          </p:nvSpPr>
          <p:spPr>
            <a:xfrm>
              <a:off x="2321721" y="4047006"/>
              <a:ext cx="45720" cy="433754"/>
            </a:xfrm>
            <a:custGeom>
              <a:avLst/>
              <a:gdLst/>
              <a:ahLst/>
              <a:cxnLst/>
              <a:rect l="l" t="t" r="r" b="b"/>
              <a:pathLst>
                <a:path w="49530" h="469900">
                  <a:moveTo>
                    <a:pt x="0" y="469899"/>
                  </a:moveTo>
                  <a:lnTo>
                    <a:pt x="49067" y="4698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469899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2" name="object 528">
              <a:extLst>
                <a:ext uri="{FF2B5EF4-FFF2-40B4-BE49-F238E27FC236}">
                  <a16:creationId xmlns:a16="http://schemas.microsoft.com/office/drawing/2014/main" id="{DC3D4DD4-C953-4E33-A38B-4DAB19642734}"/>
                </a:ext>
              </a:extLst>
            </p:cNvPr>
            <p:cNvSpPr/>
            <p:nvPr/>
          </p:nvSpPr>
          <p:spPr>
            <a:xfrm>
              <a:off x="2367015" y="4047006"/>
              <a:ext cx="45720" cy="433754"/>
            </a:xfrm>
            <a:custGeom>
              <a:avLst/>
              <a:gdLst/>
              <a:ahLst/>
              <a:cxnLst/>
              <a:rect l="l" t="t" r="r" b="b"/>
              <a:pathLst>
                <a:path w="49530" h="469900">
                  <a:moveTo>
                    <a:pt x="0" y="469899"/>
                  </a:moveTo>
                  <a:lnTo>
                    <a:pt x="49067" y="469899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469899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3" name="object 529">
              <a:extLst>
                <a:ext uri="{FF2B5EF4-FFF2-40B4-BE49-F238E27FC236}">
                  <a16:creationId xmlns:a16="http://schemas.microsoft.com/office/drawing/2014/main" id="{82353493-0D04-4C4F-8227-6D98127B7534}"/>
                </a:ext>
              </a:extLst>
            </p:cNvPr>
            <p:cNvSpPr/>
            <p:nvPr/>
          </p:nvSpPr>
          <p:spPr>
            <a:xfrm>
              <a:off x="2608577" y="4011837"/>
              <a:ext cx="0" cy="468923"/>
            </a:xfrm>
            <a:custGeom>
              <a:avLst/>
              <a:gdLst/>
              <a:ahLst/>
              <a:cxnLst/>
              <a:rect l="l" t="t" r="r" b="b"/>
              <a:pathLst>
                <a:path h="508000">
                  <a:moveTo>
                    <a:pt x="0" y="0"/>
                  </a:moveTo>
                  <a:lnTo>
                    <a:pt x="0" y="5079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4" name="object 530">
              <a:extLst>
                <a:ext uri="{FF2B5EF4-FFF2-40B4-BE49-F238E27FC236}">
                  <a16:creationId xmlns:a16="http://schemas.microsoft.com/office/drawing/2014/main" id="{7C3BBEAA-0500-40EE-BEA1-4084897E1BD0}"/>
                </a:ext>
              </a:extLst>
            </p:cNvPr>
            <p:cNvSpPr/>
            <p:nvPr/>
          </p:nvSpPr>
          <p:spPr>
            <a:xfrm>
              <a:off x="2736907" y="3964945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5" name="object 531">
              <a:extLst>
                <a:ext uri="{FF2B5EF4-FFF2-40B4-BE49-F238E27FC236}">
                  <a16:creationId xmlns:a16="http://schemas.microsoft.com/office/drawing/2014/main" id="{985F1589-7F16-4A15-BDAE-61BE127F05E7}"/>
                </a:ext>
              </a:extLst>
            </p:cNvPr>
            <p:cNvSpPr/>
            <p:nvPr/>
          </p:nvSpPr>
          <p:spPr>
            <a:xfrm>
              <a:off x="2042416" y="4187683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6" name="object 532">
              <a:extLst>
                <a:ext uri="{FF2B5EF4-FFF2-40B4-BE49-F238E27FC236}">
                  <a16:creationId xmlns:a16="http://schemas.microsoft.com/office/drawing/2014/main" id="{066278CF-D391-4343-98B1-4A7B4C2179E6}"/>
                </a:ext>
              </a:extLst>
            </p:cNvPr>
            <p:cNvSpPr/>
            <p:nvPr/>
          </p:nvSpPr>
          <p:spPr>
            <a:xfrm>
              <a:off x="2083934" y="416423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7" name="object 533">
              <a:extLst>
                <a:ext uri="{FF2B5EF4-FFF2-40B4-BE49-F238E27FC236}">
                  <a16:creationId xmlns:a16="http://schemas.microsoft.com/office/drawing/2014/main" id="{A156FD84-709A-48CB-9D47-7057225AFEA2}"/>
                </a:ext>
              </a:extLst>
            </p:cNvPr>
            <p:cNvSpPr/>
            <p:nvPr/>
          </p:nvSpPr>
          <p:spPr>
            <a:xfrm>
              <a:off x="2823718" y="3953222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8" name="object 534">
              <a:extLst>
                <a:ext uri="{FF2B5EF4-FFF2-40B4-BE49-F238E27FC236}">
                  <a16:creationId xmlns:a16="http://schemas.microsoft.com/office/drawing/2014/main" id="{64D97A06-3C0E-41B9-862E-205B1E5F765D}"/>
                </a:ext>
              </a:extLst>
            </p:cNvPr>
            <p:cNvSpPr/>
            <p:nvPr/>
          </p:nvSpPr>
          <p:spPr>
            <a:xfrm>
              <a:off x="2997342" y="3953222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9" name="object 535">
              <a:extLst>
                <a:ext uri="{FF2B5EF4-FFF2-40B4-BE49-F238E27FC236}">
                  <a16:creationId xmlns:a16="http://schemas.microsoft.com/office/drawing/2014/main" id="{65954062-B541-45F1-8398-4FC121B03897}"/>
                </a:ext>
              </a:extLst>
            </p:cNvPr>
            <p:cNvSpPr/>
            <p:nvPr/>
          </p:nvSpPr>
          <p:spPr>
            <a:xfrm>
              <a:off x="2782200" y="3953222"/>
              <a:ext cx="0" cy="504092"/>
            </a:xfrm>
            <a:custGeom>
              <a:avLst/>
              <a:gdLst/>
              <a:ahLst/>
              <a:cxnLst/>
              <a:rect l="l" t="t" r="r" b="b"/>
              <a:pathLst>
                <a:path h="546100">
                  <a:moveTo>
                    <a:pt x="0" y="0"/>
                  </a:moveTo>
                  <a:lnTo>
                    <a:pt x="0" y="5460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0" name="object 536">
              <a:extLst>
                <a:ext uri="{FF2B5EF4-FFF2-40B4-BE49-F238E27FC236}">
                  <a16:creationId xmlns:a16="http://schemas.microsoft.com/office/drawing/2014/main" id="{0CABE1A0-368E-48DD-89DF-4D240C262182}"/>
                </a:ext>
              </a:extLst>
            </p:cNvPr>
            <p:cNvSpPr/>
            <p:nvPr/>
          </p:nvSpPr>
          <p:spPr>
            <a:xfrm>
              <a:off x="3038860" y="3929776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1" name="object 537">
              <a:extLst>
                <a:ext uri="{FF2B5EF4-FFF2-40B4-BE49-F238E27FC236}">
                  <a16:creationId xmlns:a16="http://schemas.microsoft.com/office/drawing/2014/main" id="{D4F69A9B-E5D3-43CE-80A4-4D501AC1D390}"/>
                </a:ext>
              </a:extLst>
            </p:cNvPr>
            <p:cNvSpPr/>
            <p:nvPr/>
          </p:nvSpPr>
          <p:spPr>
            <a:xfrm>
              <a:off x="3084152" y="3964945"/>
              <a:ext cx="0" cy="480646"/>
            </a:xfrm>
            <a:custGeom>
              <a:avLst/>
              <a:gdLst/>
              <a:ahLst/>
              <a:cxnLst/>
              <a:rect l="l" t="t" r="r" b="b"/>
              <a:pathLst>
                <a:path h="520700">
                  <a:moveTo>
                    <a:pt x="0" y="0"/>
                  </a:moveTo>
                  <a:lnTo>
                    <a:pt x="0" y="520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2" name="object 538">
              <a:extLst>
                <a:ext uri="{FF2B5EF4-FFF2-40B4-BE49-F238E27FC236}">
                  <a16:creationId xmlns:a16="http://schemas.microsoft.com/office/drawing/2014/main" id="{10239C28-5F35-4307-B38E-B781E0F561E4}"/>
                </a:ext>
              </a:extLst>
            </p:cNvPr>
            <p:cNvSpPr/>
            <p:nvPr/>
          </p:nvSpPr>
          <p:spPr>
            <a:xfrm>
              <a:off x="3129446" y="4035282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3" name="object 539">
              <a:extLst>
                <a:ext uri="{FF2B5EF4-FFF2-40B4-BE49-F238E27FC236}">
                  <a16:creationId xmlns:a16="http://schemas.microsoft.com/office/drawing/2014/main" id="{676A5DD4-12C0-4333-AA44-E6186F93CA4B}"/>
                </a:ext>
              </a:extLst>
            </p:cNvPr>
            <p:cNvSpPr/>
            <p:nvPr/>
          </p:nvSpPr>
          <p:spPr>
            <a:xfrm>
              <a:off x="3212483" y="4023560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4" name="object 540">
              <a:extLst>
                <a:ext uri="{FF2B5EF4-FFF2-40B4-BE49-F238E27FC236}">
                  <a16:creationId xmlns:a16="http://schemas.microsoft.com/office/drawing/2014/main" id="{DBF22683-34D8-4EB1-B6CD-659940B9D470}"/>
                </a:ext>
              </a:extLst>
            </p:cNvPr>
            <p:cNvSpPr/>
            <p:nvPr/>
          </p:nvSpPr>
          <p:spPr>
            <a:xfrm>
              <a:off x="5126109" y="3988391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5" name="object 541">
              <a:extLst>
                <a:ext uri="{FF2B5EF4-FFF2-40B4-BE49-F238E27FC236}">
                  <a16:creationId xmlns:a16="http://schemas.microsoft.com/office/drawing/2014/main" id="{07AE0946-F99E-4502-80D1-8C44F6CAC5B4}"/>
                </a:ext>
              </a:extLst>
            </p:cNvPr>
            <p:cNvSpPr/>
            <p:nvPr/>
          </p:nvSpPr>
          <p:spPr>
            <a:xfrm>
              <a:off x="5167627" y="4011836"/>
              <a:ext cx="0" cy="105508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6" name="object 542">
              <a:extLst>
                <a:ext uri="{FF2B5EF4-FFF2-40B4-BE49-F238E27FC236}">
                  <a16:creationId xmlns:a16="http://schemas.microsoft.com/office/drawing/2014/main" id="{426E404E-42A5-46C6-AA56-D8DB38528506}"/>
                </a:ext>
              </a:extLst>
            </p:cNvPr>
            <p:cNvSpPr/>
            <p:nvPr/>
          </p:nvSpPr>
          <p:spPr>
            <a:xfrm>
              <a:off x="3257776" y="3718761"/>
              <a:ext cx="0" cy="351692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09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7" name="object 543">
              <a:extLst>
                <a:ext uri="{FF2B5EF4-FFF2-40B4-BE49-F238E27FC236}">
                  <a16:creationId xmlns:a16="http://schemas.microsoft.com/office/drawing/2014/main" id="{E26986B3-AB4C-4B41-8B2B-A67F97FDB227}"/>
                </a:ext>
              </a:extLst>
            </p:cNvPr>
            <p:cNvSpPr/>
            <p:nvPr/>
          </p:nvSpPr>
          <p:spPr>
            <a:xfrm>
              <a:off x="4080597" y="3613253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0"/>
                  </a:moveTo>
                  <a:lnTo>
                    <a:pt x="0" y="495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8" name="object 544">
              <a:extLst>
                <a:ext uri="{FF2B5EF4-FFF2-40B4-BE49-F238E27FC236}">
                  <a16:creationId xmlns:a16="http://schemas.microsoft.com/office/drawing/2014/main" id="{C1448D0A-DF0A-463C-8C23-9CDA7677E239}"/>
                </a:ext>
              </a:extLst>
            </p:cNvPr>
            <p:cNvSpPr/>
            <p:nvPr/>
          </p:nvSpPr>
          <p:spPr>
            <a:xfrm>
              <a:off x="5212921" y="389460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50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9" name="object 545">
              <a:extLst>
                <a:ext uri="{FF2B5EF4-FFF2-40B4-BE49-F238E27FC236}">
                  <a16:creationId xmlns:a16="http://schemas.microsoft.com/office/drawing/2014/main" id="{5A6451C8-3FF1-41D9-A76C-DE77CCE0B396}"/>
                </a:ext>
              </a:extLst>
            </p:cNvPr>
            <p:cNvSpPr/>
            <p:nvPr/>
          </p:nvSpPr>
          <p:spPr>
            <a:xfrm>
              <a:off x="4971358" y="3988391"/>
              <a:ext cx="45720" cy="46892"/>
            </a:xfrm>
            <a:custGeom>
              <a:avLst/>
              <a:gdLst/>
              <a:ahLst/>
              <a:cxnLst/>
              <a:rect l="l" t="t" r="r" b="b"/>
              <a:pathLst>
                <a:path w="49529" h="50800">
                  <a:moveTo>
                    <a:pt x="49067" y="0"/>
                  </a:moveTo>
                  <a:lnTo>
                    <a:pt x="0" y="0"/>
                  </a:lnTo>
                  <a:lnTo>
                    <a:pt x="0" y="50799"/>
                  </a:lnTo>
                  <a:lnTo>
                    <a:pt x="49067" y="507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0" name="object 546">
              <a:extLst>
                <a:ext uri="{FF2B5EF4-FFF2-40B4-BE49-F238E27FC236}">
                  <a16:creationId xmlns:a16="http://schemas.microsoft.com/office/drawing/2014/main" id="{1E3E790F-1967-4574-A9D0-4B4527F1CEF2}"/>
                </a:ext>
              </a:extLst>
            </p:cNvPr>
            <p:cNvSpPr/>
            <p:nvPr/>
          </p:nvSpPr>
          <p:spPr>
            <a:xfrm>
              <a:off x="4952486" y="3929776"/>
              <a:ext cx="0" cy="82062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8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1" name="object 547">
              <a:extLst>
                <a:ext uri="{FF2B5EF4-FFF2-40B4-BE49-F238E27FC236}">
                  <a16:creationId xmlns:a16="http://schemas.microsoft.com/office/drawing/2014/main" id="{60DD7689-061A-48AC-8BE4-57B7EC1B83D5}"/>
                </a:ext>
              </a:extLst>
            </p:cNvPr>
            <p:cNvSpPr/>
            <p:nvPr/>
          </p:nvSpPr>
          <p:spPr>
            <a:xfrm>
              <a:off x="4171183" y="3472576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2" name="object 548">
              <a:extLst>
                <a:ext uri="{FF2B5EF4-FFF2-40B4-BE49-F238E27FC236}">
                  <a16:creationId xmlns:a16="http://schemas.microsoft.com/office/drawing/2014/main" id="{37D4303A-CE70-4857-9738-6C35BE30E3F2}"/>
                </a:ext>
              </a:extLst>
            </p:cNvPr>
            <p:cNvSpPr/>
            <p:nvPr/>
          </p:nvSpPr>
          <p:spPr>
            <a:xfrm>
              <a:off x="4910968" y="3871160"/>
              <a:ext cx="0" cy="128954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3" name="object 549">
              <a:extLst>
                <a:ext uri="{FF2B5EF4-FFF2-40B4-BE49-F238E27FC236}">
                  <a16:creationId xmlns:a16="http://schemas.microsoft.com/office/drawing/2014/main" id="{7F38C46C-CE82-43E5-9AA0-295D5B2B46F5}"/>
                </a:ext>
              </a:extLst>
            </p:cNvPr>
            <p:cNvSpPr/>
            <p:nvPr/>
          </p:nvSpPr>
          <p:spPr>
            <a:xfrm>
              <a:off x="5039298" y="3906330"/>
              <a:ext cx="0" cy="9378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4" name="object 550">
              <a:extLst>
                <a:ext uri="{FF2B5EF4-FFF2-40B4-BE49-F238E27FC236}">
                  <a16:creationId xmlns:a16="http://schemas.microsoft.com/office/drawing/2014/main" id="{EAEB005A-8099-4A26-99F4-08F75186E5D7}"/>
                </a:ext>
              </a:extLst>
            </p:cNvPr>
            <p:cNvSpPr/>
            <p:nvPr/>
          </p:nvSpPr>
          <p:spPr>
            <a:xfrm>
              <a:off x="4125890" y="3460853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5" name="object 551">
              <a:extLst>
                <a:ext uri="{FF2B5EF4-FFF2-40B4-BE49-F238E27FC236}">
                  <a16:creationId xmlns:a16="http://schemas.microsoft.com/office/drawing/2014/main" id="{D9501E98-3CCB-42EC-823A-79C0B81B21EC}"/>
                </a:ext>
              </a:extLst>
            </p:cNvPr>
            <p:cNvSpPr/>
            <p:nvPr/>
          </p:nvSpPr>
          <p:spPr>
            <a:xfrm>
              <a:off x="4865674" y="3812545"/>
              <a:ext cx="0" cy="164123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6" name="object 552">
              <a:extLst>
                <a:ext uri="{FF2B5EF4-FFF2-40B4-BE49-F238E27FC236}">
                  <a16:creationId xmlns:a16="http://schemas.microsoft.com/office/drawing/2014/main" id="{BF5ACC74-81F0-4CEE-AC1E-0542F5602026}"/>
                </a:ext>
              </a:extLst>
            </p:cNvPr>
            <p:cNvSpPr/>
            <p:nvPr/>
          </p:nvSpPr>
          <p:spPr>
            <a:xfrm>
              <a:off x="4216476" y="3425683"/>
              <a:ext cx="0" cy="539262"/>
            </a:xfrm>
            <a:custGeom>
              <a:avLst/>
              <a:gdLst/>
              <a:ahLst/>
              <a:cxnLst/>
              <a:rect l="l" t="t" r="r" b="b"/>
              <a:pathLst>
                <a:path h="584200">
                  <a:moveTo>
                    <a:pt x="0" y="0"/>
                  </a:moveTo>
                  <a:lnTo>
                    <a:pt x="0" y="5841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7" name="object 553">
              <a:extLst>
                <a:ext uri="{FF2B5EF4-FFF2-40B4-BE49-F238E27FC236}">
                  <a16:creationId xmlns:a16="http://schemas.microsoft.com/office/drawing/2014/main" id="{1EA9032F-E271-4383-B2ED-8BDEEAF5BC49}"/>
                </a:ext>
              </a:extLst>
            </p:cNvPr>
            <p:cNvSpPr/>
            <p:nvPr/>
          </p:nvSpPr>
          <p:spPr>
            <a:xfrm>
              <a:off x="5258214" y="3789099"/>
              <a:ext cx="0" cy="17584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8" name="object 554">
              <a:extLst>
                <a:ext uri="{FF2B5EF4-FFF2-40B4-BE49-F238E27FC236}">
                  <a16:creationId xmlns:a16="http://schemas.microsoft.com/office/drawing/2014/main" id="{F1004D3F-17B4-4180-BF6B-22F1D48992EE}"/>
                </a:ext>
              </a:extLst>
            </p:cNvPr>
            <p:cNvSpPr/>
            <p:nvPr/>
          </p:nvSpPr>
          <p:spPr>
            <a:xfrm>
              <a:off x="5084590" y="3859437"/>
              <a:ext cx="0" cy="9378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59" name="object 555">
              <a:extLst>
                <a:ext uri="{FF2B5EF4-FFF2-40B4-BE49-F238E27FC236}">
                  <a16:creationId xmlns:a16="http://schemas.microsoft.com/office/drawing/2014/main" id="{523810A2-C935-497A-9B4B-2144985CD7E8}"/>
                </a:ext>
              </a:extLst>
            </p:cNvPr>
            <p:cNvSpPr/>
            <p:nvPr/>
          </p:nvSpPr>
          <p:spPr>
            <a:xfrm>
              <a:off x="4257994" y="3378791"/>
              <a:ext cx="0" cy="550985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8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0" name="object 556">
              <a:extLst>
                <a:ext uri="{FF2B5EF4-FFF2-40B4-BE49-F238E27FC236}">
                  <a16:creationId xmlns:a16="http://schemas.microsoft.com/office/drawing/2014/main" id="{6D8C6FA1-5B31-426D-8049-FF62FC0C5A20}"/>
                </a:ext>
              </a:extLst>
            </p:cNvPr>
            <p:cNvSpPr/>
            <p:nvPr/>
          </p:nvSpPr>
          <p:spPr>
            <a:xfrm>
              <a:off x="4039079" y="344913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0"/>
                  </a:moveTo>
                  <a:lnTo>
                    <a:pt x="0" y="4952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1" name="object 557">
              <a:extLst>
                <a:ext uri="{FF2B5EF4-FFF2-40B4-BE49-F238E27FC236}">
                  <a16:creationId xmlns:a16="http://schemas.microsoft.com/office/drawing/2014/main" id="{173E6DB3-2BBC-43CB-A61C-B5BDDB977FCC}"/>
                </a:ext>
              </a:extLst>
            </p:cNvPr>
            <p:cNvSpPr/>
            <p:nvPr/>
          </p:nvSpPr>
          <p:spPr>
            <a:xfrm>
              <a:off x="4820382" y="3671868"/>
              <a:ext cx="0" cy="234462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39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2" name="object 558">
              <a:extLst>
                <a:ext uri="{FF2B5EF4-FFF2-40B4-BE49-F238E27FC236}">
                  <a16:creationId xmlns:a16="http://schemas.microsoft.com/office/drawing/2014/main" id="{EB158106-D1F8-4372-9882-796F65C6D8E9}"/>
                </a:ext>
              </a:extLst>
            </p:cNvPr>
            <p:cNvSpPr/>
            <p:nvPr/>
          </p:nvSpPr>
          <p:spPr>
            <a:xfrm>
              <a:off x="5299732" y="3660145"/>
              <a:ext cx="0" cy="234462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39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3" name="object 559">
              <a:extLst>
                <a:ext uri="{FF2B5EF4-FFF2-40B4-BE49-F238E27FC236}">
                  <a16:creationId xmlns:a16="http://schemas.microsoft.com/office/drawing/2014/main" id="{F4F53277-A165-43E2-8F9C-E72B3840B84E}"/>
                </a:ext>
              </a:extLst>
            </p:cNvPr>
            <p:cNvSpPr/>
            <p:nvPr/>
          </p:nvSpPr>
          <p:spPr>
            <a:xfrm>
              <a:off x="4778863" y="356636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4" name="object 560">
              <a:extLst>
                <a:ext uri="{FF2B5EF4-FFF2-40B4-BE49-F238E27FC236}">
                  <a16:creationId xmlns:a16="http://schemas.microsoft.com/office/drawing/2014/main" id="{C5376A44-23DA-43C3-BF52-DAF722E96138}"/>
                </a:ext>
              </a:extLst>
            </p:cNvPr>
            <p:cNvSpPr/>
            <p:nvPr/>
          </p:nvSpPr>
          <p:spPr>
            <a:xfrm>
              <a:off x="4737344" y="3484299"/>
              <a:ext cx="0" cy="375138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0"/>
                  </a:moveTo>
                  <a:lnTo>
                    <a:pt x="0" y="4063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5" name="object 561">
              <a:extLst>
                <a:ext uri="{FF2B5EF4-FFF2-40B4-BE49-F238E27FC236}">
                  <a16:creationId xmlns:a16="http://schemas.microsoft.com/office/drawing/2014/main" id="{D2EC8C24-D637-4207-A13A-BA88BE022B2E}"/>
                </a:ext>
              </a:extLst>
            </p:cNvPr>
            <p:cNvSpPr/>
            <p:nvPr/>
          </p:nvSpPr>
          <p:spPr>
            <a:xfrm>
              <a:off x="5341251" y="3578083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6" name="object 562">
              <a:extLst>
                <a:ext uri="{FF2B5EF4-FFF2-40B4-BE49-F238E27FC236}">
                  <a16:creationId xmlns:a16="http://schemas.microsoft.com/office/drawing/2014/main" id="{B5033119-A2B6-4DFF-B948-4C7B433140B1}"/>
                </a:ext>
              </a:extLst>
            </p:cNvPr>
            <p:cNvSpPr/>
            <p:nvPr/>
          </p:nvSpPr>
          <p:spPr>
            <a:xfrm>
              <a:off x="3303068" y="3507745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7" name="object 563">
              <a:extLst>
                <a:ext uri="{FF2B5EF4-FFF2-40B4-BE49-F238E27FC236}">
                  <a16:creationId xmlns:a16="http://schemas.microsoft.com/office/drawing/2014/main" id="{4DCF14C3-43A1-4A09-B195-3B2229B5ACB6}"/>
                </a:ext>
              </a:extLst>
            </p:cNvPr>
            <p:cNvSpPr/>
            <p:nvPr/>
          </p:nvSpPr>
          <p:spPr>
            <a:xfrm>
              <a:off x="4299513" y="3238114"/>
              <a:ext cx="0" cy="597877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8" name="object 564">
              <a:extLst>
                <a:ext uri="{FF2B5EF4-FFF2-40B4-BE49-F238E27FC236}">
                  <a16:creationId xmlns:a16="http://schemas.microsoft.com/office/drawing/2014/main" id="{F67CF302-0DAD-4D2D-A9DE-9E84B6958805}"/>
                </a:ext>
              </a:extLst>
            </p:cNvPr>
            <p:cNvSpPr/>
            <p:nvPr/>
          </p:nvSpPr>
          <p:spPr>
            <a:xfrm>
              <a:off x="4344806" y="3191222"/>
              <a:ext cx="0" cy="633046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9" name="object 565">
              <a:extLst>
                <a:ext uri="{FF2B5EF4-FFF2-40B4-BE49-F238E27FC236}">
                  <a16:creationId xmlns:a16="http://schemas.microsoft.com/office/drawing/2014/main" id="{AA33D7D4-49BF-4BE4-92F0-60DB20C2D3CE}"/>
                </a:ext>
              </a:extLst>
            </p:cNvPr>
            <p:cNvSpPr/>
            <p:nvPr/>
          </p:nvSpPr>
          <p:spPr>
            <a:xfrm>
              <a:off x="4390099" y="3202945"/>
              <a:ext cx="0" cy="621323"/>
            </a:xfrm>
            <a:custGeom>
              <a:avLst/>
              <a:gdLst/>
              <a:ahLst/>
              <a:cxnLst/>
              <a:rect l="l" t="t" r="r" b="b"/>
              <a:pathLst>
                <a:path h="673100">
                  <a:moveTo>
                    <a:pt x="0" y="0"/>
                  </a:moveTo>
                  <a:lnTo>
                    <a:pt x="0" y="6730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0" name="object 566">
              <a:extLst>
                <a:ext uri="{FF2B5EF4-FFF2-40B4-BE49-F238E27FC236}">
                  <a16:creationId xmlns:a16="http://schemas.microsoft.com/office/drawing/2014/main" id="{68586327-2D0F-4868-A36D-59A7E508CC25}"/>
                </a:ext>
              </a:extLst>
            </p:cNvPr>
            <p:cNvSpPr/>
            <p:nvPr/>
          </p:nvSpPr>
          <p:spPr>
            <a:xfrm>
              <a:off x="3997560" y="3355345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1" name="object 567">
              <a:extLst>
                <a:ext uri="{FF2B5EF4-FFF2-40B4-BE49-F238E27FC236}">
                  <a16:creationId xmlns:a16="http://schemas.microsoft.com/office/drawing/2014/main" id="{BD384800-4B6F-48C1-B22E-94D922AAA323}"/>
                </a:ext>
              </a:extLst>
            </p:cNvPr>
            <p:cNvSpPr/>
            <p:nvPr/>
          </p:nvSpPr>
          <p:spPr>
            <a:xfrm>
              <a:off x="4431618" y="3156053"/>
              <a:ext cx="0" cy="644769"/>
            </a:xfrm>
            <a:custGeom>
              <a:avLst/>
              <a:gdLst/>
              <a:ahLst/>
              <a:cxnLst/>
              <a:rect l="l" t="t" r="r" b="b"/>
              <a:pathLst>
                <a:path h="698500">
                  <a:moveTo>
                    <a:pt x="0" y="0"/>
                  </a:moveTo>
                  <a:lnTo>
                    <a:pt x="0" y="6984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2" name="object 568">
              <a:extLst>
                <a:ext uri="{FF2B5EF4-FFF2-40B4-BE49-F238E27FC236}">
                  <a16:creationId xmlns:a16="http://schemas.microsoft.com/office/drawing/2014/main" id="{5D20CAC7-D1A0-49BE-83E9-FBE62211CDCF}"/>
                </a:ext>
              </a:extLst>
            </p:cNvPr>
            <p:cNvSpPr/>
            <p:nvPr/>
          </p:nvSpPr>
          <p:spPr>
            <a:xfrm>
              <a:off x="5386543" y="3460853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3" name="object 569">
              <a:extLst>
                <a:ext uri="{FF2B5EF4-FFF2-40B4-BE49-F238E27FC236}">
                  <a16:creationId xmlns:a16="http://schemas.microsoft.com/office/drawing/2014/main" id="{52CC908D-6522-4C3E-9FB8-C3A8C18EC319}"/>
                </a:ext>
              </a:extLst>
            </p:cNvPr>
            <p:cNvSpPr/>
            <p:nvPr/>
          </p:nvSpPr>
          <p:spPr>
            <a:xfrm>
              <a:off x="4563722" y="3238115"/>
              <a:ext cx="0" cy="527538"/>
            </a:xfrm>
            <a:custGeom>
              <a:avLst/>
              <a:gdLst/>
              <a:ahLst/>
              <a:cxnLst/>
              <a:rect l="l" t="t" r="r" b="b"/>
              <a:pathLst>
                <a:path h="571500">
                  <a:moveTo>
                    <a:pt x="0" y="0"/>
                  </a:moveTo>
                  <a:lnTo>
                    <a:pt x="0" y="571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4" name="object 570">
              <a:extLst>
                <a:ext uri="{FF2B5EF4-FFF2-40B4-BE49-F238E27FC236}">
                  <a16:creationId xmlns:a16="http://schemas.microsoft.com/office/drawing/2014/main" id="{A66D3396-16CE-44CB-B793-19228C84C096}"/>
                </a:ext>
              </a:extLst>
            </p:cNvPr>
            <p:cNvSpPr/>
            <p:nvPr/>
          </p:nvSpPr>
          <p:spPr>
            <a:xfrm>
              <a:off x="4692052" y="3355345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5" name="object 571">
              <a:extLst>
                <a:ext uri="{FF2B5EF4-FFF2-40B4-BE49-F238E27FC236}">
                  <a16:creationId xmlns:a16="http://schemas.microsoft.com/office/drawing/2014/main" id="{8A6C7539-0F77-4806-8D95-0F44C4ABB936}"/>
                </a:ext>
              </a:extLst>
            </p:cNvPr>
            <p:cNvSpPr/>
            <p:nvPr/>
          </p:nvSpPr>
          <p:spPr>
            <a:xfrm>
              <a:off x="6148975" y="3660145"/>
              <a:ext cx="45720" cy="58615"/>
            </a:xfrm>
            <a:custGeom>
              <a:avLst/>
              <a:gdLst/>
              <a:ahLst/>
              <a:cxnLst/>
              <a:rect l="l" t="t" r="r" b="b"/>
              <a:pathLst>
                <a:path w="49529" h="63500">
                  <a:moveTo>
                    <a:pt x="49067" y="0"/>
                  </a:moveTo>
                  <a:lnTo>
                    <a:pt x="0" y="0"/>
                  </a:lnTo>
                  <a:lnTo>
                    <a:pt x="0" y="63499"/>
                  </a:lnTo>
                  <a:lnTo>
                    <a:pt x="49067" y="6349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6" name="object 572">
              <a:extLst>
                <a:ext uri="{FF2B5EF4-FFF2-40B4-BE49-F238E27FC236}">
                  <a16:creationId xmlns:a16="http://schemas.microsoft.com/office/drawing/2014/main" id="{DD7D0EA9-436C-4F3D-A59A-DD0EAF14E2F9}"/>
                </a:ext>
              </a:extLst>
            </p:cNvPr>
            <p:cNvSpPr/>
            <p:nvPr/>
          </p:nvSpPr>
          <p:spPr>
            <a:xfrm>
              <a:off x="4518428" y="3144330"/>
              <a:ext cx="0" cy="562708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7" name="object 573">
              <a:extLst>
                <a:ext uri="{FF2B5EF4-FFF2-40B4-BE49-F238E27FC236}">
                  <a16:creationId xmlns:a16="http://schemas.microsoft.com/office/drawing/2014/main" id="{CE9A3C6D-0E1C-46C5-B5D8-DF101F7DB9A0}"/>
                </a:ext>
              </a:extLst>
            </p:cNvPr>
            <p:cNvSpPr/>
            <p:nvPr/>
          </p:nvSpPr>
          <p:spPr>
            <a:xfrm>
              <a:off x="4473136" y="3015376"/>
              <a:ext cx="0" cy="679938"/>
            </a:xfrm>
            <a:custGeom>
              <a:avLst/>
              <a:gdLst/>
              <a:ahLst/>
              <a:cxnLst/>
              <a:rect l="l" t="t" r="r" b="b"/>
              <a:pathLst>
                <a:path h="736600">
                  <a:moveTo>
                    <a:pt x="0" y="0"/>
                  </a:moveTo>
                  <a:lnTo>
                    <a:pt x="0" y="736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8" name="object 574">
              <a:extLst>
                <a:ext uri="{FF2B5EF4-FFF2-40B4-BE49-F238E27FC236}">
                  <a16:creationId xmlns:a16="http://schemas.microsoft.com/office/drawing/2014/main" id="{D1342176-2C8A-4B8D-895A-1C6EA7826A54}"/>
                </a:ext>
              </a:extLst>
            </p:cNvPr>
            <p:cNvSpPr/>
            <p:nvPr/>
          </p:nvSpPr>
          <p:spPr>
            <a:xfrm>
              <a:off x="5431836" y="3378791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79" name="object 575">
              <a:extLst>
                <a:ext uri="{FF2B5EF4-FFF2-40B4-BE49-F238E27FC236}">
                  <a16:creationId xmlns:a16="http://schemas.microsoft.com/office/drawing/2014/main" id="{89049E2E-DCD9-467A-A8A1-285D331964B2}"/>
                </a:ext>
              </a:extLst>
            </p:cNvPr>
            <p:cNvSpPr/>
            <p:nvPr/>
          </p:nvSpPr>
          <p:spPr>
            <a:xfrm>
              <a:off x="3344587" y="3378791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0" name="object 576">
              <a:extLst>
                <a:ext uri="{FF2B5EF4-FFF2-40B4-BE49-F238E27FC236}">
                  <a16:creationId xmlns:a16="http://schemas.microsoft.com/office/drawing/2014/main" id="{677A81E7-3CA7-469C-BB4B-B722A6992BDA}"/>
                </a:ext>
              </a:extLst>
            </p:cNvPr>
            <p:cNvSpPr/>
            <p:nvPr/>
          </p:nvSpPr>
          <p:spPr>
            <a:xfrm>
              <a:off x="3952267" y="3308453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1" name="object 577">
              <a:extLst>
                <a:ext uri="{FF2B5EF4-FFF2-40B4-BE49-F238E27FC236}">
                  <a16:creationId xmlns:a16="http://schemas.microsoft.com/office/drawing/2014/main" id="{B148D71E-B246-4C32-8E79-A760F799CE34}"/>
                </a:ext>
              </a:extLst>
            </p:cNvPr>
            <p:cNvSpPr/>
            <p:nvPr/>
          </p:nvSpPr>
          <p:spPr>
            <a:xfrm>
              <a:off x="4646759" y="3214668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2" name="object 578">
              <a:extLst>
                <a:ext uri="{FF2B5EF4-FFF2-40B4-BE49-F238E27FC236}">
                  <a16:creationId xmlns:a16="http://schemas.microsoft.com/office/drawing/2014/main" id="{C0C3CA9E-DA17-4B8E-839B-85CEB385C076}"/>
                </a:ext>
              </a:extLst>
            </p:cNvPr>
            <p:cNvSpPr/>
            <p:nvPr/>
          </p:nvSpPr>
          <p:spPr>
            <a:xfrm>
              <a:off x="6126328" y="3531191"/>
              <a:ext cx="0" cy="117231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9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3" name="object 579">
              <a:extLst>
                <a:ext uri="{FF2B5EF4-FFF2-40B4-BE49-F238E27FC236}">
                  <a16:creationId xmlns:a16="http://schemas.microsoft.com/office/drawing/2014/main" id="{DD97FDC5-3FDD-4474-A269-F8CBFB66AD01}"/>
                </a:ext>
              </a:extLst>
            </p:cNvPr>
            <p:cNvSpPr/>
            <p:nvPr/>
          </p:nvSpPr>
          <p:spPr>
            <a:xfrm>
              <a:off x="4605240" y="3109161"/>
              <a:ext cx="0" cy="480646"/>
            </a:xfrm>
            <a:custGeom>
              <a:avLst/>
              <a:gdLst/>
              <a:ahLst/>
              <a:cxnLst/>
              <a:rect l="l" t="t" r="r" b="b"/>
              <a:pathLst>
                <a:path h="520700">
                  <a:moveTo>
                    <a:pt x="0" y="0"/>
                  </a:moveTo>
                  <a:lnTo>
                    <a:pt x="0" y="5206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4" name="object 580">
              <a:extLst>
                <a:ext uri="{FF2B5EF4-FFF2-40B4-BE49-F238E27FC236}">
                  <a16:creationId xmlns:a16="http://schemas.microsoft.com/office/drawing/2014/main" id="{656BB5F4-B08D-4733-A65C-192867F850BF}"/>
                </a:ext>
              </a:extLst>
            </p:cNvPr>
            <p:cNvSpPr/>
            <p:nvPr/>
          </p:nvSpPr>
          <p:spPr>
            <a:xfrm>
              <a:off x="5473355" y="3249837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5" name="object 581">
              <a:extLst>
                <a:ext uri="{FF2B5EF4-FFF2-40B4-BE49-F238E27FC236}">
                  <a16:creationId xmlns:a16="http://schemas.microsoft.com/office/drawing/2014/main" id="{6DE4AA68-F9EE-428C-84B2-4F1CE4DFBD2B}"/>
                </a:ext>
              </a:extLst>
            </p:cNvPr>
            <p:cNvSpPr/>
            <p:nvPr/>
          </p:nvSpPr>
          <p:spPr>
            <a:xfrm>
              <a:off x="6081035" y="3367068"/>
              <a:ext cx="0" cy="17584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6" name="object 582">
              <a:extLst>
                <a:ext uri="{FF2B5EF4-FFF2-40B4-BE49-F238E27FC236}">
                  <a16:creationId xmlns:a16="http://schemas.microsoft.com/office/drawing/2014/main" id="{AD0B7498-9246-4BBA-A776-F21D2893F097}"/>
                </a:ext>
              </a:extLst>
            </p:cNvPr>
            <p:cNvSpPr/>
            <p:nvPr/>
          </p:nvSpPr>
          <p:spPr>
            <a:xfrm>
              <a:off x="3906974" y="3120883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7" name="object 583">
              <a:extLst>
                <a:ext uri="{FF2B5EF4-FFF2-40B4-BE49-F238E27FC236}">
                  <a16:creationId xmlns:a16="http://schemas.microsoft.com/office/drawing/2014/main" id="{8BA2930A-B8DE-4886-B13F-83D9122E7831}"/>
                </a:ext>
              </a:extLst>
            </p:cNvPr>
            <p:cNvSpPr/>
            <p:nvPr/>
          </p:nvSpPr>
          <p:spPr>
            <a:xfrm>
              <a:off x="3386106" y="3214668"/>
              <a:ext cx="0" cy="281354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8" name="object 584">
              <a:extLst>
                <a:ext uri="{FF2B5EF4-FFF2-40B4-BE49-F238E27FC236}">
                  <a16:creationId xmlns:a16="http://schemas.microsoft.com/office/drawing/2014/main" id="{B552354A-5022-4FAC-BF6A-8EF01D022453}"/>
                </a:ext>
              </a:extLst>
            </p:cNvPr>
            <p:cNvSpPr/>
            <p:nvPr/>
          </p:nvSpPr>
          <p:spPr>
            <a:xfrm>
              <a:off x="5514873" y="3132607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9" name="object 585">
              <a:extLst>
                <a:ext uri="{FF2B5EF4-FFF2-40B4-BE49-F238E27FC236}">
                  <a16:creationId xmlns:a16="http://schemas.microsoft.com/office/drawing/2014/main" id="{F2E72C4E-ADF6-4E37-8BFF-DF082A57E96F}"/>
                </a:ext>
              </a:extLst>
            </p:cNvPr>
            <p:cNvSpPr/>
            <p:nvPr/>
          </p:nvSpPr>
          <p:spPr>
            <a:xfrm>
              <a:off x="3865456" y="2991930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0" name="object 586">
              <a:extLst>
                <a:ext uri="{FF2B5EF4-FFF2-40B4-BE49-F238E27FC236}">
                  <a16:creationId xmlns:a16="http://schemas.microsoft.com/office/drawing/2014/main" id="{8E2C4201-4E38-4E42-B4AC-78FE1572DFD7}"/>
                </a:ext>
              </a:extLst>
            </p:cNvPr>
            <p:cNvSpPr/>
            <p:nvPr/>
          </p:nvSpPr>
          <p:spPr>
            <a:xfrm>
              <a:off x="5560166" y="2968483"/>
              <a:ext cx="0" cy="410308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1" name="object 587">
              <a:extLst>
                <a:ext uri="{FF2B5EF4-FFF2-40B4-BE49-F238E27FC236}">
                  <a16:creationId xmlns:a16="http://schemas.microsoft.com/office/drawing/2014/main" id="{897C8A16-8DB4-4AEE-8A61-1BAF6BD173CE}"/>
                </a:ext>
              </a:extLst>
            </p:cNvPr>
            <p:cNvSpPr/>
            <p:nvPr/>
          </p:nvSpPr>
          <p:spPr>
            <a:xfrm>
              <a:off x="3431398" y="3050545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2" name="object 588">
              <a:extLst>
                <a:ext uri="{FF2B5EF4-FFF2-40B4-BE49-F238E27FC236}">
                  <a16:creationId xmlns:a16="http://schemas.microsoft.com/office/drawing/2014/main" id="{96F29CBE-53B7-4A5F-B3B2-C888B6C62B27}"/>
                </a:ext>
              </a:extLst>
            </p:cNvPr>
            <p:cNvSpPr/>
            <p:nvPr/>
          </p:nvSpPr>
          <p:spPr>
            <a:xfrm>
              <a:off x="3823938" y="2956761"/>
              <a:ext cx="0" cy="363415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3" name="object 589">
              <a:extLst>
                <a:ext uri="{FF2B5EF4-FFF2-40B4-BE49-F238E27FC236}">
                  <a16:creationId xmlns:a16="http://schemas.microsoft.com/office/drawing/2014/main" id="{F53A78E1-C9D7-46F4-834B-1DA754453B52}"/>
                </a:ext>
              </a:extLst>
            </p:cNvPr>
            <p:cNvSpPr/>
            <p:nvPr/>
          </p:nvSpPr>
          <p:spPr>
            <a:xfrm>
              <a:off x="6039516" y="3050545"/>
              <a:ext cx="0" cy="246185"/>
            </a:xfrm>
            <a:custGeom>
              <a:avLst/>
              <a:gdLst/>
              <a:ahLst/>
              <a:cxnLst/>
              <a:rect l="l" t="t" r="r" b="b"/>
              <a:pathLst>
                <a:path h="266700">
                  <a:moveTo>
                    <a:pt x="0" y="0"/>
                  </a:moveTo>
                  <a:lnTo>
                    <a:pt x="0" y="2666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4" name="object 590">
              <a:extLst>
                <a:ext uri="{FF2B5EF4-FFF2-40B4-BE49-F238E27FC236}">
                  <a16:creationId xmlns:a16="http://schemas.microsoft.com/office/drawing/2014/main" id="{3BDB668E-1557-4016-B198-E2892710E571}"/>
                </a:ext>
              </a:extLst>
            </p:cNvPr>
            <p:cNvSpPr/>
            <p:nvPr/>
          </p:nvSpPr>
          <p:spPr>
            <a:xfrm>
              <a:off x="5605459" y="2839530"/>
              <a:ext cx="0" cy="445477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0"/>
                  </a:moveTo>
                  <a:lnTo>
                    <a:pt x="0" y="482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5" name="object 591">
              <a:extLst>
                <a:ext uri="{FF2B5EF4-FFF2-40B4-BE49-F238E27FC236}">
                  <a16:creationId xmlns:a16="http://schemas.microsoft.com/office/drawing/2014/main" id="{639CCA8D-EF4B-4C61-8923-1548369B9664}"/>
                </a:ext>
              </a:extLst>
            </p:cNvPr>
            <p:cNvSpPr/>
            <p:nvPr/>
          </p:nvSpPr>
          <p:spPr>
            <a:xfrm>
              <a:off x="5646978" y="2769191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0"/>
                  </a:moveTo>
                  <a:lnTo>
                    <a:pt x="0" y="4952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6" name="object 592">
              <a:extLst>
                <a:ext uri="{FF2B5EF4-FFF2-40B4-BE49-F238E27FC236}">
                  <a16:creationId xmlns:a16="http://schemas.microsoft.com/office/drawing/2014/main" id="{49945F4D-EF7E-476E-8DA5-3CC978532137}"/>
                </a:ext>
              </a:extLst>
            </p:cNvPr>
            <p:cNvSpPr/>
            <p:nvPr/>
          </p:nvSpPr>
          <p:spPr>
            <a:xfrm>
              <a:off x="3778644" y="2839530"/>
              <a:ext cx="0" cy="375138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0"/>
                  </a:moveTo>
                  <a:lnTo>
                    <a:pt x="0" y="4063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7" name="object 593">
              <a:extLst>
                <a:ext uri="{FF2B5EF4-FFF2-40B4-BE49-F238E27FC236}">
                  <a16:creationId xmlns:a16="http://schemas.microsoft.com/office/drawing/2014/main" id="{BFEE6945-42EF-4DEE-AAFC-7E29B9479029}"/>
                </a:ext>
              </a:extLst>
            </p:cNvPr>
            <p:cNvSpPr/>
            <p:nvPr/>
          </p:nvSpPr>
          <p:spPr>
            <a:xfrm>
              <a:off x="3476692" y="2909868"/>
              <a:ext cx="0" cy="293077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74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8" name="object 594">
              <a:extLst>
                <a:ext uri="{FF2B5EF4-FFF2-40B4-BE49-F238E27FC236}">
                  <a16:creationId xmlns:a16="http://schemas.microsoft.com/office/drawing/2014/main" id="{302FFABB-B236-438A-BD19-21722ED5BC0A}"/>
                </a:ext>
              </a:extLst>
            </p:cNvPr>
            <p:cNvSpPr/>
            <p:nvPr/>
          </p:nvSpPr>
          <p:spPr>
            <a:xfrm>
              <a:off x="5688496" y="2687130"/>
              <a:ext cx="0" cy="515815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99" name="object 595">
              <a:extLst>
                <a:ext uri="{FF2B5EF4-FFF2-40B4-BE49-F238E27FC236}">
                  <a16:creationId xmlns:a16="http://schemas.microsoft.com/office/drawing/2014/main" id="{D790AE60-E96F-4486-B6BB-CEE1C35241C0}"/>
                </a:ext>
              </a:extLst>
            </p:cNvPr>
            <p:cNvSpPr/>
            <p:nvPr/>
          </p:nvSpPr>
          <p:spPr>
            <a:xfrm>
              <a:off x="5997998" y="2921591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0" name="object 596">
              <a:extLst>
                <a:ext uri="{FF2B5EF4-FFF2-40B4-BE49-F238E27FC236}">
                  <a16:creationId xmlns:a16="http://schemas.microsoft.com/office/drawing/2014/main" id="{1E369F4E-991C-4392-8FC3-382772A82361}"/>
                </a:ext>
              </a:extLst>
            </p:cNvPr>
            <p:cNvSpPr/>
            <p:nvPr/>
          </p:nvSpPr>
          <p:spPr>
            <a:xfrm>
              <a:off x="5952705" y="2874699"/>
              <a:ext cx="0" cy="269631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20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1" name="object 597">
              <a:extLst>
                <a:ext uri="{FF2B5EF4-FFF2-40B4-BE49-F238E27FC236}">
                  <a16:creationId xmlns:a16="http://schemas.microsoft.com/office/drawing/2014/main" id="{CC1B414D-D42C-4D76-B18A-7B21C77C4581}"/>
                </a:ext>
              </a:extLst>
            </p:cNvPr>
            <p:cNvSpPr/>
            <p:nvPr/>
          </p:nvSpPr>
          <p:spPr>
            <a:xfrm>
              <a:off x="3518210" y="2792637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30200">
                  <a:moveTo>
                    <a:pt x="0" y="0"/>
                  </a:moveTo>
                  <a:lnTo>
                    <a:pt x="0" y="3301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2" name="object 598">
              <a:extLst>
                <a:ext uri="{FF2B5EF4-FFF2-40B4-BE49-F238E27FC236}">
                  <a16:creationId xmlns:a16="http://schemas.microsoft.com/office/drawing/2014/main" id="{D4E79AC2-33F6-402D-A8A2-1D5FEAE533DB}"/>
                </a:ext>
              </a:extLst>
            </p:cNvPr>
            <p:cNvSpPr/>
            <p:nvPr/>
          </p:nvSpPr>
          <p:spPr>
            <a:xfrm>
              <a:off x="5824375" y="2745745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3" name="object 599">
              <a:extLst>
                <a:ext uri="{FF2B5EF4-FFF2-40B4-BE49-F238E27FC236}">
                  <a16:creationId xmlns:a16="http://schemas.microsoft.com/office/drawing/2014/main" id="{C72420EA-6C19-4DEA-8CFE-5C5DD3540A9F}"/>
                </a:ext>
              </a:extLst>
            </p:cNvPr>
            <p:cNvSpPr/>
            <p:nvPr/>
          </p:nvSpPr>
          <p:spPr>
            <a:xfrm>
              <a:off x="5907412" y="2839529"/>
              <a:ext cx="0" cy="234462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39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4" name="object 600">
              <a:extLst>
                <a:ext uri="{FF2B5EF4-FFF2-40B4-BE49-F238E27FC236}">
                  <a16:creationId xmlns:a16="http://schemas.microsoft.com/office/drawing/2014/main" id="{6306A7DF-2D58-411E-8001-B215D0061BF5}"/>
                </a:ext>
              </a:extLst>
            </p:cNvPr>
            <p:cNvSpPr/>
            <p:nvPr/>
          </p:nvSpPr>
          <p:spPr>
            <a:xfrm>
              <a:off x="5865894" y="2804360"/>
              <a:ext cx="0" cy="257908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93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5" name="object 601">
              <a:extLst>
                <a:ext uri="{FF2B5EF4-FFF2-40B4-BE49-F238E27FC236}">
                  <a16:creationId xmlns:a16="http://schemas.microsoft.com/office/drawing/2014/main" id="{5815ED5B-2A60-4347-B55B-3711BAC3EF2C}"/>
                </a:ext>
              </a:extLst>
            </p:cNvPr>
            <p:cNvSpPr/>
            <p:nvPr/>
          </p:nvSpPr>
          <p:spPr>
            <a:xfrm>
              <a:off x="3733351" y="2640237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6" name="object 602">
              <a:extLst>
                <a:ext uri="{FF2B5EF4-FFF2-40B4-BE49-F238E27FC236}">
                  <a16:creationId xmlns:a16="http://schemas.microsoft.com/office/drawing/2014/main" id="{94519026-427B-4C72-9B63-5A7FC51A74E4}"/>
                </a:ext>
              </a:extLst>
            </p:cNvPr>
            <p:cNvSpPr/>
            <p:nvPr/>
          </p:nvSpPr>
          <p:spPr>
            <a:xfrm>
              <a:off x="5733789" y="2558176"/>
              <a:ext cx="0" cy="480646"/>
            </a:xfrm>
            <a:custGeom>
              <a:avLst/>
              <a:gdLst/>
              <a:ahLst/>
              <a:cxnLst/>
              <a:rect l="l" t="t" r="r" b="b"/>
              <a:pathLst>
                <a:path h="520700">
                  <a:moveTo>
                    <a:pt x="0" y="0"/>
                  </a:moveTo>
                  <a:lnTo>
                    <a:pt x="0" y="5206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" name="object 603">
              <a:extLst>
                <a:ext uri="{FF2B5EF4-FFF2-40B4-BE49-F238E27FC236}">
                  <a16:creationId xmlns:a16="http://schemas.microsoft.com/office/drawing/2014/main" id="{45B7B552-2053-41ED-BD1D-188FA5FD8D7A}"/>
                </a:ext>
              </a:extLst>
            </p:cNvPr>
            <p:cNvSpPr/>
            <p:nvPr/>
          </p:nvSpPr>
          <p:spPr>
            <a:xfrm>
              <a:off x="3559728" y="2663684"/>
              <a:ext cx="0" cy="328246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5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8" name="object 604">
              <a:extLst>
                <a:ext uri="{FF2B5EF4-FFF2-40B4-BE49-F238E27FC236}">
                  <a16:creationId xmlns:a16="http://schemas.microsoft.com/office/drawing/2014/main" id="{0991D4A3-87E7-447D-9551-3C7C7EF6E34D}"/>
                </a:ext>
              </a:extLst>
            </p:cNvPr>
            <p:cNvSpPr/>
            <p:nvPr/>
          </p:nvSpPr>
          <p:spPr>
            <a:xfrm>
              <a:off x="3605022" y="2640238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9" name="object 605">
              <a:extLst>
                <a:ext uri="{FF2B5EF4-FFF2-40B4-BE49-F238E27FC236}">
                  <a16:creationId xmlns:a16="http://schemas.microsoft.com/office/drawing/2014/main" id="{719A1CB6-C1CD-4B50-956F-7B6C73046DA1}"/>
                </a:ext>
              </a:extLst>
            </p:cNvPr>
            <p:cNvSpPr/>
            <p:nvPr/>
          </p:nvSpPr>
          <p:spPr>
            <a:xfrm>
              <a:off x="5779082" y="2558176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7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0" name="object 606">
              <a:extLst>
                <a:ext uri="{FF2B5EF4-FFF2-40B4-BE49-F238E27FC236}">
                  <a16:creationId xmlns:a16="http://schemas.microsoft.com/office/drawing/2014/main" id="{2304653E-C1D1-4B79-9719-EE94641D4247}"/>
                </a:ext>
              </a:extLst>
            </p:cNvPr>
            <p:cNvSpPr/>
            <p:nvPr/>
          </p:nvSpPr>
          <p:spPr>
            <a:xfrm>
              <a:off x="3650314" y="2569899"/>
              <a:ext cx="0" cy="339969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0"/>
                  </a:moveTo>
                  <a:lnTo>
                    <a:pt x="0" y="36829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1" name="object 607">
              <a:extLst>
                <a:ext uri="{FF2B5EF4-FFF2-40B4-BE49-F238E27FC236}">
                  <a16:creationId xmlns:a16="http://schemas.microsoft.com/office/drawing/2014/main" id="{FBB36938-B694-44E9-B281-B2E4B40053CD}"/>
                </a:ext>
              </a:extLst>
            </p:cNvPr>
            <p:cNvSpPr/>
            <p:nvPr/>
          </p:nvSpPr>
          <p:spPr>
            <a:xfrm>
              <a:off x="3691832" y="2511284"/>
              <a:ext cx="0" cy="375138"/>
            </a:xfrm>
            <a:custGeom>
              <a:avLst/>
              <a:gdLst/>
              <a:ahLst/>
              <a:cxnLst/>
              <a:rect l="l" t="t" r="r" b="b"/>
              <a:pathLst>
                <a:path h="406400">
                  <a:moveTo>
                    <a:pt x="0" y="0"/>
                  </a:moveTo>
                  <a:lnTo>
                    <a:pt x="0" y="40639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2" name="object 608">
              <a:extLst>
                <a:ext uri="{FF2B5EF4-FFF2-40B4-BE49-F238E27FC236}">
                  <a16:creationId xmlns:a16="http://schemas.microsoft.com/office/drawing/2014/main" id="{EBF6A7BA-FD11-457F-AD1D-AB36CC69A2A7}"/>
                </a:ext>
              </a:extLst>
            </p:cNvPr>
            <p:cNvSpPr/>
            <p:nvPr/>
          </p:nvSpPr>
          <p:spPr>
            <a:xfrm>
              <a:off x="7168065" y="4583349"/>
              <a:ext cx="0" cy="636563"/>
            </a:xfrm>
            <a:custGeom>
              <a:avLst/>
              <a:gdLst/>
              <a:ahLst/>
              <a:cxnLst/>
              <a:rect l="l" t="t" r="r" b="b"/>
              <a:pathLst>
                <a:path h="689610">
                  <a:moveTo>
                    <a:pt x="0" y="0"/>
                  </a:moveTo>
                  <a:lnTo>
                    <a:pt x="0" y="689067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3" name="object 609">
              <a:extLst>
                <a:ext uri="{FF2B5EF4-FFF2-40B4-BE49-F238E27FC236}">
                  <a16:creationId xmlns:a16="http://schemas.microsoft.com/office/drawing/2014/main" id="{06B6D840-ED91-47EF-80F2-D88E9C94540A}"/>
                </a:ext>
              </a:extLst>
            </p:cNvPr>
            <p:cNvSpPr/>
            <p:nvPr/>
          </p:nvSpPr>
          <p:spPr>
            <a:xfrm>
              <a:off x="6994443" y="4569370"/>
              <a:ext cx="0" cy="629529"/>
            </a:xfrm>
            <a:custGeom>
              <a:avLst/>
              <a:gdLst/>
              <a:ahLst/>
              <a:cxnLst/>
              <a:rect l="l" t="t" r="r" b="b"/>
              <a:pathLst>
                <a:path h="681989">
                  <a:moveTo>
                    <a:pt x="0" y="0"/>
                  </a:moveTo>
                  <a:lnTo>
                    <a:pt x="0" y="681494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4" name="object 610">
              <a:extLst>
                <a:ext uri="{FF2B5EF4-FFF2-40B4-BE49-F238E27FC236}">
                  <a16:creationId xmlns:a16="http://schemas.microsoft.com/office/drawing/2014/main" id="{7AE887B4-11FA-43D0-B617-E53A6E09B6D9}"/>
                </a:ext>
              </a:extLst>
            </p:cNvPr>
            <p:cNvSpPr/>
            <p:nvPr/>
          </p:nvSpPr>
          <p:spPr>
            <a:xfrm>
              <a:off x="7039735" y="4576360"/>
              <a:ext cx="0" cy="594360"/>
            </a:xfrm>
            <a:custGeom>
              <a:avLst/>
              <a:gdLst/>
              <a:ahLst/>
              <a:cxnLst/>
              <a:rect l="l" t="t" r="r" b="b"/>
              <a:pathLst>
                <a:path h="643889">
                  <a:moveTo>
                    <a:pt x="0" y="0"/>
                  </a:moveTo>
                  <a:lnTo>
                    <a:pt x="0" y="643634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5" name="object 611">
              <a:extLst>
                <a:ext uri="{FF2B5EF4-FFF2-40B4-BE49-F238E27FC236}">
                  <a16:creationId xmlns:a16="http://schemas.microsoft.com/office/drawing/2014/main" id="{8F93B1F0-6DCF-4E90-81B7-82FA70C7340B}"/>
                </a:ext>
              </a:extLst>
            </p:cNvPr>
            <p:cNvSpPr/>
            <p:nvPr/>
          </p:nvSpPr>
          <p:spPr>
            <a:xfrm>
              <a:off x="6949149" y="4520441"/>
              <a:ext cx="0" cy="615462"/>
            </a:xfrm>
            <a:custGeom>
              <a:avLst/>
              <a:gdLst/>
              <a:ahLst/>
              <a:cxnLst/>
              <a:rect l="l" t="t" r="r" b="b"/>
              <a:pathLst>
                <a:path h="666750">
                  <a:moveTo>
                    <a:pt x="0" y="0"/>
                  </a:moveTo>
                  <a:lnTo>
                    <a:pt x="0" y="666350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6" name="object 612">
              <a:extLst>
                <a:ext uri="{FF2B5EF4-FFF2-40B4-BE49-F238E27FC236}">
                  <a16:creationId xmlns:a16="http://schemas.microsoft.com/office/drawing/2014/main" id="{5473C84C-B225-4547-AFA2-C4856975B63C}"/>
                </a:ext>
              </a:extLst>
            </p:cNvPr>
            <p:cNvSpPr/>
            <p:nvPr/>
          </p:nvSpPr>
          <p:spPr>
            <a:xfrm>
              <a:off x="7122773" y="4562380"/>
              <a:ext cx="0" cy="573258"/>
            </a:xfrm>
            <a:custGeom>
              <a:avLst/>
              <a:gdLst/>
              <a:ahLst/>
              <a:cxnLst/>
              <a:rect l="l" t="t" r="r" b="b"/>
              <a:pathLst>
                <a:path h="621029">
                  <a:moveTo>
                    <a:pt x="0" y="0"/>
                  </a:moveTo>
                  <a:lnTo>
                    <a:pt x="0" y="620917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7" name="object 613">
              <a:extLst>
                <a:ext uri="{FF2B5EF4-FFF2-40B4-BE49-F238E27FC236}">
                  <a16:creationId xmlns:a16="http://schemas.microsoft.com/office/drawing/2014/main" id="{8DF01120-298A-40BB-BC94-FAECFA690A76}"/>
                </a:ext>
              </a:extLst>
            </p:cNvPr>
            <p:cNvSpPr/>
            <p:nvPr/>
          </p:nvSpPr>
          <p:spPr>
            <a:xfrm>
              <a:off x="7213358" y="4527431"/>
              <a:ext cx="0" cy="601394"/>
            </a:xfrm>
            <a:custGeom>
              <a:avLst/>
              <a:gdLst/>
              <a:ahLst/>
              <a:cxnLst/>
              <a:rect l="l" t="t" r="r" b="b"/>
              <a:pathLst>
                <a:path h="651510">
                  <a:moveTo>
                    <a:pt x="0" y="0"/>
                  </a:moveTo>
                  <a:lnTo>
                    <a:pt x="0" y="651206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8" name="object 614">
              <a:extLst>
                <a:ext uri="{FF2B5EF4-FFF2-40B4-BE49-F238E27FC236}">
                  <a16:creationId xmlns:a16="http://schemas.microsoft.com/office/drawing/2014/main" id="{09D8DE64-2E67-43AD-A4C4-A8D880E89D20}"/>
                </a:ext>
              </a:extLst>
            </p:cNvPr>
            <p:cNvSpPr/>
            <p:nvPr/>
          </p:nvSpPr>
          <p:spPr>
            <a:xfrm>
              <a:off x="6775527" y="4513452"/>
              <a:ext cx="0" cy="580292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48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19" name="object 615">
              <a:extLst>
                <a:ext uri="{FF2B5EF4-FFF2-40B4-BE49-F238E27FC236}">
                  <a16:creationId xmlns:a16="http://schemas.microsoft.com/office/drawing/2014/main" id="{22FD593B-5166-42B6-9528-96884E6DFAE3}"/>
                </a:ext>
              </a:extLst>
            </p:cNvPr>
            <p:cNvSpPr/>
            <p:nvPr/>
          </p:nvSpPr>
          <p:spPr>
            <a:xfrm>
              <a:off x="7081254" y="4548401"/>
              <a:ext cx="0" cy="538675"/>
            </a:xfrm>
            <a:custGeom>
              <a:avLst/>
              <a:gdLst/>
              <a:ahLst/>
              <a:cxnLst/>
              <a:rect l="l" t="t" r="r" b="b"/>
              <a:pathLst>
                <a:path h="583564">
                  <a:moveTo>
                    <a:pt x="0" y="0"/>
                  </a:moveTo>
                  <a:lnTo>
                    <a:pt x="0" y="583056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0" name="object 616">
              <a:extLst>
                <a:ext uri="{FF2B5EF4-FFF2-40B4-BE49-F238E27FC236}">
                  <a16:creationId xmlns:a16="http://schemas.microsoft.com/office/drawing/2014/main" id="{355E59DD-48EC-497B-9DC6-152D42803881}"/>
                </a:ext>
              </a:extLst>
            </p:cNvPr>
            <p:cNvSpPr/>
            <p:nvPr/>
          </p:nvSpPr>
          <p:spPr>
            <a:xfrm>
              <a:off x="6820819" y="4541412"/>
              <a:ext cx="0" cy="538675"/>
            </a:xfrm>
            <a:custGeom>
              <a:avLst/>
              <a:gdLst/>
              <a:ahLst/>
              <a:cxnLst/>
              <a:rect l="l" t="t" r="r" b="b"/>
              <a:pathLst>
                <a:path h="583564">
                  <a:moveTo>
                    <a:pt x="0" y="0"/>
                  </a:moveTo>
                  <a:lnTo>
                    <a:pt x="0" y="583056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1" name="object 617">
              <a:extLst>
                <a:ext uri="{FF2B5EF4-FFF2-40B4-BE49-F238E27FC236}">
                  <a16:creationId xmlns:a16="http://schemas.microsoft.com/office/drawing/2014/main" id="{F809D819-8556-427B-883A-03CCCD0416E4}"/>
                </a:ext>
              </a:extLst>
            </p:cNvPr>
            <p:cNvSpPr/>
            <p:nvPr/>
          </p:nvSpPr>
          <p:spPr>
            <a:xfrm>
              <a:off x="6734008" y="4520442"/>
              <a:ext cx="0" cy="545709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0628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2" name="object 618">
              <a:extLst>
                <a:ext uri="{FF2B5EF4-FFF2-40B4-BE49-F238E27FC236}">
                  <a16:creationId xmlns:a16="http://schemas.microsoft.com/office/drawing/2014/main" id="{EFF3D164-2D79-4962-A735-C78FD67E6495}"/>
                </a:ext>
              </a:extLst>
            </p:cNvPr>
            <p:cNvSpPr/>
            <p:nvPr/>
          </p:nvSpPr>
          <p:spPr>
            <a:xfrm>
              <a:off x="6888759" y="4506463"/>
              <a:ext cx="38100" cy="559191"/>
            </a:xfrm>
            <a:custGeom>
              <a:avLst/>
              <a:gdLst/>
              <a:ahLst/>
              <a:cxnLst/>
              <a:rect l="l" t="t" r="r" b="b"/>
              <a:pathLst>
                <a:path w="41275" h="605789">
                  <a:moveTo>
                    <a:pt x="0" y="605773"/>
                  </a:moveTo>
                  <a:lnTo>
                    <a:pt x="40889" y="605773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605773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3" name="object 619">
              <a:extLst>
                <a:ext uri="{FF2B5EF4-FFF2-40B4-BE49-F238E27FC236}">
                  <a16:creationId xmlns:a16="http://schemas.microsoft.com/office/drawing/2014/main" id="{9431CCEE-7603-4AFD-8610-9149734ACDDD}"/>
                </a:ext>
              </a:extLst>
            </p:cNvPr>
            <p:cNvSpPr/>
            <p:nvPr/>
          </p:nvSpPr>
          <p:spPr>
            <a:xfrm>
              <a:off x="6843466" y="4513453"/>
              <a:ext cx="45720" cy="545709"/>
            </a:xfrm>
            <a:custGeom>
              <a:avLst/>
              <a:gdLst/>
              <a:ahLst/>
              <a:cxnLst/>
              <a:rect l="l" t="t" r="r" b="b"/>
              <a:pathLst>
                <a:path w="49529" h="591185">
                  <a:moveTo>
                    <a:pt x="0" y="590628"/>
                  </a:moveTo>
                  <a:lnTo>
                    <a:pt x="49067" y="590628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90628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4" name="object 620">
              <a:extLst>
                <a:ext uri="{FF2B5EF4-FFF2-40B4-BE49-F238E27FC236}">
                  <a16:creationId xmlns:a16="http://schemas.microsoft.com/office/drawing/2014/main" id="{E08648CB-657D-4400-A0C4-EF68798E1E14}"/>
                </a:ext>
              </a:extLst>
            </p:cNvPr>
            <p:cNvSpPr/>
            <p:nvPr/>
          </p:nvSpPr>
          <p:spPr>
            <a:xfrm>
              <a:off x="7258651" y="4513453"/>
              <a:ext cx="0" cy="510540"/>
            </a:xfrm>
            <a:custGeom>
              <a:avLst/>
              <a:gdLst/>
              <a:ahLst/>
              <a:cxnLst/>
              <a:rect l="l" t="t" r="r" b="b"/>
              <a:pathLst>
                <a:path h="553085">
                  <a:moveTo>
                    <a:pt x="0" y="0"/>
                  </a:moveTo>
                  <a:lnTo>
                    <a:pt x="0" y="552768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5" name="object 621">
              <a:extLst>
                <a:ext uri="{FF2B5EF4-FFF2-40B4-BE49-F238E27FC236}">
                  <a16:creationId xmlns:a16="http://schemas.microsoft.com/office/drawing/2014/main" id="{1BC82BCD-DB6A-4A88-8008-A2CA01F6D902}"/>
                </a:ext>
              </a:extLst>
            </p:cNvPr>
            <p:cNvSpPr/>
            <p:nvPr/>
          </p:nvSpPr>
          <p:spPr>
            <a:xfrm>
              <a:off x="7364335" y="4492484"/>
              <a:ext cx="45720" cy="468337"/>
            </a:xfrm>
            <a:custGeom>
              <a:avLst/>
              <a:gdLst/>
              <a:ahLst/>
              <a:cxnLst/>
              <a:rect l="l" t="t" r="r" b="b"/>
              <a:pathLst>
                <a:path w="49529" h="507364">
                  <a:moveTo>
                    <a:pt x="0" y="507335"/>
                  </a:moveTo>
                  <a:lnTo>
                    <a:pt x="49067" y="507335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07335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6" name="object 622">
              <a:extLst>
                <a:ext uri="{FF2B5EF4-FFF2-40B4-BE49-F238E27FC236}">
                  <a16:creationId xmlns:a16="http://schemas.microsoft.com/office/drawing/2014/main" id="{49B7C73A-4B26-4B79-B31B-B4CB139BF992}"/>
                </a:ext>
              </a:extLst>
            </p:cNvPr>
            <p:cNvSpPr/>
            <p:nvPr/>
          </p:nvSpPr>
          <p:spPr>
            <a:xfrm>
              <a:off x="6692490" y="4513452"/>
              <a:ext cx="0" cy="440788"/>
            </a:xfrm>
            <a:custGeom>
              <a:avLst/>
              <a:gdLst/>
              <a:ahLst/>
              <a:cxnLst/>
              <a:rect l="l" t="t" r="r" b="b"/>
              <a:pathLst>
                <a:path h="477520">
                  <a:moveTo>
                    <a:pt x="0" y="0"/>
                  </a:moveTo>
                  <a:lnTo>
                    <a:pt x="0" y="477046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7" name="object 623">
              <a:extLst>
                <a:ext uri="{FF2B5EF4-FFF2-40B4-BE49-F238E27FC236}">
                  <a16:creationId xmlns:a16="http://schemas.microsoft.com/office/drawing/2014/main" id="{3453AC32-E83F-45B5-A434-AD90547434B2}"/>
                </a:ext>
              </a:extLst>
            </p:cNvPr>
            <p:cNvSpPr/>
            <p:nvPr/>
          </p:nvSpPr>
          <p:spPr>
            <a:xfrm>
              <a:off x="7409627" y="4492484"/>
              <a:ext cx="45720" cy="461889"/>
            </a:xfrm>
            <a:custGeom>
              <a:avLst/>
              <a:gdLst/>
              <a:ahLst/>
              <a:cxnLst/>
              <a:rect l="l" t="t" r="r" b="b"/>
              <a:pathLst>
                <a:path w="49529" h="500379">
                  <a:moveTo>
                    <a:pt x="0" y="499762"/>
                  </a:moveTo>
                  <a:lnTo>
                    <a:pt x="49067" y="499762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499762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8" name="object 624">
              <a:extLst>
                <a:ext uri="{FF2B5EF4-FFF2-40B4-BE49-F238E27FC236}">
                  <a16:creationId xmlns:a16="http://schemas.microsoft.com/office/drawing/2014/main" id="{4726F5D7-2E1C-42F2-BA3A-8122499F7366}"/>
                </a:ext>
              </a:extLst>
            </p:cNvPr>
            <p:cNvSpPr/>
            <p:nvPr/>
          </p:nvSpPr>
          <p:spPr>
            <a:xfrm>
              <a:off x="7319042" y="4506463"/>
              <a:ext cx="45720" cy="426720"/>
            </a:xfrm>
            <a:custGeom>
              <a:avLst/>
              <a:gdLst/>
              <a:ahLst/>
              <a:cxnLst/>
              <a:rect l="l" t="t" r="r" b="b"/>
              <a:pathLst>
                <a:path w="49529" h="462279">
                  <a:moveTo>
                    <a:pt x="0" y="461902"/>
                  </a:moveTo>
                  <a:lnTo>
                    <a:pt x="49067" y="461902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29" name="object 625">
              <a:extLst>
                <a:ext uri="{FF2B5EF4-FFF2-40B4-BE49-F238E27FC236}">
                  <a16:creationId xmlns:a16="http://schemas.microsoft.com/office/drawing/2014/main" id="{7C82A259-C4F3-49AF-88C8-422F523EDE9B}"/>
                </a:ext>
              </a:extLst>
            </p:cNvPr>
            <p:cNvSpPr/>
            <p:nvPr/>
          </p:nvSpPr>
          <p:spPr>
            <a:xfrm>
              <a:off x="7281298" y="4506463"/>
              <a:ext cx="38100" cy="419685"/>
            </a:xfrm>
            <a:custGeom>
              <a:avLst/>
              <a:gdLst/>
              <a:ahLst/>
              <a:cxnLst/>
              <a:rect l="l" t="t" r="r" b="b"/>
              <a:pathLst>
                <a:path w="41275" h="454660">
                  <a:moveTo>
                    <a:pt x="0" y="454329"/>
                  </a:moveTo>
                  <a:lnTo>
                    <a:pt x="40889" y="454329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454329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0" name="object 626">
              <a:extLst>
                <a:ext uri="{FF2B5EF4-FFF2-40B4-BE49-F238E27FC236}">
                  <a16:creationId xmlns:a16="http://schemas.microsoft.com/office/drawing/2014/main" id="{FA14A961-D662-403A-8A8B-B0D0426A344F}"/>
                </a:ext>
              </a:extLst>
            </p:cNvPr>
            <p:cNvSpPr/>
            <p:nvPr/>
          </p:nvSpPr>
          <p:spPr>
            <a:xfrm>
              <a:off x="6647197" y="4513453"/>
              <a:ext cx="0" cy="349934"/>
            </a:xfrm>
            <a:custGeom>
              <a:avLst/>
              <a:gdLst/>
              <a:ahLst/>
              <a:cxnLst/>
              <a:rect l="l" t="t" r="r" b="b"/>
              <a:pathLst>
                <a:path h="379095">
                  <a:moveTo>
                    <a:pt x="0" y="0"/>
                  </a:moveTo>
                  <a:lnTo>
                    <a:pt x="0" y="378608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1" name="object 627">
              <a:extLst>
                <a:ext uri="{FF2B5EF4-FFF2-40B4-BE49-F238E27FC236}">
                  <a16:creationId xmlns:a16="http://schemas.microsoft.com/office/drawing/2014/main" id="{24949C6F-A54F-4164-935A-E8A0651A1D9B}"/>
                </a:ext>
              </a:extLst>
            </p:cNvPr>
            <p:cNvSpPr/>
            <p:nvPr/>
          </p:nvSpPr>
          <p:spPr>
            <a:xfrm>
              <a:off x="7473792" y="4492484"/>
              <a:ext cx="0" cy="364002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0"/>
                  </a:moveTo>
                  <a:lnTo>
                    <a:pt x="0" y="393752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2" name="object 628">
              <a:extLst>
                <a:ext uri="{FF2B5EF4-FFF2-40B4-BE49-F238E27FC236}">
                  <a16:creationId xmlns:a16="http://schemas.microsoft.com/office/drawing/2014/main" id="{7855BE14-2B50-4F7D-B213-D8E544915080}"/>
                </a:ext>
              </a:extLst>
            </p:cNvPr>
            <p:cNvSpPr/>
            <p:nvPr/>
          </p:nvSpPr>
          <p:spPr>
            <a:xfrm>
              <a:off x="6560385" y="4534422"/>
              <a:ext cx="0" cy="31476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747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3" name="object 629">
              <a:extLst>
                <a:ext uri="{FF2B5EF4-FFF2-40B4-BE49-F238E27FC236}">
                  <a16:creationId xmlns:a16="http://schemas.microsoft.com/office/drawing/2014/main" id="{133E7490-9246-484A-88B3-464F937ECB09}"/>
                </a:ext>
              </a:extLst>
            </p:cNvPr>
            <p:cNvSpPr/>
            <p:nvPr/>
          </p:nvSpPr>
          <p:spPr>
            <a:xfrm>
              <a:off x="6601903" y="4527432"/>
              <a:ext cx="0" cy="307731"/>
            </a:xfrm>
            <a:custGeom>
              <a:avLst/>
              <a:gdLst/>
              <a:ahLst/>
              <a:cxnLst/>
              <a:rect l="l" t="t" r="r" b="b"/>
              <a:pathLst>
                <a:path h="333375">
                  <a:moveTo>
                    <a:pt x="0" y="0"/>
                  </a:moveTo>
                  <a:lnTo>
                    <a:pt x="0" y="333175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4" name="object 630">
              <a:extLst>
                <a:ext uri="{FF2B5EF4-FFF2-40B4-BE49-F238E27FC236}">
                  <a16:creationId xmlns:a16="http://schemas.microsoft.com/office/drawing/2014/main" id="{BDE2CBF6-D4AA-4176-8504-FC7D90F5BDD3}"/>
                </a:ext>
              </a:extLst>
            </p:cNvPr>
            <p:cNvSpPr/>
            <p:nvPr/>
          </p:nvSpPr>
          <p:spPr>
            <a:xfrm>
              <a:off x="7515311" y="4492484"/>
              <a:ext cx="0" cy="300697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0"/>
                  </a:moveTo>
                  <a:lnTo>
                    <a:pt x="0" y="325603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5" name="object 631">
              <a:extLst>
                <a:ext uri="{FF2B5EF4-FFF2-40B4-BE49-F238E27FC236}">
                  <a16:creationId xmlns:a16="http://schemas.microsoft.com/office/drawing/2014/main" id="{135C603D-39C4-4723-A0E2-B14CAB73B9D2}"/>
                </a:ext>
              </a:extLst>
            </p:cNvPr>
            <p:cNvSpPr/>
            <p:nvPr/>
          </p:nvSpPr>
          <p:spPr>
            <a:xfrm>
              <a:off x="7560604" y="4492484"/>
              <a:ext cx="0" cy="25908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170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6" name="object 632">
              <a:extLst>
                <a:ext uri="{FF2B5EF4-FFF2-40B4-BE49-F238E27FC236}">
                  <a16:creationId xmlns:a16="http://schemas.microsoft.com/office/drawing/2014/main" id="{DCC73D8E-E774-44BF-9557-48E23EAC3B79}"/>
                </a:ext>
              </a:extLst>
            </p:cNvPr>
            <p:cNvSpPr/>
            <p:nvPr/>
          </p:nvSpPr>
          <p:spPr>
            <a:xfrm>
              <a:off x="6299951" y="4583350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7" name="object 633">
              <a:extLst>
                <a:ext uri="{FF2B5EF4-FFF2-40B4-BE49-F238E27FC236}">
                  <a16:creationId xmlns:a16="http://schemas.microsoft.com/office/drawing/2014/main" id="{5361D7AF-3BCA-4482-803D-6BFFBAFDF3A5}"/>
                </a:ext>
              </a:extLst>
            </p:cNvPr>
            <p:cNvSpPr/>
            <p:nvPr/>
          </p:nvSpPr>
          <p:spPr>
            <a:xfrm>
              <a:off x="6254658" y="4583350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8" name="object 634">
              <a:extLst>
                <a:ext uri="{FF2B5EF4-FFF2-40B4-BE49-F238E27FC236}">
                  <a16:creationId xmlns:a16="http://schemas.microsoft.com/office/drawing/2014/main" id="{EEE7DEAF-B0B5-430C-8FDA-E8768E4E1EEC}"/>
                </a:ext>
              </a:extLst>
            </p:cNvPr>
            <p:cNvSpPr/>
            <p:nvPr/>
          </p:nvSpPr>
          <p:spPr>
            <a:xfrm>
              <a:off x="6518866" y="4534422"/>
              <a:ext cx="0" cy="168226"/>
            </a:xfrm>
            <a:custGeom>
              <a:avLst/>
              <a:gdLst/>
              <a:ahLst/>
              <a:cxnLst/>
              <a:rect l="l" t="t" r="r" b="b"/>
              <a:pathLst>
                <a:path h="182245">
                  <a:moveTo>
                    <a:pt x="0" y="0"/>
                  </a:moveTo>
                  <a:lnTo>
                    <a:pt x="0" y="181731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9" name="object 635">
              <a:extLst>
                <a:ext uri="{FF2B5EF4-FFF2-40B4-BE49-F238E27FC236}">
                  <a16:creationId xmlns:a16="http://schemas.microsoft.com/office/drawing/2014/main" id="{D7852EE1-6872-4489-8995-88AFA3B84373}"/>
                </a:ext>
              </a:extLst>
            </p:cNvPr>
            <p:cNvSpPr/>
            <p:nvPr/>
          </p:nvSpPr>
          <p:spPr>
            <a:xfrm>
              <a:off x="6473574" y="4541412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0" name="object 636">
              <a:extLst>
                <a:ext uri="{FF2B5EF4-FFF2-40B4-BE49-F238E27FC236}">
                  <a16:creationId xmlns:a16="http://schemas.microsoft.com/office/drawing/2014/main" id="{3D0B0FAB-43E5-4F77-A60B-49C68C32C306}"/>
                </a:ext>
              </a:extLst>
            </p:cNvPr>
            <p:cNvSpPr/>
            <p:nvPr/>
          </p:nvSpPr>
          <p:spPr>
            <a:xfrm>
              <a:off x="6194268" y="4576360"/>
              <a:ext cx="38100" cy="70338"/>
            </a:xfrm>
            <a:custGeom>
              <a:avLst/>
              <a:gdLst/>
              <a:ahLst/>
              <a:cxnLst/>
              <a:rect l="l" t="t" r="r" b="b"/>
              <a:pathLst>
                <a:path w="41275" h="76200">
                  <a:moveTo>
                    <a:pt x="40889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0889" y="75721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1" name="object 637">
              <a:extLst>
                <a:ext uri="{FF2B5EF4-FFF2-40B4-BE49-F238E27FC236}">
                  <a16:creationId xmlns:a16="http://schemas.microsoft.com/office/drawing/2014/main" id="{68E8EA90-B824-42DF-9A7D-FCB3EF2653A9}"/>
                </a:ext>
              </a:extLst>
            </p:cNvPr>
            <p:cNvSpPr/>
            <p:nvPr/>
          </p:nvSpPr>
          <p:spPr>
            <a:xfrm>
              <a:off x="7628544" y="4492484"/>
              <a:ext cx="38100" cy="140091"/>
            </a:xfrm>
            <a:custGeom>
              <a:avLst/>
              <a:gdLst/>
              <a:ahLst/>
              <a:cxnLst/>
              <a:rect l="l" t="t" r="r" b="b"/>
              <a:pathLst>
                <a:path w="41275" h="151764">
                  <a:moveTo>
                    <a:pt x="0" y="151443"/>
                  </a:moveTo>
                  <a:lnTo>
                    <a:pt x="40889" y="151443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151443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2" name="object 638">
              <a:extLst>
                <a:ext uri="{FF2B5EF4-FFF2-40B4-BE49-F238E27FC236}">
                  <a16:creationId xmlns:a16="http://schemas.microsoft.com/office/drawing/2014/main" id="{84BDA48B-797F-44D3-AA08-50926581E670}"/>
                </a:ext>
              </a:extLst>
            </p:cNvPr>
            <p:cNvSpPr/>
            <p:nvPr/>
          </p:nvSpPr>
          <p:spPr>
            <a:xfrm>
              <a:off x="6322597" y="4555391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3" name="object 639">
              <a:extLst>
                <a:ext uri="{FF2B5EF4-FFF2-40B4-BE49-F238E27FC236}">
                  <a16:creationId xmlns:a16="http://schemas.microsoft.com/office/drawing/2014/main" id="{4124466E-F0CB-4930-A45B-A338625E5009}"/>
                </a:ext>
              </a:extLst>
            </p:cNvPr>
            <p:cNvSpPr/>
            <p:nvPr/>
          </p:nvSpPr>
          <p:spPr>
            <a:xfrm>
              <a:off x="7583251" y="4492484"/>
              <a:ext cx="45720" cy="133057"/>
            </a:xfrm>
            <a:custGeom>
              <a:avLst/>
              <a:gdLst/>
              <a:ahLst/>
              <a:cxnLst/>
              <a:rect l="l" t="t" r="r" b="b"/>
              <a:pathLst>
                <a:path w="49529" h="144145">
                  <a:moveTo>
                    <a:pt x="0" y="143871"/>
                  </a:moveTo>
                  <a:lnTo>
                    <a:pt x="49067" y="143871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143871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4" name="object 640">
              <a:extLst>
                <a:ext uri="{FF2B5EF4-FFF2-40B4-BE49-F238E27FC236}">
                  <a16:creationId xmlns:a16="http://schemas.microsoft.com/office/drawing/2014/main" id="{89BDAE62-C7F4-415F-96E3-61FCD60A398D}"/>
                </a:ext>
              </a:extLst>
            </p:cNvPr>
            <p:cNvSpPr/>
            <p:nvPr/>
          </p:nvSpPr>
          <p:spPr>
            <a:xfrm>
              <a:off x="6367891" y="4548401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5" name="object 641">
              <a:extLst>
                <a:ext uri="{FF2B5EF4-FFF2-40B4-BE49-F238E27FC236}">
                  <a16:creationId xmlns:a16="http://schemas.microsoft.com/office/drawing/2014/main" id="{7E68013F-8654-407E-8119-71EF092E6FC9}"/>
                </a:ext>
              </a:extLst>
            </p:cNvPr>
            <p:cNvSpPr/>
            <p:nvPr/>
          </p:nvSpPr>
          <p:spPr>
            <a:xfrm>
              <a:off x="6405634" y="4541411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6" name="object 642">
              <a:extLst>
                <a:ext uri="{FF2B5EF4-FFF2-40B4-BE49-F238E27FC236}">
                  <a16:creationId xmlns:a16="http://schemas.microsoft.com/office/drawing/2014/main" id="{A70B8B7B-4D3B-407A-9E5A-C285AA7FE660}"/>
                </a:ext>
              </a:extLst>
            </p:cNvPr>
            <p:cNvSpPr/>
            <p:nvPr/>
          </p:nvSpPr>
          <p:spPr>
            <a:xfrm>
              <a:off x="7666288" y="4492484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7" name="object 643">
              <a:extLst>
                <a:ext uri="{FF2B5EF4-FFF2-40B4-BE49-F238E27FC236}">
                  <a16:creationId xmlns:a16="http://schemas.microsoft.com/office/drawing/2014/main" id="{193B6497-24C3-4364-8E0D-61F63C77A1ED}"/>
                </a:ext>
              </a:extLst>
            </p:cNvPr>
            <p:cNvSpPr/>
            <p:nvPr/>
          </p:nvSpPr>
          <p:spPr>
            <a:xfrm>
              <a:off x="7711580" y="2989699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8" name="object 644">
              <a:extLst>
                <a:ext uri="{FF2B5EF4-FFF2-40B4-BE49-F238E27FC236}">
                  <a16:creationId xmlns:a16="http://schemas.microsoft.com/office/drawing/2014/main" id="{26C43750-8212-4CFA-9F73-5D288244F157}"/>
                </a:ext>
              </a:extLst>
            </p:cNvPr>
            <p:cNvSpPr/>
            <p:nvPr/>
          </p:nvSpPr>
          <p:spPr>
            <a:xfrm>
              <a:off x="7907850" y="2766029"/>
              <a:ext cx="0" cy="252046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597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9" name="object 645">
              <a:extLst>
                <a:ext uri="{FF2B5EF4-FFF2-40B4-BE49-F238E27FC236}">
                  <a16:creationId xmlns:a16="http://schemas.microsoft.com/office/drawing/2014/main" id="{3E73AE4B-1BED-4C2B-B42D-1D8326285E7E}"/>
                </a:ext>
              </a:extLst>
            </p:cNvPr>
            <p:cNvSpPr/>
            <p:nvPr/>
          </p:nvSpPr>
          <p:spPr>
            <a:xfrm>
              <a:off x="7779520" y="2856896"/>
              <a:ext cx="0" cy="147125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015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0" name="object 646">
              <a:extLst>
                <a:ext uri="{FF2B5EF4-FFF2-40B4-BE49-F238E27FC236}">
                  <a16:creationId xmlns:a16="http://schemas.microsoft.com/office/drawing/2014/main" id="{2A006B3C-8A40-412F-91E6-76674277DBFE}"/>
                </a:ext>
              </a:extLst>
            </p:cNvPr>
            <p:cNvSpPr/>
            <p:nvPr/>
          </p:nvSpPr>
          <p:spPr>
            <a:xfrm>
              <a:off x="7821038" y="2717101"/>
              <a:ext cx="0" cy="223911"/>
            </a:xfrm>
            <a:custGeom>
              <a:avLst/>
              <a:gdLst/>
              <a:ahLst/>
              <a:cxnLst/>
              <a:rect l="l" t="t" r="r" b="b"/>
              <a:pathLst>
                <a:path h="242569">
                  <a:moveTo>
                    <a:pt x="0" y="0"/>
                  </a:moveTo>
                  <a:lnTo>
                    <a:pt x="0" y="24230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1" name="object 647">
              <a:extLst>
                <a:ext uri="{FF2B5EF4-FFF2-40B4-BE49-F238E27FC236}">
                  <a16:creationId xmlns:a16="http://schemas.microsoft.com/office/drawing/2014/main" id="{5CEE617E-B601-4235-8E4B-32DE9CE824B4}"/>
                </a:ext>
              </a:extLst>
            </p:cNvPr>
            <p:cNvSpPr/>
            <p:nvPr/>
          </p:nvSpPr>
          <p:spPr>
            <a:xfrm>
              <a:off x="7862557" y="2710112"/>
              <a:ext cx="0" cy="209842"/>
            </a:xfrm>
            <a:custGeom>
              <a:avLst/>
              <a:gdLst/>
              <a:ahLst/>
              <a:cxnLst/>
              <a:rect l="l" t="t" r="r" b="b"/>
              <a:pathLst>
                <a:path h="227330">
                  <a:moveTo>
                    <a:pt x="0" y="0"/>
                  </a:moveTo>
                  <a:lnTo>
                    <a:pt x="0" y="227164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2" name="object 648">
              <a:extLst>
                <a:ext uri="{FF2B5EF4-FFF2-40B4-BE49-F238E27FC236}">
                  <a16:creationId xmlns:a16="http://schemas.microsoft.com/office/drawing/2014/main" id="{96FCD83E-15E4-4A96-9AD1-8320C049C9D2}"/>
                </a:ext>
              </a:extLst>
            </p:cNvPr>
            <p:cNvSpPr/>
            <p:nvPr/>
          </p:nvSpPr>
          <p:spPr>
            <a:xfrm>
              <a:off x="7994661" y="3297246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3" name="object 649">
              <a:extLst>
                <a:ext uri="{FF2B5EF4-FFF2-40B4-BE49-F238E27FC236}">
                  <a16:creationId xmlns:a16="http://schemas.microsoft.com/office/drawing/2014/main" id="{9C459341-A5CD-4458-A418-7E174E161AD1}"/>
                </a:ext>
              </a:extLst>
            </p:cNvPr>
            <p:cNvSpPr/>
            <p:nvPr/>
          </p:nvSpPr>
          <p:spPr>
            <a:xfrm>
              <a:off x="7953142" y="3080565"/>
              <a:ext cx="0" cy="230945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881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4" name="object 650">
              <a:extLst>
                <a:ext uri="{FF2B5EF4-FFF2-40B4-BE49-F238E27FC236}">
                  <a16:creationId xmlns:a16="http://schemas.microsoft.com/office/drawing/2014/main" id="{A27E9430-FC61-41DA-9DCD-4BD323B00E65}"/>
                </a:ext>
              </a:extLst>
            </p:cNvPr>
            <p:cNvSpPr/>
            <p:nvPr/>
          </p:nvSpPr>
          <p:spPr>
            <a:xfrm>
              <a:off x="4971358" y="397524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5" name="object 651">
              <a:extLst>
                <a:ext uri="{FF2B5EF4-FFF2-40B4-BE49-F238E27FC236}">
                  <a16:creationId xmlns:a16="http://schemas.microsoft.com/office/drawing/2014/main" id="{5B46F5AD-2F40-4650-A684-B230C602B0C1}"/>
                </a:ext>
              </a:extLst>
            </p:cNvPr>
            <p:cNvSpPr/>
            <p:nvPr/>
          </p:nvSpPr>
          <p:spPr>
            <a:xfrm>
              <a:off x="5016651" y="389835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6" name="object 652">
              <a:extLst>
                <a:ext uri="{FF2B5EF4-FFF2-40B4-BE49-F238E27FC236}">
                  <a16:creationId xmlns:a16="http://schemas.microsoft.com/office/drawing/2014/main" id="{B8A62BEC-192A-4866-8AD5-4103749E9894}"/>
                </a:ext>
              </a:extLst>
            </p:cNvPr>
            <p:cNvSpPr/>
            <p:nvPr/>
          </p:nvSpPr>
          <p:spPr>
            <a:xfrm>
              <a:off x="5061944" y="384943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7" name="object 653">
              <a:extLst>
                <a:ext uri="{FF2B5EF4-FFF2-40B4-BE49-F238E27FC236}">
                  <a16:creationId xmlns:a16="http://schemas.microsoft.com/office/drawing/2014/main" id="{1941E67A-DB17-4C74-ACAB-A4852740D199}"/>
                </a:ext>
              </a:extLst>
            </p:cNvPr>
            <p:cNvSpPr/>
            <p:nvPr/>
          </p:nvSpPr>
          <p:spPr>
            <a:xfrm>
              <a:off x="5107237" y="3975246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8" name="object 654">
              <a:extLst>
                <a:ext uri="{FF2B5EF4-FFF2-40B4-BE49-F238E27FC236}">
                  <a16:creationId xmlns:a16="http://schemas.microsoft.com/office/drawing/2014/main" id="{0A99E024-4773-4991-B340-3020E277D29E}"/>
                </a:ext>
              </a:extLst>
            </p:cNvPr>
            <p:cNvSpPr/>
            <p:nvPr/>
          </p:nvSpPr>
          <p:spPr>
            <a:xfrm>
              <a:off x="5144982" y="399621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59" name="object 655">
              <a:extLst>
                <a:ext uri="{FF2B5EF4-FFF2-40B4-BE49-F238E27FC236}">
                  <a16:creationId xmlns:a16="http://schemas.microsoft.com/office/drawing/2014/main" id="{322DE50E-BBB3-4E13-A1AA-6B63A4925803}"/>
                </a:ext>
              </a:extLst>
            </p:cNvPr>
            <p:cNvSpPr/>
            <p:nvPr/>
          </p:nvSpPr>
          <p:spPr>
            <a:xfrm>
              <a:off x="5190274" y="388438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0" name="object 656">
              <a:extLst>
                <a:ext uri="{FF2B5EF4-FFF2-40B4-BE49-F238E27FC236}">
                  <a16:creationId xmlns:a16="http://schemas.microsoft.com/office/drawing/2014/main" id="{317B3545-7F8D-4261-86DD-0735B1A06FB3}"/>
                </a:ext>
              </a:extLst>
            </p:cNvPr>
            <p:cNvSpPr/>
            <p:nvPr/>
          </p:nvSpPr>
          <p:spPr>
            <a:xfrm>
              <a:off x="5235567" y="377254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1" name="object 657">
              <a:extLst>
                <a:ext uri="{FF2B5EF4-FFF2-40B4-BE49-F238E27FC236}">
                  <a16:creationId xmlns:a16="http://schemas.microsoft.com/office/drawing/2014/main" id="{FF0C06B9-037C-4ED0-A2DE-FD6EA7E91A65}"/>
                </a:ext>
              </a:extLst>
            </p:cNvPr>
            <p:cNvSpPr/>
            <p:nvPr/>
          </p:nvSpPr>
          <p:spPr>
            <a:xfrm>
              <a:off x="5280861" y="3646730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2" name="object 658">
              <a:extLst>
                <a:ext uri="{FF2B5EF4-FFF2-40B4-BE49-F238E27FC236}">
                  <a16:creationId xmlns:a16="http://schemas.microsoft.com/office/drawing/2014/main" id="{CBDFE5BB-CA78-4C34-B165-2C177AB07E1D}"/>
                </a:ext>
              </a:extLst>
            </p:cNvPr>
            <p:cNvSpPr/>
            <p:nvPr/>
          </p:nvSpPr>
          <p:spPr>
            <a:xfrm>
              <a:off x="5318604" y="356285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3" name="object 659">
              <a:extLst>
                <a:ext uri="{FF2B5EF4-FFF2-40B4-BE49-F238E27FC236}">
                  <a16:creationId xmlns:a16="http://schemas.microsoft.com/office/drawing/2014/main" id="{32D73C32-DC37-490F-AA16-D9A2C04B6A50}"/>
                </a:ext>
              </a:extLst>
            </p:cNvPr>
            <p:cNvSpPr/>
            <p:nvPr/>
          </p:nvSpPr>
          <p:spPr>
            <a:xfrm>
              <a:off x="5363897" y="344403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4" name="object 660">
              <a:extLst>
                <a:ext uri="{FF2B5EF4-FFF2-40B4-BE49-F238E27FC236}">
                  <a16:creationId xmlns:a16="http://schemas.microsoft.com/office/drawing/2014/main" id="{FF470B88-9BAF-4992-BF3A-B3E0EA04CE87}"/>
                </a:ext>
              </a:extLst>
            </p:cNvPr>
            <p:cNvSpPr/>
            <p:nvPr/>
          </p:nvSpPr>
          <p:spPr>
            <a:xfrm>
              <a:off x="5409190" y="336015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5" name="object 661">
              <a:extLst>
                <a:ext uri="{FF2B5EF4-FFF2-40B4-BE49-F238E27FC236}">
                  <a16:creationId xmlns:a16="http://schemas.microsoft.com/office/drawing/2014/main" id="{49C86A76-7179-47D5-999C-15FCC2C5705C}"/>
                </a:ext>
              </a:extLst>
            </p:cNvPr>
            <p:cNvSpPr/>
            <p:nvPr/>
          </p:nvSpPr>
          <p:spPr>
            <a:xfrm>
              <a:off x="5454483" y="323433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6" name="object 662">
              <a:extLst>
                <a:ext uri="{FF2B5EF4-FFF2-40B4-BE49-F238E27FC236}">
                  <a16:creationId xmlns:a16="http://schemas.microsoft.com/office/drawing/2014/main" id="{37DB0644-B2CF-4EAA-8285-99C73DA8BDA1}"/>
                </a:ext>
              </a:extLst>
            </p:cNvPr>
            <p:cNvSpPr/>
            <p:nvPr/>
          </p:nvSpPr>
          <p:spPr>
            <a:xfrm>
              <a:off x="5492227" y="311551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7" name="object 663">
              <a:extLst>
                <a:ext uri="{FF2B5EF4-FFF2-40B4-BE49-F238E27FC236}">
                  <a16:creationId xmlns:a16="http://schemas.microsoft.com/office/drawing/2014/main" id="{86013170-6CFD-4DAD-ADBB-6C74A75A02E6}"/>
                </a:ext>
              </a:extLst>
            </p:cNvPr>
            <p:cNvSpPr/>
            <p:nvPr/>
          </p:nvSpPr>
          <p:spPr>
            <a:xfrm>
              <a:off x="5537520" y="295475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8" name="object 664">
              <a:extLst>
                <a:ext uri="{FF2B5EF4-FFF2-40B4-BE49-F238E27FC236}">
                  <a16:creationId xmlns:a16="http://schemas.microsoft.com/office/drawing/2014/main" id="{68C69715-778D-43A1-8CA7-1FD64AC44119}"/>
                </a:ext>
              </a:extLst>
            </p:cNvPr>
            <p:cNvSpPr/>
            <p:nvPr/>
          </p:nvSpPr>
          <p:spPr>
            <a:xfrm>
              <a:off x="5582813" y="282194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69" name="object 665">
              <a:extLst>
                <a:ext uri="{FF2B5EF4-FFF2-40B4-BE49-F238E27FC236}">
                  <a16:creationId xmlns:a16="http://schemas.microsoft.com/office/drawing/2014/main" id="{9F8EF3D3-C164-478E-9D8C-75B5891967ED}"/>
                </a:ext>
              </a:extLst>
            </p:cNvPr>
            <p:cNvSpPr/>
            <p:nvPr/>
          </p:nvSpPr>
          <p:spPr>
            <a:xfrm>
              <a:off x="5628106" y="2752050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0" name="object 666">
              <a:extLst>
                <a:ext uri="{FF2B5EF4-FFF2-40B4-BE49-F238E27FC236}">
                  <a16:creationId xmlns:a16="http://schemas.microsoft.com/office/drawing/2014/main" id="{83D6ACB7-8B21-46D7-BD84-B344C59DDE7D}"/>
                </a:ext>
              </a:extLst>
            </p:cNvPr>
            <p:cNvSpPr/>
            <p:nvPr/>
          </p:nvSpPr>
          <p:spPr>
            <a:xfrm>
              <a:off x="5665850" y="267516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1" name="object 667">
              <a:extLst>
                <a:ext uri="{FF2B5EF4-FFF2-40B4-BE49-F238E27FC236}">
                  <a16:creationId xmlns:a16="http://schemas.microsoft.com/office/drawing/2014/main" id="{8993D1CD-1647-47AD-9E78-DAE81EAE8933}"/>
                </a:ext>
              </a:extLst>
            </p:cNvPr>
            <p:cNvSpPr/>
            <p:nvPr/>
          </p:nvSpPr>
          <p:spPr>
            <a:xfrm>
              <a:off x="5711143" y="2549348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2" name="object 668">
              <a:extLst>
                <a:ext uri="{FF2B5EF4-FFF2-40B4-BE49-F238E27FC236}">
                  <a16:creationId xmlns:a16="http://schemas.microsoft.com/office/drawing/2014/main" id="{B8E73C9B-5DA1-48F6-93FC-E829391654CB}"/>
                </a:ext>
              </a:extLst>
            </p:cNvPr>
            <p:cNvSpPr/>
            <p:nvPr/>
          </p:nvSpPr>
          <p:spPr>
            <a:xfrm>
              <a:off x="5756435" y="254235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3" name="object 669">
              <a:extLst>
                <a:ext uri="{FF2B5EF4-FFF2-40B4-BE49-F238E27FC236}">
                  <a16:creationId xmlns:a16="http://schemas.microsoft.com/office/drawing/2014/main" id="{0709D81D-AF9C-4946-908F-AC3A9862ED72}"/>
                </a:ext>
              </a:extLst>
            </p:cNvPr>
            <p:cNvSpPr/>
            <p:nvPr/>
          </p:nvSpPr>
          <p:spPr>
            <a:xfrm>
              <a:off x="5801729" y="273108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4" name="object 670">
              <a:extLst>
                <a:ext uri="{FF2B5EF4-FFF2-40B4-BE49-F238E27FC236}">
                  <a16:creationId xmlns:a16="http://schemas.microsoft.com/office/drawing/2014/main" id="{8501B534-6FFB-4F1F-8CD1-DF3C0AC48D61}"/>
                </a:ext>
              </a:extLst>
            </p:cNvPr>
            <p:cNvSpPr/>
            <p:nvPr/>
          </p:nvSpPr>
          <p:spPr>
            <a:xfrm>
              <a:off x="5847022" y="2793988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5" name="object 671">
              <a:extLst>
                <a:ext uri="{FF2B5EF4-FFF2-40B4-BE49-F238E27FC236}">
                  <a16:creationId xmlns:a16="http://schemas.microsoft.com/office/drawing/2014/main" id="{BEEC00E3-97CE-48A9-81A9-D2331208A3CA}"/>
                </a:ext>
              </a:extLst>
            </p:cNvPr>
            <p:cNvSpPr/>
            <p:nvPr/>
          </p:nvSpPr>
          <p:spPr>
            <a:xfrm>
              <a:off x="5884766" y="282194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6" name="object 672">
              <a:extLst>
                <a:ext uri="{FF2B5EF4-FFF2-40B4-BE49-F238E27FC236}">
                  <a16:creationId xmlns:a16="http://schemas.microsoft.com/office/drawing/2014/main" id="{A38947BA-8571-4702-A09C-533B0E473783}"/>
                </a:ext>
              </a:extLst>
            </p:cNvPr>
            <p:cNvSpPr/>
            <p:nvPr/>
          </p:nvSpPr>
          <p:spPr>
            <a:xfrm>
              <a:off x="5930059" y="285689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7" name="object 673">
              <a:extLst>
                <a:ext uri="{FF2B5EF4-FFF2-40B4-BE49-F238E27FC236}">
                  <a16:creationId xmlns:a16="http://schemas.microsoft.com/office/drawing/2014/main" id="{8E3F15F6-5969-4B4D-B8CA-E2218D0A0E34}"/>
                </a:ext>
              </a:extLst>
            </p:cNvPr>
            <p:cNvSpPr/>
            <p:nvPr/>
          </p:nvSpPr>
          <p:spPr>
            <a:xfrm>
              <a:off x="5975352" y="455539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8" name="object 674">
              <a:extLst>
                <a:ext uri="{FF2B5EF4-FFF2-40B4-BE49-F238E27FC236}">
                  <a16:creationId xmlns:a16="http://schemas.microsoft.com/office/drawing/2014/main" id="{2FEF759C-F05D-4040-99FC-17C8DD27FF65}"/>
                </a:ext>
              </a:extLst>
            </p:cNvPr>
            <p:cNvSpPr/>
            <p:nvPr/>
          </p:nvSpPr>
          <p:spPr>
            <a:xfrm>
              <a:off x="6020645" y="4555390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79" name="object 675">
              <a:extLst>
                <a:ext uri="{FF2B5EF4-FFF2-40B4-BE49-F238E27FC236}">
                  <a16:creationId xmlns:a16="http://schemas.microsoft.com/office/drawing/2014/main" id="{FD469C39-0D6E-4F88-8514-B24B7A378D7C}"/>
                </a:ext>
              </a:extLst>
            </p:cNvPr>
            <p:cNvSpPr/>
            <p:nvPr/>
          </p:nvSpPr>
          <p:spPr>
            <a:xfrm>
              <a:off x="6148975" y="457636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0" name="object 676">
              <a:extLst>
                <a:ext uri="{FF2B5EF4-FFF2-40B4-BE49-F238E27FC236}">
                  <a16:creationId xmlns:a16="http://schemas.microsoft.com/office/drawing/2014/main" id="{65A909F0-78D7-453E-A5A6-7E64FB512081}"/>
                </a:ext>
              </a:extLst>
            </p:cNvPr>
            <p:cNvSpPr/>
            <p:nvPr/>
          </p:nvSpPr>
          <p:spPr>
            <a:xfrm>
              <a:off x="6058388" y="456937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1" name="object 677">
              <a:extLst>
                <a:ext uri="{FF2B5EF4-FFF2-40B4-BE49-F238E27FC236}">
                  <a16:creationId xmlns:a16="http://schemas.microsoft.com/office/drawing/2014/main" id="{90E55BE2-1E57-46CD-BD17-8CEDC3F37488}"/>
                </a:ext>
              </a:extLst>
            </p:cNvPr>
            <p:cNvSpPr/>
            <p:nvPr/>
          </p:nvSpPr>
          <p:spPr>
            <a:xfrm>
              <a:off x="6103682" y="456238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2" name="object 678">
              <a:extLst>
                <a:ext uri="{FF2B5EF4-FFF2-40B4-BE49-F238E27FC236}">
                  <a16:creationId xmlns:a16="http://schemas.microsoft.com/office/drawing/2014/main" id="{84BB2721-4A0E-46B7-9526-555E60300C12}"/>
                </a:ext>
              </a:extLst>
            </p:cNvPr>
            <p:cNvSpPr/>
            <p:nvPr/>
          </p:nvSpPr>
          <p:spPr>
            <a:xfrm>
              <a:off x="6194268" y="4646256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3" name="object 679">
              <a:extLst>
                <a:ext uri="{FF2B5EF4-FFF2-40B4-BE49-F238E27FC236}">
                  <a16:creationId xmlns:a16="http://schemas.microsoft.com/office/drawing/2014/main" id="{4A959E84-FD92-40DF-B038-6B729315A3BD}"/>
                </a:ext>
              </a:extLst>
            </p:cNvPr>
            <p:cNvSpPr/>
            <p:nvPr/>
          </p:nvSpPr>
          <p:spPr>
            <a:xfrm>
              <a:off x="6232012" y="470217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4" name="object 680">
              <a:extLst>
                <a:ext uri="{FF2B5EF4-FFF2-40B4-BE49-F238E27FC236}">
                  <a16:creationId xmlns:a16="http://schemas.microsoft.com/office/drawing/2014/main" id="{A25A8060-F3A8-4AB9-8DDA-0643744885AD}"/>
                </a:ext>
              </a:extLst>
            </p:cNvPr>
            <p:cNvSpPr/>
            <p:nvPr/>
          </p:nvSpPr>
          <p:spPr>
            <a:xfrm>
              <a:off x="6277304" y="394029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5" name="object 681">
              <a:extLst>
                <a:ext uri="{FF2B5EF4-FFF2-40B4-BE49-F238E27FC236}">
                  <a16:creationId xmlns:a16="http://schemas.microsoft.com/office/drawing/2014/main" id="{75EB1615-7E34-4A4C-AAFB-875F33F79BD3}"/>
                </a:ext>
              </a:extLst>
            </p:cNvPr>
            <p:cNvSpPr/>
            <p:nvPr/>
          </p:nvSpPr>
          <p:spPr>
            <a:xfrm>
              <a:off x="6322597" y="396126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6" name="object 682">
              <a:extLst>
                <a:ext uri="{FF2B5EF4-FFF2-40B4-BE49-F238E27FC236}">
                  <a16:creationId xmlns:a16="http://schemas.microsoft.com/office/drawing/2014/main" id="{98F2C18A-2ECC-4F33-ABFF-519E10EF6BFD}"/>
                </a:ext>
              </a:extLst>
            </p:cNvPr>
            <p:cNvSpPr/>
            <p:nvPr/>
          </p:nvSpPr>
          <p:spPr>
            <a:xfrm>
              <a:off x="6367891" y="3961267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7" name="object 683">
              <a:extLst>
                <a:ext uri="{FF2B5EF4-FFF2-40B4-BE49-F238E27FC236}">
                  <a16:creationId xmlns:a16="http://schemas.microsoft.com/office/drawing/2014/main" id="{B50B5B8C-FAD6-4F83-93FC-292E87D4B357}"/>
                </a:ext>
              </a:extLst>
            </p:cNvPr>
            <p:cNvSpPr/>
            <p:nvPr/>
          </p:nvSpPr>
          <p:spPr>
            <a:xfrm>
              <a:off x="6405634" y="401019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8" name="object 684">
              <a:extLst>
                <a:ext uri="{FF2B5EF4-FFF2-40B4-BE49-F238E27FC236}">
                  <a16:creationId xmlns:a16="http://schemas.microsoft.com/office/drawing/2014/main" id="{C9E63A98-6E18-4754-A72F-52873D0EA2E3}"/>
                </a:ext>
              </a:extLst>
            </p:cNvPr>
            <p:cNvSpPr/>
            <p:nvPr/>
          </p:nvSpPr>
          <p:spPr>
            <a:xfrm>
              <a:off x="6496220" y="3933307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89" name="object 685">
              <a:extLst>
                <a:ext uri="{FF2B5EF4-FFF2-40B4-BE49-F238E27FC236}">
                  <a16:creationId xmlns:a16="http://schemas.microsoft.com/office/drawing/2014/main" id="{709239A8-224F-45A0-8E93-25010D407D40}"/>
                </a:ext>
              </a:extLst>
            </p:cNvPr>
            <p:cNvSpPr/>
            <p:nvPr/>
          </p:nvSpPr>
          <p:spPr>
            <a:xfrm>
              <a:off x="6450928" y="393330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0" name="object 686">
              <a:extLst>
                <a:ext uri="{FF2B5EF4-FFF2-40B4-BE49-F238E27FC236}">
                  <a16:creationId xmlns:a16="http://schemas.microsoft.com/office/drawing/2014/main" id="{5080351F-2E99-4367-8135-C65B0AEEBD26}"/>
                </a:ext>
              </a:extLst>
            </p:cNvPr>
            <p:cNvSpPr/>
            <p:nvPr/>
          </p:nvSpPr>
          <p:spPr>
            <a:xfrm>
              <a:off x="6541513" y="3786524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1" name="object 687">
              <a:extLst>
                <a:ext uri="{FF2B5EF4-FFF2-40B4-BE49-F238E27FC236}">
                  <a16:creationId xmlns:a16="http://schemas.microsoft.com/office/drawing/2014/main" id="{D704A0DA-0E7F-45C9-A376-A476CBF4C58E}"/>
                </a:ext>
              </a:extLst>
            </p:cNvPr>
            <p:cNvSpPr/>
            <p:nvPr/>
          </p:nvSpPr>
          <p:spPr>
            <a:xfrm>
              <a:off x="6579258" y="3597802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2" name="object 688">
              <a:extLst>
                <a:ext uri="{FF2B5EF4-FFF2-40B4-BE49-F238E27FC236}">
                  <a16:creationId xmlns:a16="http://schemas.microsoft.com/office/drawing/2014/main" id="{FC2ABC26-B9A0-40A1-BB3D-A0ADF14B03FC}"/>
                </a:ext>
              </a:extLst>
            </p:cNvPr>
            <p:cNvSpPr/>
            <p:nvPr/>
          </p:nvSpPr>
          <p:spPr>
            <a:xfrm>
              <a:off x="6624550" y="3548874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3" name="object 689">
              <a:extLst>
                <a:ext uri="{FF2B5EF4-FFF2-40B4-BE49-F238E27FC236}">
                  <a16:creationId xmlns:a16="http://schemas.microsoft.com/office/drawing/2014/main" id="{EAD9EF76-B3D2-4EE2-B4C2-872A196066E9}"/>
                </a:ext>
              </a:extLst>
            </p:cNvPr>
            <p:cNvSpPr/>
            <p:nvPr/>
          </p:nvSpPr>
          <p:spPr>
            <a:xfrm>
              <a:off x="6669844" y="3541885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4" name="object 690">
              <a:extLst>
                <a:ext uri="{FF2B5EF4-FFF2-40B4-BE49-F238E27FC236}">
                  <a16:creationId xmlns:a16="http://schemas.microsoft.com/office/drawing/2014/main" id="{BCF930E2-E2F5-4A56-B6A9-6B84413C2A9B}"/>
                </a:ext>
              </a:extLst>
            </p:cNvPr>
            <p:cNvSpPr/>
            <p:nvPr/>
          </p:nvSpPr>
          <p:spPr>
            <a:xfrm>
              <a:off x="6715136" y="3402091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0889" y="22716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5" name="object 691">
              <a:extLst>
                <a:ext uri="{FF2B5EF4-FFF2-40B4-BE49-F238E27FC236}">
                  <a16:creationId xmlns:a16="http://schemas.microsoft.com/office/drawing/2014/main" id="{A28D0B10-E9C9-4BFF-87A2-CDF0B8E86CE0}"/>
                </a:ext>
              </a:extLst>
            </p:cNvPr>
            <p:cNvSpPr/>
            <p:nvPr/>
          </p:nvSpPr>
          <p:spPr>
            <a:xfrm>
              <a:off x="6752880" y="3388111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6" name="object 692">
              <a:extLst>
                <a:ext uri="{FF2B5EF4-FFF2-40B4-BE49-F238E27FC236}">
                  <a16:creationId xmlns:a16="http://schemas.microsoft.com/office/drawing/2014/main" id="{92E372FA-D08C-4833-B622-80D97ED2846C}"/>
                </a:ext>
              </a:extLst>
            </p:cNvPr>
            <p:cNvSpPr/>
            <p:nvPr/>
          </p:nvSpPr>
          <p:spPr>
            <a:xfrm>
              <a:off x="6798174" y="3136482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7" name="object 693">
              <a:extLst>
                <a:ext uri="{FF2B5EF4-FFF2-40B4-BE49-F238E27FC236}">
                  <a16:creationId xmlns:a16="http://schemas.microsoft.com/office/drawing/2014/main" id="{77DE1088-3487-4C4E-BEF7-8D49DF0F8DD8}"/>
                </a:ext>
              </a:extLst>
            </p:cNvPr>
            <p:cNvSpPr/>
            <p:nvPr/>
          </p:nvSpPr>
          <p:spPr>
            <a:xfrm>
              <a:off x="6843466" y="3017658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8" name="object 694">
              <a:extLst>
                <a:ext uri="{FF2B5EF4-FFF2-40B4-BE49-F238E27FC236}">
                  <a16:creationId xmlns:a16="http://schemas.microsoft.com/office/drawing/2014/main" id="{4662C5A5-BE5F-40E6-99FD-09D761752E16}"/>
                </a:ext>
              </a:extLst>
            </p:cNvPr>
            <p:cNvSpPr/>
            <p:nvPr/>
          </p:nvSpPr>
          <p:spPr>
            <a:xfrm>
              <a:off x="6888759" y="2828936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0889" y="22716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9" name="object 695">
              <a:extLst>
                <a:ext uri="{FF2B5EF4-FFF2-40B4-BE49-F238E27FC236}">
                  <a16:creationId xmlns:a16="http://schemas.microsoft.com/office/drawing/2014/main" id="{580C3A5C-511E-48D9-B330-CAFE69746128}"/>
                </a:ext>
              </a:extLst>
            </p:cNvPr>
            <p:cNvSpPr/>
            <p:nvPr/>
          </p:nvSpPr>
          <p:spPr>
            <a:xfrm>
              <a:off x="6926503" y="2828936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0" name="object 696">
              <a:extLst>
                <a:ext uri="{FF2B5EF4-FFF2-40B4-BE49-F238E27FC236}">
                  <a16:creationId xmlns:a16="http://schemas.microsoft.com/office/drawing/2014/main" id="{F638E795-A097-49A2-B141-FBFC99DC59A5}"/>
                </a:ext>
              </a:extLst>
            </p:cNvPr>
            <p:cNvSpPr/>
            <p:nvPr/>
          </p:nvSpPr>
          <p:spPr>
            <a:xfrm>
              <a:off x="6971796" y="2605266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1" name="object 697">
              <a:extLst>
                <a:ext uri="{FF2B5EF4-FFF2-40B4-BE49-F238E27FC236}">
                  <a16:creationId xmlns:a16="http://schemas.microsoft.com/office/drawing/2014/main" id="{2CB9D899-54FA-4A79-8D3F-8667AD2EF724}"/>
                </a:ext>
              </a:extLst>
            </p:cNvPr>
            <p:cNvSpPr/>
            <p:nvPr/>
          </p:nvSpPr>
          <p:spPr>
            <a:xfrm>
              <a:off x="7017089" y="2528380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2" name="object 698">
              <a:extLst>
                <a:ext uri="{FF2B5EF4-FFF2-40B4-BE49-F238E27FC236}">
                  <a16:creationId xmlns:a16="http://schemas.microsoft.com/office/drawing/2014/main" id="{73E5BBE3-7A21-4845-9D53-399BEBF88DE2}"/>
                </a:ext>
              </a:extLst>
            </p:cNvPr>
            <p:cNvSpPr/>
            <p:nvPr/>
          </p:nvSpPr>
          <p:spPr>
            <a:xfrm>
              <a:off x="7062383" y="2598276"/>
              <a:ext cx="38100" cy="14068"/>
            </a:xfrm>
            <a:custGeom>
              <a:avLst/>
              <a:gdLst/>
              <a:ahLst/>
              <a:cxnLst/>
              <a:rect l="l" t="t" r="r" b="b"/>
              <a:pathLst>
                <a:path w="41275" h="15239">
                  <a:moveTo>
                    <a:pt x="40889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0889" y="15144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3" name="object 699">
              <a:extLst>
                <a:ext uri="{FF2B5EF4-FFF2-40B4-BE49-F238E27FC236}">
                  <a16:creationId xmlns:a16="http://schemas.microsoft.com/office/drawing/2014/main" id="{38B6D391-76A4-447A-8AE4-DB839A0F6695}"/>
                </a:ext>
              </a:extLst>
            </p:cNvPr>
            <p:cNvSpPr/>
            <p:nvPr/>
          </p:nvSpPr>
          <p:spPr>
            <a:xfrm>
              <a:off x="7100126" y="253536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4" name="object 700">
              <a:extLst>
                <a:ext uri="{FF2B5EF4-FFF2-40B4-BE49-F238E27FC236}">
                  <a16:creationId xmlns:a16="http://schemas.microsoft.com/office/drawing/2014/main" id="{EAF94395-6350-48EA-855F-4FBA065B2ECA}"/>
                </a:ext>
              </a:extLst>
            </p:cNvPr>
            <p:cNvSpPr/>
            <p:nvPr/>
          </p:nvSpPr>
          <p:spPr>
            <a:xfrm>
              <a:off x="7145419" y="2612256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5" name="object 701">
              <a:extLst>
                <a:ext uri="{FF2B5EF4-FFF2-40B4-BE49-F238E27FC236}">
                  <a16:creationId xmlns:a16="http://schemas.microsoft.com/office/drawing/2014/main" id="{FA55F9DD-9827-484F-9EB9-195DB20E7C71}"/>
                </a:ext>
              </a:extLst>
            </p:cNvPr>
            <p:cNvSpPr/>
            <p:nvPr/>
          </p:nvSpPr>
          <p:spPr>
            <a:xfrm>
              <a:off x="7190712" y="287786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6" name="object 702">
              <a:extLst>
                <a:ext uri="{FF2B5EF4-FFF2-40B4-BE49-F238E27FC236}">
                  <a16:creationId xmlns:a16="http://schemas.microsoft.com/office/drawing/2014/main" id="{526D427B-36A2-4C9D-9C08-008EFBD70AFC}"/>
                </a:ext>
              </a:extLst>
            </p:cNvPr>
            <p:cNvSpPr/>
            <p:nvPr/>
          </p:nvSpPr>
          <p:spPr>
            <a:xfrm>
              <a:off x="7236005" y="300367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7" name="object 703">
              <a:extLst>
                <a:ext uri="{FF2B5EF4-FFF2-40B4-BE49-F238E27FC236}">
                  <a16:creationId xmlns:a16="http://schemas.microsoft.com/office/drawing/2014/main" id="{21F1EDB7-9C2D-441D-B774-470C73D18135}"/>
                </a:ext>
              </a:extLst>
            </p:cNvPr>
            <p:cNvSpPr/>
            <p:nvPr/>
          </p:nvSpPr>
          <p:spPr>
            <a:xfrm>
              <a:off x="7281298" y="2863885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8" name="object 704">
              <a:extLst>
                <a:ext uri="{FF2B5EF4-FFF2-40B4-BE49-F238E27FC236}">
                  <a16:creationId xmlns:a16="http://schemas.microsoft.com/office/drawing/2014/main" id="{5E2E0143-1ACF-4123-8F16-3F50FE48CE9D}"/>
                </a:ext>
              </a:extLst>
            </p:cNvPr>
            <p:cNvSpPr/>
            <p:nvPr/>
          </p:nvSpPr>
          <p:spPr>
            <a:xfrm>
              <a:off x="7319042" y="304561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9" name="object 705">
              <a:extLst>
                <a:ext uri="{FF2B5EF4-FFF2-40B4-BE49-F238E27FC236}">
                  <a16:creationId xmlns:a16="http://schemas.microsoft.com/office/drawing/2014/main" id="{DF66B058-8A91-4D58-942F-B6B80F5AAB7D}"/>
                </a:ext>
              </a:extLst>
            </p:cNvPr>
            <p:cNvSpPr/>
            <p:nvPr/>
          </p:nvSpPr>
          <p:spPr>
            <a:xfrm>
              <a:off x="7364335" y="303862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0" name="object 706">
              <a:extLst>
                <a:ext uri="{FF2B5EF4-FFF2-40B4-BE49-F238E27FC236}">
                  <a16:creationId xmlns:a16="http://schemas.microsoft.com/office/drawing/2014/main" id="{4ACFE4B7-AD63-41A5-8B4F-56DA15065029}"/>
                </a:ext>
              </a:extLst>
            </p:cNvPr>
            <p:cNvSpPr/>
            <p:nvPr/>
          </p:nvSpPr>
          <p:spPr>
            <a:xfrm>
              <a:off x="7409627" y="3199390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1" name="object 707">
              <a:extLst>
                <a:ext uri="{FF2B5EF4-FFF2-40B4-BE49-F238E27FC236}">
                  <a16:creationId xmlns:a16="http://schemas.microsoft.com/office/drawing/2014/main" id="{EF988B50-BAE9-49AF-842C-C27177EF589A}"/>
                </a:ext>
              </a:extLst>
            </p:cNvPr>
            <p:cNvSpPr/>
            <p:nvPr/>
          </p:nvSpPr>
          <p:spPr>
            <a:xfrm>
              <a:off x="7454921" y="3094544"/>
              <a:ext cx="38100" cy="14068"/>
            </a:xfrm>
            <a:custGeom>
              <a:avLst/>
              <a:gdLst/>
              <a:ahLst/>
              <a:cxnLst/>
              <a:rect l="l" t="t" r="r" b="b"/>
              <a:pathLst>
                <a:path w="41275" h="15239">
                  <a:moveTo>
                    <a:pt x="40889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0889" y="15144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2" name="object 708">
              <a:extLst>
                <a:ext uri="{FF2B5EF4-FFF2-40B4-BE49-F238E27FC236}">
                  <a16:creationId xmlns:a16="http://schemas.microsoft.com/office/drawing/2014/main" id="{F2B28A61-43EB-480A-869C-F255163F3A10}"/>
                </a:ext>
              </a:extLst>
            </p:cNvPr>
            <p:cNvSpPr/>
            <p:nvPr/>
          </p:nvSpPr>
          <p:spPr>
            <a:xfrm>
              <a:off x="7492664" y="3360153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3" name="object 709">
              <a:extLst>
                <a:ext uri="{FF2B5EF4-FFF2-40B4-BE49-F238E27FC236}">
                  <a16:creationId xmlns:a16="http://schemas.microsoft.com/office/drawing/2014/main" id="{98641191-5C6F-4313-9209-B738074ECE5B}"/>
                </a:ext>
              </a:extLst>
            </p:cNvPr>
            <p:cNvSpPr/>
            <p:nvPr/>
          </p:nvSpPr>
          <p:spPr>
            <a:xfrm>
              <a:off x="7537958" y="3248318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4" name="object 710">
              <a:extLst>
                <a:ext uri="{FF2B5EF4-FFF2-40B4-BE49-F238E27FC236}">
                  <a16:creationId xmlns:a16="http://schemas.microsoft.com/office/drawing/2014/main" id="{43F53C24-EE60-4A29-8CFF-E47566786400}"/>
                </a:ext>
              </a:extLst>
            </p:cNvPr>
            <p:cNvSpPr/>
            <p:nvPr/>
          </p:nvSpPr>
          <p:spPr>
            <a:xfrm>
              <a:off x="7583251" y="328326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5" name="object 711">
              <a:extLst>
                <a:ext uri="{FF2B5EF4-FFF2-40B4-BE49-F238E27FC236}">
                  <a16:creationId xmlns:a16="http://schemas.microsoft.com/office/drawing/2014/main" id="{90937908-CBC4-44E2-9591-47E1B8A7022A}"/>
                </a:ext>
              </a:extLst>
            </p:cNvPr>
            <p:cNvSpPr/>
            <p:nvPr/>
          </p:nvSpPr>
          <p:spPr>
            <a:xfrm>
              <a:off x="7628544" y="345101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6" name="object 712">
              <a:extLst>
                <a:ext uri="{FF2B5EF4-FFF2-40B4-BE49-F238E27FC236}">
                  <a16:creationId xmlns:a16="http://schemas.microsoft.com/office/drawing/2014/main" id="{C95C85D6-3252-47C3-9331-9E7320BB85BC}"/>
                </a:ext>
              </a:extLst>
            </p:cNvPr>
            <p:cNvSpPr/>
            <p:nvPr/>
          </p:nvSpPr>
          <p:spPr>
            <a:xfrm>
              <a:off x="7666288" y="340908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7" name="object 713">
              <a:extLst>
                <a:ext uri="{FF2B5EF4-FFF2-40B4-BE49-F238E27FC236}">
                  <a16:creationId xmlns:a16="http://schemas.microsoft.com/office/drawing/2014/main" id="{0B361A22-08E5-4127-A550-40C078143293}"/>
                </a:ext>
              </a:extLst>
            </p:cNvPr>
            <p:cNvSpPr/>
            <p:nvPr/>
          </p:nvSpPr>
          <p:spPr>
            <a:xfrm>
              <a:off x="7711580" y="298271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8" name="object 714">
              <a:extLst>
                <a:ext uri="{FF2B5EF4-FFF2-40B4-BE49-F238E27FC236}">
                  <a16:creationId xmlns:a16="http://schemas.microsoft.com/office/drawing/2014/main" id="{3CEF4439-1FAD-49A8-B6DE-DC747CA74020}"/>
                </a:ext>
              </a:extLst>
            </p:cNvPr>
            <p:cNvSpPr/>
            <p:nvPr/>
          </p:nvSpPr>
          <p:spPr>
            <a:xfrm>
              <a:off x="7756873" y="284990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19" name="object 715">
              <a:extLst>
                <a:ext uri="{FF2B5EF4-FFF2-40B4-BE49-F238E27FC236}">
                  <a16:creationId xmlns:a16="http://schemas.microsoft.com/office/drawing/2014/main" id="{79E22E33-5B87-45AC-AD5E-790D28805DA7}"/>
                </a:ext>
              </a:extLst>
            </p:cNvPr>
            <p:cNvSpPr/>
            <p:nvPr/>
          </p:nvSpPr>
          <p:spPr>
            <a:xfrm>
              <a:off x="7802167" y="2710111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0" name="object 716">
              <a:extLst>
                <a:ext uri="{FF2B5EF4-FFF2-40B4-BE49-F238E27FC236}">
                  <a16:creationId xmlns:a16="http://schemas.microsoft.com/office/drawing/2014/main" id="{FA33F75C-F150-4917-8E28-03CF14C479AD}"/>
                </a:ext>
              </a:extLst>
            </p:cNvPr>
            <p:cNvSpPr/>
            <p:nvPr/>
          </p:nvSpPr>
          <p:spPr>
            <a:xfrm>
              <a:off x="7839910" y="270312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1" name="object 717">
              <a:extLst>
                <a:ext uri="{FF2B5EF4-FFF2-40B4-BE49-F238E27FC236}">
                  <a16:creationId xmlns:a16="http://schemas.microsoft.com/office/drawing/2014/main" id="{B14DD394-A5D0-4537-9680-6472DF945498}"/>
                </a:ext>
              </a:extLst>
            </p:cNvPr>
            <p:cNvSpPr/>
            <p:nvPr/>
          </p:nvSpPr>
          <p:spPr>
            <a:xfrm>
              <a:off x="7885203" y="275903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2" name="object 718">
              <a:extLst>
                <a:ext uri="{FF2B5EF4-FFF2-40B4-BE49-F238E27FC236}">
                  <a16:creationId xmlns:a16="http://schemas.microsoft.com/office/drawing/2014/main" id="{E7D7467C-2CAE-43FB-B5DF-A19E43A6062C}"/>
                </a:ext>
              </a:extLst>
            </p:cNvPr>
            <p:cNvSpPr/>
            <p:nvPr/>
          </p:nvSpPr>
          <p:spPr>
            <a:xfrm>
              <a:off x="7930496" y="307357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3" name="object 719">
              <a:extLst>
                <a:ext uri="{FF2B5EF4-FFF2-40B4-BE49-F238E27FC236}">
                  <a16:creationId xmlns:a16="http://schemas.microsoft.com/office/drawing/2014/main" id="{B22342B2-9F91-4C44-8C74-6203D41491DF}"/>
                </a:ext>
              </a:extLst>
            </p:cNvPr>
            <p:cNvSpPr/>
            <p:nvPr/>
          </p:nvSpPr>
          <p:spPr>
            <a:xfrm>
              <a:off x="7975790" y="3290256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4" name="object 720">
              <a:extLst>
                <a:ext uri="{FF2B5EF4-FFF2-40B4-BE49-F238E27FC236}">
                  <a16:creationId xmlns:a16="http://schemas.microsoft.com/office/drawing/2014/main" id="{2ABC2AF3-539E-4715-BA6D-D0FE66EEF27D}"/>
                </a:ext>
              </a:extLst>
            </p:cNvPr>
            <p:cNvSpPr/>
            <p:nvPr/>
          </p:nvSpPr>
          <p:spPr>
            <a:xfrm>
              <a:off x="8013534" y="461130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5" name="object 721">
              <a:extLst>
                <a:ext uri="{FF2B5EF4-FFF2-40B4-BE49-F238E27FC236}">
                  <a16:creationId xmlns:a16="http://schemas.microsoft.com/office/drawing/2014/main" id="{80AF4AC0-C5AA-4B8E-8BA2-D2DD091E8952}"/>
                </a:ext>
              </a:extLst>
            </p:cNvPr>
            <p:cNvSpPr/>
            <p:nvPr/>
          </p:nvSpPr>
          <p:spPr>
            <a:xfrm>
              <a:off x="2019769" y="462528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6" name="object 722">
              <a:extLst>
                <a:ext uri="{FF2B5EF4-FFF2-40B4-BE49-F238E27FC236}">
                  <a16:creationId xmlns:a16="http://schemas.microsoft.com/office/drawing/2014/main" id="{1D378766-AE45-4B4F-9884-D9E8ED94CD48}"/>
                </a:ext>
              </a:extLst>
            </p:cNvPr>
            <p:cNvSpPr/>
            <p:nvPr/>
          </p:nvSpPr>
          <p:spPr>
            <a:xfrm>
              <a:off x="2065062" y="414998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7" name="object 723">
              <a:extLst>
                <a:ext uri="{FF2B5EF4-FFF2-40B4-BE49-F238E27FC236}">
                  <a16:creationId xmlns:a16="http://schemas.microsoft.com/office/drawing/2014/main" id="{F01356AD-1C52-4000-AFD2-EF4ED29E2901}"/>
                </a:ext>
              </a:extLst>
            </p:cNvPr>
            <p:cNvSpPr/>
            <p:nvPr/>
          </p:nvSpPr>
          <p:spPr>
            <a:xfrm>
              <a:off x="2102806" y="4136009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8" name="object 724">
              <a:extLst>
                <a:ext uri="{FF2B5EF4-FFF2-40B4-BE49-F238E27FC236}">
                  <a16:creationId xmlns:a16="http://schemas.microsoft.com/office/drawing/2014/main" id="{35BC9229-D1CF-4D37-AD11-5CD9F7BA246E}"/>
                </a:ext>
              </a:extLst>
            </p:cNvPr>
            <p:cNvSpPr/>
            <p:nvPr/>
          </p:nvSpPr>
          <p:spPr>
            <a:xfrm>
              <a:off x="2148099" y="410805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29" name="object 725">
              <a:extLst>
                <a:ext uri="{FF2B5EF4-FFF2-40B4-BE49-F238E27FC236}">
                  <a16:creationId xmlns:a16="http://schemas.microsoft.com/office/drawing/2014/main" id="{293A44E6-C151-41B4-97C7-497C9B329E12}"/>
                </a:ext>
              </a:extLst>
            </p:cNvPr>
            <p:cNvSpPr/>
            <p:nvPr/>
          </p:nvSpPr>
          <p:spPr>
            <a:xfrm>
              <a:off x="2193391" y="465324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0" name="object 726">
              <a:extLst>
                <a:ext uri="{FF2B5EF4-FFF2-40B4-BE49-F238E27FC236}">
                  <a16:creationId xmlns:a16="http://schemas.microsoft.com/office/drawing/2014/main" id="{E6E544AB-4840-4572-9A8A-07096378932D}"/>
                </a:ext>
              </a:extLst>
            </p:cNvPr>
            <p:cNvSpPr/>
            <p:nvPr/>
          </p:nvSpPr>
          <p:spPr>
            <a:xfrm>
              <a:off x="2238685" y="4073101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1" name="object 727">
              <a:extLst>
                <a:ext uri="{FF2B5EF4-FFF2-40B4-BE49-F238E27FC236}">
                  <a16:creationId xmlns:a16="http://schemas.microsoft.com/office/drawing/2014/main" id="{A8CDD643-CB8D-455C-9459-C95C2C2D3D2A}"/>
                </a:ext>
              </a:extLst>
            </p:cNvPr>
            <p:cNvSpPr/>
            <p:nvPr/>
          </p:nvSpPr>
          <p:spPr>
            <a:xfrm>
              <a:off x="2276429" y="405213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2" name="object 728">
              <a:extLst>
                <a:ext uri="{FF2B5EF4-FFF2-40B4-BE49-F238E27FC236}">
                  <a16:creationId xmlns:a16="http://schemas.microsoft.com/office/drawing/2014/main" id="{6217A341-2DF4-4FA5-B864-40EBE48F1D7A}"/>
                </a:ext>
              </a:extLst>
            </p:cNvPr>
            <p:cNvSpPr/>
            <p:nvPr/>
          </p:nvSpPr>
          <p:spPr>
            <a:xfrm>
              <a:off x="2321721" y="403815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3" name="object 729">
              <a:extLst>
                <a:ext uri="{FF2B5EF4-FFF2-40B4-BE49-F238E27FC236}">
                  <a16:creationId xmlns:a16="http://schemas.microsoft.com/office/drawing/2014/main" id="{308A88F6-5D96-45C5-AA66-54F8DB367E04}"/>
                </a:ext>
              </a:extLst>
            </p:cNvPr>
            <p:cNvSpPr/>
            <p:nvPr/>
          </p:nvSpPr>
          <p:spPr>
            <a:xfrm>
              <a:off x="2367015" y="403116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4" name="object 730">
              <a:extLst>
                <a:ext uri="{FF2B5EF4-FFF2-40B4-BE49-F238E27FC236}">
                  <a16:creationId xmlns:a16="http://schemas.microsoft.com/office/drawing/2014/main" id="{0B8BD40E-860B-46C9-BE60-5891B80C3FB4}"/>
                </a:ext>
              </a:extLst>
            </p:cNvPr>
            <p:cNvSpPr/>
            <p:nvPr/>
          </p:nvSpPr>
          <p:spPr>
            <a:xfrm>
              <a:off x="2412308" y="4052132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5" name="object 731">
              <a:extLst>
                <a:ext uri="{FF2B5EF4-FFF2-40B4-BE49-F238E27FC236}">
                  <a16:creationId xmlns:a16="http://schemas.microsoft.com/office/drawing/2014/main" id="{2CEF5162-854F-4800-A80B-F7BA059C5C76}"/>
                </a:ext>
              </a:extLst>
            </p:cNvPr>
            <p:cNvSpPr/>
            <p:nvPr/>
          </p:nvSpPr>
          <p:spPr>
            <a:xfrm>
              <a:off x="2450052" y="403116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6" name="object 732">
              <a:extLst>
                <a:ext uri="{FF2B5EF4-FFF2-40B4-BE49-F238E27FC236}">
                  <a16:creationId xmlns:a16="http://schemas.microsoft.com/office/drawing/2014/main" id="{BC228C72-5ED9-4D21-83B1-E0356EB3A6C8}"/>
                </a:ext>
              </a:extLst>
            </p:cNvPr>
            <p:cNvSpPr/>
            <p:nvPr/>
          </p:nvSpPr>
          <p:spPr>
            <a:xfrm>
              <a:off x="2495345" y="407310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7" name="object 733">
              <a:extLst>
                <a:ext uri="{FF2B5EF4-FFF2-40B4-BE49-F238E27FC236}">
                  <a16:creationId xmlns:a16="http://schemas.microsoft.com/office/drawing/2014/main" id="{88408D8E-8B7E-483F-B68A-ED58F98FCF69}"/>
                </a:ext>
              </a:extLst>
            </p:cNvPr>
            <p:cNvSpPr/>
            <p:nvPr/>
          </p:nvSpPr>
          <p:spPr>
            <a:xfrm>
              <a:off x="2540637" y="403815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8" name="object 734">
              <a:extLst>
                <a:ext uri="{FF2B5EF4-FFF2-40B4-BE49-F238E27FC236}">
                  <a16:creationId xmlns:a16="http://schemas.microsoft.com/office/drawing/2014/main" id="{E418A20B-76E2-42D0-BD66-17B4D5BE4B18}"/>
                </a:ext>
              </a:extLst>
            </p:cNvPr>
            <p:cNvSpPr/>
            <p:nvPr/>
          </p:nvSpPr>
          <p:spPr>
            <a:xfrm>
              <a:off x="2585931" y="399621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39" name="object 735">
              <a:extLst>
                <a:ext uri="{FF2B5EF4-FFF2-40B4-BE49-F238E27FC236}">
                  <a16:creationId xmlns:a16="http://schemas.microsoft.com/office/drawing/2014/main" id="{79D54546-7D60-4EA1-B26D-9109A983FAFF}"/>
                </a:ext>
              </a:extLst>
            </p:cNvPr>
            <p:cNvSpPr/>
            <p:nvPr/>
          </p:nvSpPr>
          <p:spPr>
            <a:xfrm>
              <a:off x="2631224" y="3989226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0" name="object 736">
              <a:extLst>
                <a:ext uri="{FF2B5EF4-FFF2-40B4-BE49-F238E27FC236}">
                  <a16:creationId xmlns:a16="http://schemas.microsoft.com/office/drawing/2014/main" id="{93F4EF91-CD4C-4F05-8CB9-258DDDBE21D0}"/>
                </a:ext>
              </a:extLst>
            </p:cNvPr>
            <p:cNvSpPr/>
            <p:nvPr/>
          </p:nvSpPr>
          <p:spPr>
            <a:xfrm>
              <a:off x="2668967" y="395427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1" name="object 737">
              <a:extLst>
                <a:ext uri="{FF2B5EF4-FFF2-40B4-BE49-F238E27FC236}">
                  <a16:creationId xmlns:a16="http://schemas.microsoft.com/office/drawing/2014/main" id="{3324F953-859F-44F1-A4B4-BC4BF360CD7E}"/>
                </a:ext>
              </a:extLst>
            </p:cNvPr>
            <p:cNvSpPr/>
            <p:nvPr/>
          </p:nvSpPr>
          <p:spPr>
            <a:xfrm>
              <a:off x="2714261" y="395427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2" name="object 738">
              <a:extLst>
                <a:ext uri="{FF2B5EF4-FFF2-40B4-BE49-F238E27FC236}">
                  <a16:creationId xmlns:a16="http://schemas.microsoft.com/office/drawing/2014/main" id="{DB9DE203-6E63-491F-AF8F-AFECBE41AF6A}"/>
                </a:ext>
              </a:extLst>
            </p:cNvPr>
            <p:cNvSpPr/>
            <p:nvPr/>
          </p:nvSpPr>
          <p:spPr>
            <a:xfrm>
              <a:off x="2759553" y="394029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3" name="object 739">
              <a:extLst>
                <a:ext uri="{FF2B5EF4-FFF2-40B4-BE49-F238E27FC236}">
                  <a16:creationId xmlns:a16="http://schemas.microsoft.com/office/drawing/2014/main" id="{F917AE39-A3DB-482E-88B4-116B0B3990B2}"/>
                </a:ext>
              </a:extLst>
            </p:cNvPr>
            <p:cNvSpPr/>
            <p:nvPr/>
          </p:nvSpPr>
          <p:spPr>
            <a:xfrm>
              <a:off x="2804846" y="3940297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4" name="object 740">
              <a:extLst>
                <a:ext uri="{FF2B5EF4-FFF2-40B4-BE49-F238E27FC236}">
                  <a16:creationId xmlns:a16="http://schemas.microsoft.com/office/drawing/2014/main" id="{126206C5-D674-4DE3-A8D1-65F7D53A2BE2}"/>
                </a:ext>
              </a:extLst>
            </p:cNvPr>
            <p:cNvSpPr/>
            <p:nvPr/>
          </p:nvSpPr>
          <p:spPr>
            <a:xfrm>
              <a:off x="2842591" y="396126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5" name="object 741">
              <a:extLst>
                <a:ext uri="{FF2B5EF4-FFF2-40B4-BE49-F238E27FC236}">
                  <a16:creationId xmlns:a16="http://schemas.microsoft.com/office/drawing/2014/main" id="{088B6772-C857-4C62-A047-43A02FC6D1E9}"/>
                </a:ext>
              </a:extLst>
            </p:cNvPr>
            <p:cNvSpPr/>
            <p:nvPr/>
          </p:nvSpPr>
          <p:spPr>
            <a:xfrm>
              <a:off x="2887883" y="396126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6" name="object 742">
              <a:extLst>
                <a:ext uri="{FF2B5EF4-FFF2-40B4-BE49-F238E27FC236}">
                  <a16:creationId xmlns:a16="http://schemas.microsoft.com/office/drawing/2014/main" id="{C697AEF2-A997-4D19-A1A5-D3698EDE67B8}"/>
                </a:ext>
              </a:extLst>
            </p:cNvPr>
            <p:cNvSpPr/>
            <p:nvPr/>
          </p:nvSpPr>
          <p:spPr>
            <a:xfrm>
              <a:off x="2933177" y="475110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7" name="object 743">
              <a:extLst>
                <a:ext uri="{FF2B5EF4-FFF2-40B4-BE49-F238E27FC236}">
                  <a16:creationId xmlns:a16="http://schemas.microsoft.com/office/drawing/2014/main" id="{33F96E97-6874-4C46-99C8-E6420047F8F2}"/>
                </a:ext>
              </a:extLst>
            </p:cNvPr>
            <p:cNvSpPr/>
            <p:nvPr/>
          </p:nvSpPr>
          <p:spPr>
            <a:xfrm>
              <a:off x="3016213" y="474411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8" name="object 744">
              <a:extLst>
                <a:ext uri="{FF2B5EF4-FFF2-40B4-BE49-F238E27FC236}">
                  <a16:creationId xmlns:a16="http://schemas.microsoft.com/office/drawing/2014/main" id="{21314417-A74A-4A2D-958E-4A60F9A6581F}"/>
                </a:ext>
              </a:extLst>
            </p:cNvPr>
            <p:cNvSpPr/>
            <p:nvPr/>
          </p:nvSpPr>
          <p:spPr>
            <a:xfrm>
              <a:off x="2978470" y="4737122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49" name="object 745">
              <a:extLst>
                <a:ext uri="{FF2B5EF4-FFF2-40B4-BE49-F238E27FC236}">
                  <a16:creationId xmlns:a16="http://schemas.microsoft.com/office/drawing/2014/main" id="{3B82FEA6-0473-4186-9F2B-1C5039C9EEA7}"/>
                </a:ext>
              </a:extLst>
            </p:cNvPr>
            <p:cNvSpPr/>
            <p:nvPr/>
          </p:nvSpPr>
          <p:spPr>
            <a:xfrm>
              <a:off x="3061507" y="471615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0" name="object 746">
              <a:extLst>
                <a:ext uri="{FF2B5EF4-FFF2-40B4-BE49-F238E27FC236}">
                  <a16:creationId xmlns:a16="http://schemas.microsoft.com/office/drawing/2014/main" id="{1509503A-AC51-4C11-B293-B6FB7AB02F26}"/>
                </a:ext>
              </a:extLst>
            </p:cNvPr>
            <p:cNvSpPr/>
            <p:nvPr/>
          </p:nvSpPr>
          <p:spPr>
            <a:xfrm>
              <a:off x="3106799" y="467421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1" name="object 747">
              <a:extLst>
                <a:ext uri="{FF2B5EF4-FFF2-40B4-BE49-F238E27FC236}">
                  <a16:creationId xmlns:a16="http://schemas.microsoft.com/office/drawing/2014/main" id="{71AF5B9C-331A-4A9B-B206-6BA1F4E1EC09}"/>
                </a:ext>
              </a:extLst>
            </p:cNvPr>
            <p:cNvSpPr/>
            <p:nvPr/>
          </p:nvSpPr>
          <p:spPr>
            <a:xfrm>
              <a:off x="3152092" y="4101060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2" name="object 748">
              <a:extLst>
                <a:ext uri="{FF2B5EF4-FFF2-40B4-BE49-F238E27FC236}">
                  <a16:creationId xmlns:a16="http://schemas.microsoft.com/office/drawing/2014/main" id="{0C5D0C2B-EAA4-4D7A-8726-AF8101357087}"/>
                </a:ext>
              </a:extLst>
            </p:cNvPr>
            <p:cNvSpPr/>
            <p:nvPr/>
          </p:nvSpPr>
          <p:spPr>
            <a:xfrm>
              <a:off x="3189836" y="4010194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3" name="object 749">
              <a:extLst>
                <a:ext uri="{FF2B5EF4-FFF2-40B4-BE49-F238E27FC236}">
                  <a16:creationId xmlns:a16="http://schemas.microsoft.com/office/drawing/2014/main" id="{D482224D-0D8B-4F79-8D5C-841DFDD60E89}"/>
                </a:ext>
              </a:extLst>
            </p:cNvPr>
            <p:cNvSpPr/>
            <p:nvPr/>
          </p:nvSpPr>
          <p:spPr>
            <a:xfrm>
              <a:off x="3235129" y="3709638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30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4" name="object 750">
              <a:extLst>
                <a:ext uri="{FF2B5EF4-FFF2-40B4-BE49-F238E27FC236}">
                  <a16:creationId xmlns:a16="http://schemas.microsoft.com/office/drawing/2014/main" id="{61893031-D6EB-466F-A6C9-7F1730A87016}"/>
                </a:ext>
              </a:extLst>
            </p:cNvPr>
            <p:cNvSpPr/>
            <p:nvPr/>
          </p:nvSpPr>
          <p:spPr>
            <a:xfrm>
              <a:off x="3280423" y="3478977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30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5" name="object 751">
              <a:extLst>
                <a:ext uri="{FF2B5EF4-FFF2-40B4-BE49-F238E27FC236}">
                  <a16:creationId xmlns:a16="http://schemas.microsoft.com/office/drawing/2014/main" id="{27FAD22C-8BF2-4BEE-AAC9-8889B75E3FF2}"/>
                </a:ext>
              </a:extLst>
            </p:cNvPr>
            <p:cNvSpPr/>
            <p:nvPr/>
          </p:nvSpPr>
          <p:spPr>
            <a:xfrm>
              <a:off x="3325716" y="3346174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6" name="object 752">
              <a:extLst>
                <a:ext uri="{FF2B5EF4-FFF2-40B4-BE49-F238E27FC236}">
                  <a16:creationId xmlns:a16="http://schemas.microsoft.com/office/drawing/2014/main" id="{5CD6160E-76FC-400F-B762-1ACFBAAC30E1}"/>
                </a:ext>
              </a:extLst>
            </p:cNvPr>
            <p:cNvSpPr/>
            <p:nvPr/>
          </p:nvSpPr>
          <p:spPr>
            <a:xfrm>
              <a:off x="3363459" y="3171431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30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7" name="object 753">
              <a:extLst>
                <a:ext uri="{FF2B5EF4-FFF2-40B4-BE49-F238E27FC236}">
                  <a16:creationId xmlns:a16="http://schemas.microsoft.com/office/drawing/2014/main" id="{6089CEC8-4399-4103-9020-447FD8F1AFA9}"/>
                </a:ext>
              </a:extLst>
            </p:cNvPr>
            <p:cNvSpPr/>
            <p:nvPr/>
          </p:nvSpPr>
          <p:spPr>
            <a:xfrm>
              <a:off x="3408752" y="3010668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30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8" name="object 754">
              <a:extLst>
                <a:ext uri="{FF2B5EF4-FFF2-40B4-BE49-F238E27FC236}">
                  <a16:creationId xmlns:a16="http://schemas.microsoft.com/office/drawing/2014/main" id="{4EAA2EC1-3AE8-4E41-A09B-27F7D973783D}"/>
                </a:ext>
              </a:extLst>
            </p:cNvPr>
            <p:cNvSpPr/>
            <p:nvPr/>
          </p:nvSpPr>
          <p:spPr>
            <a:xfrm>
              <a:off x="3454045" y="2863885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30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59" name="object 755">
              <a:extLst>
                <a:ext uri="{FF2B5EF4-FFF2-40B4-BE49-F238E27FC236}">
                  <a16:creationId xmlns:a16="http://schemas.microsoft.com/office/drawing/2014/main" id="{37538D54-35E8-4052-A1BA-6600EF7596D9}"/>
                </a:ext>
              </a:extLst>
            </p:cNvPr>
            <p:cNvSpPr/>
            <p:nvPr/>
          </p:nvSpPr>
          <p:spPr>
            <a:xfrm>
              <a:off x="3499338" y="2738071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0" name="object 756">
              <a:extLst>
                <a:ext uri="{FF2B5EF4-FFF2-40B4-BE49-F238E27FC236}">
                  <a16:creationId xmlns:a16="http://schemas.microsoft.com/office/drawing/2014/main" id="{7191ED7A-43F9-4D49-8D8A-3E6320FF7AE6}"/>
                </a:ext>
              </a:extLst>
            </p:cNvPr>
            <p:cNvSpPr/>
            <p:nvPr/>
          </p:nvSpPr>
          <p:spPr>
            <a:xfrm>
              <a:off x="3537082" y="2605267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30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1" name="object 757">
              <a:extLst>
                <a:ext uri="{FF2B5EF4-FFF2-40B4-BE49-F238E27FC236}">
                  <a16:creationId xmlns:a16="http://schemas.microsoft.com/office/drawing/2014/main" id="{EF59D029-90CF-4F6D-93FF-363E757AF702}"/>
                </a:ext>
              </a:extLst>
            </p:cNvPr>
            <p:cNvSpPr/>
            <p:nvPr/>
          </p:nvSpPr>
          <p:spPr>
            <a:xfrm>
              <a:off x="3582375" y="2591287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2" name="object 758">
              <a:extLst>
                <a:ext uri="{FF2B5EF4-FFF2-40B4-BE49-F238E27FC236}">
                  <a16:creationId xmlns:a16="http://schemas.microsoft.com/office/drawing/2014/main" id="{E4D3FDBF-8358-4B68-807B-F80752839510}"/>
                </a:ext>
              </a:extLst>
            </p:cNvPr>
            <p:cNvSpPr/>
            <p:nvPr/>
          </p:nvSpPr>
          <p:spPr>
            <a:xfrm>
              <a:off x="3627667" y="2507410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3" name="object 759">
              <a:extLst>
                <a:ext uri="{FF2B5EF4-FFF2-40B4-BE49-F238E27FC236}">
                  <a16:creationId xmlns:a16="http://schemas.microsoft.com/office/drawing/2014/main" id="{04895808-ED8E-4E84-9DCB-7E569ADB96BE}"/>
                </a:ext>
              </a:extLst>
            </p:cNvPr>
            <p:cNvSpPr/>
            <p:nvPr/>
          </p:nvSpPr>
          <p:spPr>
            <a:xfrm>
              <a:off x="3672961" y="2444503"/>
              <a:ext cx="38100" cy="56271"/>
            </a:xfrm>
            <a:custGeom>
              <a:avLst/>
              <a:gdLst/>
              <a:ahLst/>
              <a:cxnLst/>
              <a:rect l="l" t="t" r="r" b="b"/>
              <a:pathLst>
                <a:path w="41275" h="60960">
                  <a:moveTo>
                    <a:pt x="40889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0889" y="60577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4" name="object 760">
              <a:extLst>
                <a:ext uri="{FF2B5EF4-FFF2-40B4-BE49-F238E27FC236}">
                  <a16:creationId xmlns:a16="http://schemas.microsoft.com/office/drawing/2014/main" id="{63F92640-8213-4EB2-8E8A-8E9FC6ABD311}"/>
                </a:ext>
              </a:extLst>
            </p:cNvPr>
            <p:cNvSpPr/>
            <p:nvPr/>
          </p:nvSpPr>
          <p:spPr>
            <a:xfrm>
              <a:off x="3710705" y="2556338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5" name="object 761">
              <a:extLst>
                <a:ext uri="{FF2B5EF4-FFF2-40B4-BE49-F238E27FC236}">
                  <a16:creationId xmlns:a16="http://schemas.microsoft.com/office/drawing/2014/main" id="{3B44C7CF-9715-47D3-BD7B-084D5F6FB314}"/>
                </a:ext>
              </a:extLst>
            </p:cNvPr>
            <p:cNvSpPr/>
            <p:nvPr/>
          </p:nvSpPr>
          <p:spPr>
            <a:xfrm>
              <a:off x="3865456" y="2877865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6" name="object 762">
              <a:extLst>
                <a:ext uri="{FF2B5EF4-FFF2-40B4-BE49-F238E27FC236}">
                  <a16:creationId xmlns:a16="http://schemas.microsoft.com/office/drawing/2014/main" id="{B69C7AEC-6C7C-418C-8741-C58C638A5562}"/>
                </a:ext>
              </a:extLst>
            </p:cNvPr>
            <p:cNvSpPr/>
            <p:nvPr/>
          </p:nvSpPr>
          <p:spPr>
            <a:xfrm>
              <a:off x="3823938" y="2828937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7" name="object 763">
              <a:extLst>
                <a:ext uri="{FF2B5EF4-FFF2-40B4-BE49-F238E27FC236}">
                  <a16:creationId xmlns:a16="http://schemas.microsoft.com/office/drawing/2014/main" id="{97E80A96-7208-4121-B0B3-305AB0752429}"/>
                </a:ext>
              </a:extLst>
            </p:cNvPr>
            <p:cNvSpPr/>
            <p:nvPr/>
          </p:nvSpPr>
          <p:spPr>
            <a:xfrm>
              <a:off x="3778644" y="2710112"/>
              <a:ext cx="0" cy="126023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29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8" name="object 764">
              <a:extLst>
                <a:ext uri="{FF2B5EF4-FFF2-40B4-BE49-F238E27FC236}">
                  <a16:creationId xmlns:a16="http://schemas.microsoft.com/office/drawing/2014/main" id="{5C0010B3-A6E2-42DB-93EE-168EECBE2B17}"/>
                </a:ext>
              </a:extLst>
            </p:cNvPr>
            <p:cNvSpPr/>
            <p:nvPr/>
          </p:nvSpPr>
          <p:spPr>
            <a:xfrm>
              <a:off x="3906974" y="2996690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69" name="object 765">
              <a:extLst>
                <a:ext uri="{FF2B5EF4-FFF2-40B4-BE49-F238E27FC236}">
                  <a16:creationId xmlns:a16="http://schemas.microsoft.com/office/drawing/2014/main" id="{29050067-A778-4953-B2EF-2AC16261DD76}"/>
                </a:ext>
              </a:extLst>
            </p:cNvPr>
            <p:cNvSpPr/>
            <p:nvPr/>
          </p:nvSpPr>
          <p:spPr>
            <a:xfrm>
              <a:off x="4039079" y="3339184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0" name="object 766">
              <a:extLst>
                <a:ext uri="{FF2B5EF4-FFF2-40B4-BE49-F238E27FC236}">
                  <a16:creationId xmlns:a16="http://schemas.microsoft.com/office/drawing/2014/main" id="{C993B2F7-30C8-492E-A974-4A0A9F1A1320}"/>
                </a:ext>
              </a:extLst>
            </p:cNvPr>
            <p:cNvSpPr/>
            <p:nvPr/>
          </p:nvSpPr>
          <p:spPr>
            <a:xfrm>
              <a:off x="3997560" y="3234340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1" name="object 767">
              <a:extLst>
                <a:ext uri="{FF2B5EF4-FFF2-40B4-BE49-F238E27FC236}">
                  <a16:creationId xmlns:a16="http://schemas.microsoft.com/office/drawing/2014/main" id="{6FD384B6-29A4-4971-A76C-B39B99E54081}"/>
                </a:ext>
              </a:extLst>
            </p:cNvPr>
            <p:cNvSpPr/>
            <p:nvPr/>
          </p:nvSpPr>
          <p:spPr>
            <a:xfrm>
              <a:off x="3952267" y="3178421"/>
              <a:ext cx="0" cy="118989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0"/>
                  </a:moveTo>
                  <a:lnTo>
                    <a:pt x="0" y="128726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2" name="object 768">
              <a:extLst>
                <a:ext uri="{FF2B5EF4-FFF2-40B4-BE49-F238E27FC236}">
                  <a16:creationId xmlns:a16="http://schemas.microsoft.com/office/drawing/2014/main" id="{2D467C6B-008B-437F-AB33-A9AC4FFFE1F2}"/>
                </a:ext>
              </a:extLst>
            </p:cNvPr>
            <p:cNvSpPr/>
            <p:nvPr/>
          </p:nvSpPr>
          <p:spPr>
            <a:xfrm>
              <a:off x="4080597" y="3499947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3" name="object 769">
              <a:extLst>
                <a:ext uri="{FF2B5EF4-FFF2-40B4-BE49-F238E27FC236}">
                  <a16:creationId xmlns:a16="http://schemas.microsoft.com/office/drawing/2014/main" id="{C16DAEF2-573B-43DD-931B-5DD0BA1D35BA}"/>
                </a:ext>
              </a:extLst>
            </p:cNvPr>
            <p:cNvSpPr/>
            <p:nvPr/>
          </p:nvSpPr>
          <p:spPr>
            <a:xfrm>
              <a:off x="4171183" y="3367143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4" name="object 770">
              <a:extLst>
                <a:ext uri="{FF2B5EF4-FFF2-40B4-BE49-F238E27FC236}">
                  <a16:creationId xmlns:a16="http://schemas.microsoft.com/office/drawing/2014/main" id="{C7406D02-F6D2-4873-A957-7F01163E8435}"/>
                </a:ext>
              </a:extLst>
            </p:cNvPr>
            <p:cNvSpPr/>
            <p:nvPr/>
          </p:nvSpPr>
          <p:spPr>
            <a:xfrm>
              <a:off x="4125890" y="3346174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5" name="object 771">
              <a:extLst>
                <a:ext uri="{FF2B5EF4-FFF2-40B4-BE49-F238E27FC236}">
                  <a16:creationId xmlns:a16="http://schemas.microsoft.com/office/drawing/2014/main" id="{544F4EFC-BF11-4FB2-AAB7-B94A4D90C70E}"/>
                </a:ext>
              </a:extLst>
            </p:cNvPr>
            <p:cNvSpPr/>
            <p:nvPr/>
          </p:nvSpPr>
          <p:spPr>
            <a:xfrm>
              <a:off x="4216476" y="3318216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6" name="object 772">
              <a:extLst>
                <a:ext uri="{FF2B5EF4-FFF2-40B4-BE49-F238E27FC236}">
                  <a16:creationId xmlns:a16="http://schemas.microsoft.com/office/drawing/2014/main" id="{1261EFD3-6E0B-4874-910A-79126679F3D1}"/>
                </a:ext>
              </a:extLst>
            </p:cNvPr>
            <p:cNvSpPr/>
            <p:nvPr/>
          </p:nvSpPr>
          <p:spPr>
            <a:xfrm>
              <a:off x="4257994" y="3290256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7" name="object 773">
              <a:extLst>
                <a:ext uri="{FF2B5EF4-FFF2-40B4-BE49-F238E27FC236}">
                  <a16:creationId xmlns:a16="http://schemas.microsoft.com/office/drawing/2014/main" id="{A164C906-1D6A-4BD7-9589-452E0CE047FC}"/>
                </a:ext>
              </a:extLst>
            </p:cNvPr>
            <p:cNvSpPr/>
            <p:nvPr/>
          </p:nvSpPr>
          <p:spPr>
            <a:xfrm>
              <a:off x="4276867" y="3206380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8" name="object 774">
              <a:extLst>
                <a:ext uri="{FF2B5EF4-FFF2-40B4-BE49-F238E27FC236}">
                  <a16:creationId xmlns:a16="http://schemas.microsoft.com/office/drawing/2014/main" id="{72DCE591-2EB7-408B-B1AE-6AAF8735795E}"/>
                </a:ext>
              </a:extLst>
            </p:cNvPr>
            <p:cNvSpPr/>
            <p:nvPr/>
          </p:nvSpPr>
          <p:spPr>
            <a:xfrm>
              <a:off x="4367453" y="3171431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79" name="object 775">
              <a:extLst>
                <a:ext uri="{FF2B5EF4-FFF2-40B4-BE49-F238E27FC236}">
                  <a16:creationId xmlns:a16="http://schemas.microsoft.com/office/drawing/2014/main" id="{E64753F8-2E54-447C-95E1-6A5670D1194C}"/>
                </a:ext>
              </a:extLst>
            </p:cNvPr>
            <p:cNvSpPr/>
            <p:nvPr/>
          </p:nvSpPr>
          <p:spPr>
            <a:xfrm>
              <a:off x="4322159" y="3171431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0" name="object 776">
              <a:extLst>
                <a:ext uri="{FF2B5EF4-FFF2-40B4-BE49-F238E27FC236}">
                  <a16:creationId xmlns:a16="http://schemas.microsoft.com/office/drawing/2014/main" id="{963890FB-EB77-4100-933C-6CB16E96BDA2}"/>
                </a:ext>
              </a:extLst>
            </p:cNvPr>
            <p:cNvSpPr/>
            <p:nvPr/>
          </p:nvSpPr>
          <p:spPr>
            <a:xfrm>
              <a:off x="4431618" y="3038628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1" name="object 777">
              <a:extLst>
                <a:ext uri="{FF2B5EF4-FFF2-40B4-BE49-F238E27FC236}">
                  <a16:creationId xmlns:a16="http://schemas.microsoft.com/office/drawing/2014/main" id="{7F0FB486-EF6B-40DD-960C-512E8D1D6CD2}"/>
                </a:ext>
              </a:extLst>
            </p:cNvPr>
            <p:cNvSpPr/>
            <p:nvPr/>
          </p:nvSpPr>
          <p:spPr>
            <a:xfrm>
              <a:off x="4473136" y="2905824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2" name="object 778">
              <a:extLst>
                <a:ext uri="{FF2B5EF4-FFF2-40B4-BE49-F238E27FC236}">
                  <a16:creationId xmlns:a16="http://schemas.microsoft.com/office/drawing/2014/main" id="{28CE94CD-992F-40FC-8C67-B3CD318F71AE}"/>
                </a:ext>
              </a:extLst>
            </p:cNvPr>
            <p:cNvSpPr/>
            <p:nvPr/>
          </p:nvSpPr>
          <p:spPr>
            <a:xfrm>
              <a:off x="4495783" y="3073576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3" name="object 779">
              <a:extLst>
                <a:ext uri="{FF2B5EF4-FFF2-40B4-BE49-F238E27FC236}">
                  <a16:creationId xmlns:a16="http://schemas.microsoft.com/office/drawing/2014/main" id="{597165C1-85B3-41D1-8AF8-DFDD5DE90D82}"/>
                </a:ext>
              </a:extLst>
            </p:cNvPr>
            <p:cNvSpPr/>
            <p:nvPr/>
          </p:nvSpPr>
          <p:spPr>
            <a:xfrm>
              <a:off x="4541075" y="3164442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4" name="object 780">
              <a:extLst>
                <a:ext uri="{FF2B5EF4-FFF2-40B4-BE49-F238E27FC236}">
                  <a16:creationId xmlns:a16="http://schemas.microsoft.com/office/drawing/2014/main" id="{0D153521-4936-48B1-983A-92788B8AA451}"/>
                </a:ext>
              </a:extLst>
            </p:cNvPr>
            <p:cNvSpPr/>
            <p:nvPr/>
          </p:nvSpPr>
          <p:spPr>
            <a:xfrm>
              <a:off x="4586368" y="3059596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5" name="object 781">
              <a:extLst>
                <a:ext uri="{FF2B5EF4-FFF2-40B4-BE49-F238E27FC236}">
                  <a16:creationId xmlns:a16="http://schemas.microsoft.com/office/drawing/2014/main" id="{3F893C38-E809-4FF5-A656-7A71C5524A0C}"/>
                </a:ext>
              </a:extLst>
            </p:cNvPr>
            <p:cNvSpPr/>
            <p:nvPr/>
          </p:nvSpPr>
          <p:spPr>
            <a:xfrm>
              <a:off x="4624112" y="3178421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6" name="object 782">
              <a:extLst>
                <a:ext uri="{FF2B5EF4-FFF2-40B4-BE49-F238E27FC236}">
                  <a16:creationId xmlns:a16="http://schemas.microsoft.com/office/drawing/2014/main" id="{0653F1C6-3B22-445E-8108-F7C4F2A3572D}"/>
                </a:ext>
              </a:extLst>
            </p:cNvPr>
            <p:cNvSpPr/>
            <p:nvPr/>
          </p:nvSpPr>
          <p:spPr>
            <a:xfrm>
              <a:off x="4669405" y="3311225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7" name="object 783">
              <a:extLst>
                <a:ext uri="{FF2B5EF4-FFF2-40B4-BE49-F238E27FC236}">
                  <a16:creationId xmlns:a16="http://schemas.microsoft.com/office/drawing/2014/main" id="{8989BA4D-F756-4AB6-AD63-D0DFAB40D477}"/>
                </a:ext>
              </a:extLst>
            </p:cNvPr>
            <p:cNvSpPr/>
            <p:nvPr/>
          </p:nvSpPr>
          <p:spPr>
            <a:xfrm>
              <a:off x="4714698" y="3451019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8" name="object 784">
              <a:extLst>
                <a:ext uri="{FF2B5EF4-FFF2-40B4-BE49-F238E27FC236}">
                  <a16:creationId xmlns:a16="http://schemas.microsoft.com/office/drawing/2014/main" id="{564ABCAA-208B-4FAE-95DD-3A535898E622}"/>
                </a:ext>
              </a:extLst>
            </p:cNvPr>
            <p:cNvSpPr/>
            <p:nvPr/>
          </p:nvSpPr>
          <p:spPr>
            <a:xfrm>
              <a:off x="4759992" y="3527906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89" name="object 785">
              <a:extLst>
                <a:ext uri="{FF2B5EF4-FFF2-40B4-BE49-F238E27FC236}">
                  <a16:creationId xmlns:a16="http://schemas.microsoft.com/office/drawing/2014/main" id="{E826E55C-3382-40F3-AF36-EE1D47026F57}"/>
                </a:ext>
              </a:extLst>
            </p:cNvPr>
            <p:cNvSpPr/>
            <p:nvPr/>
          </p:nvSpPr>
          <p:spPr>
            <a:xfrm>
              <a:off x="4797735" y="3597802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0" name="object 786">
              <a:extLst>
                <a:ext uri="{FF2B5EF4-FFF2-40B4-BE49-F238E27FC236}">
                  <a16:creationId xmlns:a16="http://schemas.microsoft.com/office/drawing/2014/main" id="{AE0926AA-7260-44A8-97CD-B9298897B014}"/>
                </a:ext>
              </a:extLst>
            </p:cNvPr>
            <p:cNvSpPr/>
            <p:nvPr/>
          </p:nvSpPr>
          <p:spPr>
            <a:xfrm>
              <a:off x="5167627" y="3821473"/>
              <a:ext cx="0" cy="182294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0"/>
                  </a:moveTo>
                  <a:lnTo>
                    <a:pt x="0" y="196876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1" name="object 787">
              <a:extLst>
                <a:ext uri="{FF2B5EF4-FFF2-40B4-BE49-F238E27FC236}">
                  <a16:creationId xmlns:a16="http://schemas.microsoft.com/office/drawing/2014/main" id="{7C88E887-D66B-4A67-87EC-E7C40F350002}"/>
                </a:ext>
              </a:extLst>
            </p:cNvPr>
            <p:cNvSpPr/>
            <p:nvPr/>
          </p:nvSpPr>
          <p:spPr>
            <a:xfrm>
              <a:off x="4994005" y="3884380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2" name="object 788">
              <a:extLst>
                <a:ext uri="{FF2B5EF4-FFF2-40B4-BE49-F238E27FC236}">
                  <a16:creationId xmlns:a16="http://schemas.microsoft.com/office/drawing/2014/main" id="{0531D08D-18C2-4997-A617-D4006C99075D}"/>
                </a:ext>
              </a:extLst>
            </p:cNvPr>
            <p:cNvSpPr/>
            <p:nvPr/>
          </p:nvSpPr>
          <p:spPr>
            <a:xfrm>
              <a:off x="5126109" y="3814483"/>
              <a:ext cx="0" cy="168226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0"/>
                  </a:moveTo>
                  <a:lnTo>
                    <a:pt x="0" y="181731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3" name="object 789">
              <a:extLst>
                <a:ext uri="{FF2B5EF4-FFF2-40B4-BE49-F238E27FC236}">
                  <a16:creationId xmlns:a16="http://schemas.microsoft.com/office/drawing/2014/main" id="{3031C86A-149D-4765-AF66-7A547FBBC414}"/>
                </a:ext>
              </a:extLst>
            </p:cNvPr>
            <p:cNvSpPr/>
            <p:nvPr/>
          </p:nvSpPr>
          <p:spPr>
            <a:xfrm>
              <a:off x="4952486" y="3835452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4" name="object 790">
              <a:extLst>
                <a:ext uri="{FF2B5EF4-FFF2-40B4-BE49-F238E27FC236}">
                  <a16:creationId xmlns:a16="http://schemas.microsoft.com/office/drawing/2014/main" id="{3C1D272F-EF09-44D6-8E29-B94E43DE3B05}"/>
                </a:ext>
              </a:extLst>
            </p:cNvPr>
            <p:cNvSpPr/>
            <p:nvPr/>
          </p:nvSpPr>
          <p:spPr>
            <a:xfrm>
              <a:off x="5039298" y="3772545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4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5" name="object 791">
              <a:extLst>
                <a:ext uri="{FF2B5EF4-FFF2-40B4-BE49-F238E27FC236}">
                  <a16:creationId xmlns:a16="http://schemas.microsoft.com/office/drawing/2014/main" id="{BFCF7AF4-DC1B-48C2-8AE0-5FA048B7C9CD}"/>
                </a:ext>
              </a:extLst>
            </p:cNvPr>
            <p:cNvSpPr/>
            <p:nvPr/>
          </p:nvSpPr>
          <p:spPr>
            <a:xfrm>
              <a:off x="5212921" y="3716628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89864">
                  <a:moveTo>
                    <a:pt x="0" y="0"/>
                  </a:moveTo>
                  <a:lnTo>
                    <a:pt x="0" y="189304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6" name="object 792">
              <a:extLst>
                <a:ext uri="{FF2B5EF4-FFF2-40B4-BE49-F238E27FC236}">
                  <a16:creationId xmlns:a16="http://schemas.microsoft.com/office/drawing/2014/main" id="{DA6719A2-7566-4AE7-BBA2-05FD5BE16F66}"/>
                </a:ext>
              </a:extLst>
            </p:cNvPr>
            <p:cNvSpPr/>
            <p:nvPr/>
          </p:nvSpPr>
          <p:spPr>
            <a:xfrm>
              <a:off x="4910968" y="3709638"/>
              <a:ext cx="0" cy="154158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587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7" name="object 793">
              <a:extLst>
                <a:ext uri="{FF2B5EF4-FFF2-40B4-BE49-F238E27FC236}">
                  <a16:creationId xmlns:a16="http://schemas.microsoft.com/office/drawing/2014/main" id="{878322AD-9961-46B1-9383-F7122778927F}"/>
                </a:ext>
              </a:extLst>
            </p:cNvPr>
            <p:cNvSpPr/>
            <p:nvPr/>
          </p:nvSpPr>
          <p:spPr>
            <a:xfrm>
              <a:off x="5084590" y="3702649"/>
              <a:ext cx="0" cy="154158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587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8" name="object 794">
              <a:extLst>
                <a:ext uri="{FF2B5EF4-FFF2-40B4-BE49-F238E27FC236}">
                  <a16:creationId xmlns:a16="http://schemas.microsoft.com/office/drawing/2014/main" id="{E78E465F-41A1-4A1F-A5A0-D2997E887588}"/>
                </a:ext>
              </a:extLst>
            </p:cNvPr>
            <p:cNvSpPr/>
            <p:nvPr/>
          </p:nvSpPr>
          <p:spPr>
            <a:xfrm>
              <a:off x="4865674" y="3681679"/>
              <a:ext cx="0" cy="126023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29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99" name="object 795">
              <a:extLst>
                <a:ext uri="{FF2B5EF4-FFF2-40B4-BE49-F238E27FC236}">
                  <a16:creationId xmlns:a16="http://schemas.microsoft.com/office/drawing/2014/main" id="{E9CB3A12-D736-48C6-A009-5D4FAD677A0D}"/>
                </a:ext>
              </a:extLst>
            </p:cNvPr>
            <p:cNvSpPr/>
            <p:nvPr/>
          </p:nvSpPr>
          <p:spPr>
            <a:xfrm>
              <a:off x="5258214" y="3611783"/>
              <a:ext cx="0" cy="168226"/>
            </a:xfrm>
            <a:custGeom>
              <a:avLst/>
              <a:gdLst/>
              <a:ahLst/>
              <a:cxnLst/>
              <a:rect l="l" t="t" r="r" b="b"/>
              <a:pathLst>
                <a:path h="182244">
                  <a:moveTo>
                    <a:pt x="0" y="0"/>
                  </a:moveTo>
                  <a:lnTo>
                    <a:pt x="0" y="181731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0" name="object 796">
              <a:extLst>
                <a:ext uri="{FF2B5EF4-FFF2-40B4-BE49-F238E27FC236}">
                  <a16:creationId xmlns:a16="http://schemas.microsoft.com/office/drawing/2014/main" id="{D45116CE-C6C8-444C-A16F-134F0F4CC124}"/>
                </a:ext>
              </a:extLst>
            </p:cNvPr>
            <p:cNvSpPr/>
            <p:nvPr/>
          </p:nvSpPr>
          <p:spPr>
            <a:xfrm>
              <a:off x="5299732" y="3471988"/>
              <a:ext cx="0" cy="175260"/>
            </a:xfrm>
            <a:custGeom>
              <a:avLst/>
              <a:gdLst/>
              <a:ahLst/>
              <a:cxnLst/>
              <a:rect l="l" t="t" r="r" b="b"/>
              <a:pathLst>
                <a:path h="189864">
                  <a:moveTo>
                    <a:pt x="0" y="0"/>
                  </a:moveTo>
                  <a:lnTo>
                    <a:pt x="0" y="189304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1" name="object 797">
              <a:extLst>
                <a:ext uri="{FF2B5EF4-FFF2-40B4-BE49-F238E27FC236}">
                  <a16:creationId xmlns:a16="http://schemas.microsoft.com/office/drawing/2014/main" id="{B661AF70-BA8B-4C1B-93D1-F131BE4C2EE4}"/>
                </a:ext>
              </a:extLst>
            </p:cNvPr>
            <p:cNvSpPr/>
            <p:nvPr/>
          </p:nvSpPr>
          <p:spPr>
            <a:xfrm>
              <a:off x="5341251" y="3444030"/>
              <a:ext cx="0" cy="126023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29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2" name="object 798">
              <a:extLst>
                <a:ext uri="{FF2B5EF4-FFF2-40B4-BE49-F238E27FC236}">
                  <a16:creationId xmlns:a16="http://schemas.microsoft.com/office/drawing/2014/main" id="{F231771A-3CB9-406A-B376-5DC220CCACA7}"/>
                </a:ext>
              </a:extLst>
            </p:cNvPr>
            <p:cNvSpPr/>
            <p:nvPr/>
          </p:nvSpPr>
          <p:spPr>
            <a:xfrm>
              <a:off x="5363897" y="3388111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3" name="object 799">
              <a:extLst>
                <a:ext uri="{FF2B5EF4-FFF2-40B4-BE49-F238E27FC236}">
                  <a16:creationId xmlns:a16="http://schemas.microsoft.com/office/drawing/2014/main" id="{997B7093-6957-4932-B54D-94FDEE064258}"/>
                </a:ext>
              </a:extLst>
            </p:cNvPr>
            <p:cNvSpPr/>
            <p:nvPr/>
          </p:nvSpPr>
          <p:spPr>
            <a:xfrm>
              <a:off x="5409190" y="3311225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4" name="object 800">
              <a:extLst>
                <a:ext uri="{FF2B5EF4-FFF2-40B4-BE49-F238E27FC236}">
                  <a16:creationId xmlns:a16="http://schemas.microsoft.com/office/drawing/2014/main" id="{B0D7C4A7-2BA1-4A04-B78B-A2FACEDF9CC7}"/>
                </a:ext>
              </a:extLst>
            </p:cNvPr>
            <p:cNvSpPr/>
            <p:nvPr/>
          </p:nvSpPr>
          <p:spPr>
            <a:xfrm>
              <a:off x="5454483" y="3206380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5" name="object 801">
              <a:extLst>
                <a:ext uri="{FF2B5EF4-FFF2-40B4-BE49-F238E27FC236}">
                  <a16:creationId xmlns:a16="http://schemas.microsoft.com/office/drawing/2014/main" id="{5BEED270-D0A1-480E-BFBC-F8E823446E49}"/>
                </a:ext>
              </a:extLst>
            </p:cNvPr>
            <p:cNvSpPr/>
            <p:nvPr/>
          </p:nvSpPr>
          <p:spPr>
            <a:xfrm>
              <a:off x="5492227" y="3094545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6" name="object 802">
              <a:extLst>
                <a:ext uri="{FF2B5EF4-FFF2-40B4-BE49-F238E27FC236}">
                  <a16:creationId xmlns:a16="http://schemas.microsoft.com/office/drawing/2014/main" id="{AEC1F8B1-00BC-44D4-8EE2-33EED612B38E}"/>
                </a:ext>
              </a:extLst>
            </p:cNvPr>
            <p:cNvSpPr/>
            <p:nvPr/>
          </p:nvSpPr>
          <p:spPr>
            <a:xfrm>
              <a:off x="5537520" y="2933782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7" name="object 803">
              <a:extLst>
                <a:ext uri="{FF2B5EF4-FFF2-40B4-BE49-F238E27FC236}">
                  <a16:creationId xmlns:a16="http://schemas.microsoft.com/office/drawing/2014/main" id="{F56BA38B-0A67-4DAC-B5F3-AA722FAE2CFD}"/>
                </a:ext>
              </a:extLst>
            </p:cNvPr>
            <p:cNvSpPr/>
            <p:nvPr/>
          </p:nvSpPr>
          <p:spPr>
            <a:xfrm>
              <a:off x="5582813" y="2800978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8" name="object 804">
              <a:extLst>
                <a:ext uri="{FF2B5EF4-FFF2-40B4-BE49-F238E27FC236}">
                  <a16:creationId xmlns:a16="http://schemas.microsoft.com/office/drawing/2014/main" id="{4F1A5D77-7960-47BA-BB71-4B68B5F4B62B}"/>
                </a:ext>
              </a:extLst>
            </p:cNvPr>
            <p:cNvSpPr/>
            <p:nvPr/>
          </p:nvSpPr>
          <p:spPr>
            <a:xfrm>
              <a:off x="5628106" y="2738070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0889" y="22716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09" name="object 805">
              <a:extLst>
                <a:ext uri="{FF2B5EF4-FFF2-40B4-BE49-F238E27FC236}">
                  <a16:creationId xmlns:a16="http://schemas.microsoft.com/office/drawing/2014/main" id="{FF875D2F-CF6E-4B11-9857-2488FC7D1209}"/>
                </a:ext>
              </a:extLst>
            </p:cNvPr>
            <p:cNvSpPr/>
            <p:nvPr/>
          </p:nvSpPr>
          <p:spPr>
            <a:xfrm>
              <a:off x="5665850" y="2668173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0" name="object 806">
              <a:extLst>
                <a:ext uri="{FF2B5EF4-FFF2-40B4-BE49-F238E27FC236}">
                  <a16:creationId xmlns:a16="http://schemas.microsoft.com/office/drawing/2014/main" id="{3B01BF4B-D8F5-48EC-8511-2AE51840BD6B}"/>
                </a:ext>
              </a:extLst>
            </p:cNvPr>
            <p:cNvSpPr/>
            <p:nvPr/>
          </p:nvSpPr>
          <p:spPr>
            <a:xfrm>
              <a:off x="5711143" y="2528380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1" name="object 807">
              <a:extLst>
                <a:ext uri="{FF2B5EF4-FFF2-40B4-BE49-F238E27FC236}">
                  <a16:creationId xmlns:a16="http://schemas.microsoft.com/office/drawing/2014/main" id="{9ECE3968-3A79-4C0C-911D-66B657083167}"/>
                </a:ext>
              </a:extLst>
            </p:cNvPr>
            <p:cNvSpPr/>
            <p:nvPr/>
          </p:nvSpPr>
          <p:spPr>
            <a:xfrm>
              <a:off x="5756435" y="2521391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2" name="object 808">
              <a:extLst>
                <a:ext uri="{FF2B5EF4-FFF2-40B4-BE49-F238E27FC236}">
                  <a16:creationId xmlns:a16="http://schemas.microsoft.com/office/drawing/2014/main" id="{8710D4FA-4BD9-4DBD-A9DB-22567CFAD757}"/>
                </a:ext>
              </a:extLst>
            </p:cNvPr>
            <p:cNvSpPr/>
            <p:nvPr/>
          </p:nvSpPr>
          <p:spPr>
            <a:xfrm>
              <a:off x="5801729" y="2717101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3" name="object 809">
              <a:extLst>
                <a:ext uri="{FF2B5EF4-FFF2-40B4-BE49-F238E27FC236}">
                  <a16:creationId xmlns:a16="http://schemas.microsoft.com/office/drawing/2014/main" id="{49797B6B-9ECD-4F1F-9434-98D7098BEBA2}"/>
                </a:ext>
              </a:extLst>
            </p:cNvPr>
            <p:cNvSpPr/>
            <p:nvPr/>
          </p:nvSpPr>
          <p:spPr>
            <a:xfrm>
              <a:off x="5884765" y="2786998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19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4" name="object 810">
              <a:extLst>
                <a:ext uri="{FF2B5EF4-FFF2-40B4-BE49-F238E27FC236}">
                  <a16:creationId xmlns:a16="http://schemas.microsoft.com/office/drawing/2014/main" id="{9964A52E-5736-451E-861E-E13FD3C77878}"/>
                </a:ext>
              </a:extLst>
            </p:cNvPr>
            <p:cNvSpPr/>
            <p:nvPr/>
          </p:nvSpPr>
          <p:spPr>
            <a:xfrm>
              <a:off x="5847022" y="2766029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0889" y="3786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5" name="object 811">
              <a:extLst>
                <a:ext uri="{FF2B5EF4-FFF2-40B4-BE49-F238E27FC236}">
                  <a16:creationId xmlns:a16="http://schemas.microsoft.com/office/drawing/2014/main" id="{FEFCEE91-3E55-4D05-A57C-6CCFB4BFB3B6}"/>
                </a:ext>
              </a:extLst>
            </p:cNvPr>
            <p:cNvSpPr/>
            <p:nvPr/>
          </p:nvSpPr>
          <p:spPr>
            <a:xfrm>
              <a:off x="5930059" y="2835926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6" name="object 812">
              <a:extLst>
                <a:ext uri="{FF2B5EF4-FFF2-40B4-BE49-F238E27FC236}">
                  <a16:creationId xmlns:a16="http://schemas.microsoft.com/office/drawing/2014/main" id="{3C91DC15-FCF6-4A64-B422-946FD52C162C}"/>
                </a:ext>
              </a:extLst>
            </p:cNvPr>
            <p:cNvSpPr/>
            <p:nvPr/>
          </p:nvSpPr>
          <p:spPr>
            <a:xfrm>
              <a:off x="5975351" y="2877864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7" name="object 813">
              <a:extLst>
                <a:ext uri="{FF2B5EF4-FFF2-40B4-BE49-F238E27FC236}">
                  <a16:creationId xmlns:a16="http://schemas.microsoft.com/office/drawing/2014/main" id="{EF29EDCC-06D7-4B66-A16E-AF90C59C49B1}"/>
                </a:ext>
              </a:extLst>
            </p:cNvPr>
            <p:cNvSpPr/>
            <p:nvPr/>
          </p:nvSpPr>
          <p:spPr>
            <a:xfrm>
              <a:off x="6020645" y="3038627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8" name="object 814">
              <a:extLst>
                <a:ext uri="{FF2B5EF4-FFF2-40B4-BE49-F238E27FC236}">
                  <a16:creationId xmlns:a16="http://schemas.microsoft.com/office/drawing/2014/main" id="{90F1959A-3426-44E5-86B6-DBEC362737CE}"/>
                </a:ext>
              </a:extLst>
            </p:cNvPr>
            <p:cNvSpPr/>
            <p:nvPr/>
          </p:nvSpPr>
          <p:spPr>
            <a:xfrm>
              <a:off x="6058388" y="335316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19" name="object 815">
              <a:extLst>
                <a:ext uri="{FF2B5EF4-FFF2-40B4-BE49-F238E27FC236}">
                  <a16:creationId xmlns:a16="http://schemas.microsoft.com/office/drawing/2014/main" id="{9FD2A32B-839F-4097-91C3-055F68D7DB26}"/>
                </a:ext>
              </a:extLst>
            </p:cNvPr>
            <p:cNvSpPr/>
            <p:nvPr/>
          </p:nvSpPr>
          <p:spPr>
            <a:xfrm>
              <a:off x="6103682" y="456238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0" name="object 816">
              <a:extLst>
                <a:ext uri="{FF2B5EF4-FFF2-40B4-BE49-F238E27FC236}">
                  <a16:creationId xmlns:a16="http://schemas.microsoft.com/office/drawing/2014/main" id="{2C2CA283-2086-4C48-BB48-5F89FA15046E}"/>
                </a:ext>
              </a:extLst>
            </p:cNvPr>
            <p:cNvSpPr/>
            <p:nvPr/>
          </p:nvSpPr>
          <p:spPr>
            <a:xfrm>
              <a:off x="6148975" y="364673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1" name="object 817">
              <a:extLst>
                <a:ext uri="{FF2B5EF4-FFF2-40B4-BE49-F238E27FC236}">
                  <a16:creationId xmlns:a16="http://schemas.microsoft.com/office/drawing/2014/main" id="{E4B81B63-4ABD-4950-B76E-BC822DE8FF0B}"/>
                </a:ext>
              </a:extLst>
            </p:cNvPr>
            <p:cNvSpPr/>
            <p:nvPr/>
          </p:nvSpPr>
          <p:spPr>
            <a:xfrm>
              <a:off x="6194268" y="3716627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2" name="object 818">
              <a:extLst>
                <a:ext uri="{FF2B5EF4-FFF2-40B4-BE49-F238E27FC236}">
                  <a16:creationId xmlns:a16="http://schemas.microsoft.com/office/drawing/2014/main" id="{4A510074-731A-4E2C-9011-EDC51874C60F}"/>
                </a:ext>
              </a:extLst>
            </p:cNvPr>
            <p:cNvSpPr/>
            <p:nvPr/>
          </p:nvSpPr>
          <p:spPr>
            <a:xfrm>
              <a:off x="6232012" y="3793514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3" name="object 819">
              <a:extLst>
                <a:ext uri="{FF2B5EF4-FFF2-40B4-BE49-F238E27FC236}">
                  <a16:creationId xmlns:a16="http://schemas.microsoft.com/office/drawing/2014/main" id="{230DBE2A-03A3-4D68-B219-DFE9ECE979B9}"/>
                </a:ext>
              </a:extLst>
            </p:cNvPr>
            <p:cNvSpPr/>
            <p:nvPr/>
          </p:nvSpPr>
          <p:spPr>
            <a:xfrm>
              <a:off x="6405634" y="3968256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4" name="object 820">
              <a:extLst>
                <a:ext uri="{FF2B5EF4-FFF2-40B4-BE49-F238E27FC236}">
                  <a16:creationId xmlns:a16="http://schemas.microsoft.com/office/drawing/2014/main" id="{9BBB0DC1-63BC-4EB6-91AD-AF9DE26A0135}"/>
                </a:ext>
              </a:extLst>
            </p:cNvPr>
            <p:cNvSpPr/>
            <p:nvPr/>
          </p:nvSpPr>
          <p:spPr>
            <a:xfrm>
              <a:off x="6367891" y="3919328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5" name="object 821">
              <a:extLst>
                <a:ext uri="{FF2B5EF4-FFF2-40B4-BE49-F238E27FC236}">
                  <a16:creationId xmlns:a16="http://schemas.microsoft.com/office/drawing/2014/main" id="{4F26F917-18C9-45A0-A76F-A9D82E09F78F}"/>
                </a:ext>
              </a:extLst>
            </p:cNvPr>
            <p:cNvSpPr/>
            <p:nvPr/>
          </p:nvSpPr>
          <p:spPr>
            <a:xfrm>
              <a:off x="6322597" y="3905349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6" name="object 822">
              <a:extLst>
                <a:ext uri="{FF2B5EF4-FFF2-40B4-BE49-F238E27FC236}">
                  <a16:creationId xmlns:a16="http://schemas.microsoft.com/office/drawing/2014/main" id="{697643A3-755C-4AA4-A9C0-F0ABB8FD9F25}"/>
                </a:ext>
              </a:extLst>
            </p:cNvPr>
            <p:cNvSpPr/>
            <p:nvPr/>
          </p:nvSpPr>
          <p:spPr>
            <a:xfrm>
              <a:off x="6277304" y="3905350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7" name="object 823">
              <a:extLst>
                <a:ext uri="{FF2B5EF4-FFF2-40B4-BE49-F238E27FC236}">
                  <a16:creationId xmlns:a16="http://schemas.microsoft.com/office/drawing/2014/main" id="{A6AA6AF7-EF74-49B9-83D4-45ED3479DDB7}"/>
                </a:ext>
              </a:extLst>
            </p:cNvPr>
            <p:cNvSpPr/>
            <p:nvPr/>
          </p:nvSpPr>
          <p:spPr>
            <a:xfrm>
              <a:off x="6450928" y="3884380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8" name="object 824">
              <a:extLst>
                <a:ext uri="{FF2B5EF4-FFF2-40B4-BE49-F238E27FC236}">
                  <a16:creationId xmlns:a16="http://schemas.microsoft.com/office/drawing/2014/main" id="{45F1FE9D-0DF1-4733-83E0-BF2E7E25096C}"/>
                </a:ext>
              </a:extLst>
            </p:cNvPr>
            <p:cNvSpPr/>
            <p:nvPr/>
          </p:nvSpPr>
          <p:spPr>
            <a:xfrm>
              <a:off x="6496220" y="3884380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9" name="object 825">
              <a:extLst>
                <a:ext uri="{FF2B5EF4-FFF2-40B4-BE49-F238E27FC236}">
                  <a16:creationId xmlns:a16="http://schemas.microsoft.com/office/drawing/2014/main" id="{4B81C55C-B4CD-4BFE-BBA3-1389A5EB942F}"/>
                </a:ext>
              </a:extLst>
            </p:cNvPr>
            <p:cNvSpPr/>
            <p:nvPr/>
          </p:nvSpPr>
          <p:spPr>
            <a:xfrm>
              <a:off x="6541513" y="3709638"/>
              <a:ext cx="38100" cy="77372"/>
            </a:xfrm>
            <a:custGeom>
              <a:avLst/>
              <a:gdLst/>
              <a:ahLst/>
              <a:cxnLst/>
              <a:rect l="l" t="t" r="r" b="b"/>
              <a:pathLst>
                <a:path w="41275" h="83819">
                  <a:moveTo>
                    <a:pt x="40889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0889" y="83293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0" name="object 826">
              <a:extLst>
                <a:ext uri="{FF2B5EF4-FFF2-40B4-BE49-F238E27FC236}">
                  <a16:creationId xmlns:a16="http://schemas.microsoft.com/office/drawing/2014/main" id="{822C4990-FCDF-41D6-A618-D085088FB9CD}"/>
                </a:ext>
              </a:extLst>
            </p:cNvPr>
            <p:cNvSpPr/>
            <p:nvPr/>
          </p:nvSpPr>
          <p:spPr>
            <a:xfrm>
              <a:off x="6579258" y="3527906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1" name="object 827">
              <a:extLst>
                <a:ext uri="{FF2B5EF4-FFF2-40B4-BE49-F238E27FC236}">
                  <a16:creationId xmlns:a16="http://schemas.microsoft.com/office/drawing/2014/main" id="{515B7D3A-37AF-4220-A29D-F8D5C26EF55D}"/>
                </a:ext>
              </a:extLst>
            </p:cNvPr>
            <p:cNvSpPr/>
            <p:nvPr/>
          </p:nvSpPr>
          <p:spPr>
            <a:xfrm>
              <a:off x="6624550" y="3478978"/>
              <a:ext cx="45720" cy="70338"/>
            </a:xfrm>
            <a:custGeom>
              <a:avLst/>
              <a:gdLst/>
              <a:ahLst/>
              <a:cxnLst/>
              <a:rect l="l" t="t" r="r" b="b"/>
              <a:pathLst>
                <a:path w="49529" h="76200">
                  <a:moveTo>
                    <a:pt x="49067" y="0"/>
                  </a:moveTo>
                  <a:lnTo>
                    <a:pt x="0" y="0"/>
                  </a:lnTo>
                  <a:lnTo>
                    <a:pt x="0" y="75721"/>
                  </a:lnTo>
                  <a:lnTo>
                    <a:pt x="49067" y="75721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2" name="object 828">
              <a:extLst>
                <a:ext uri="{FF2B5EF4-FFF2-40B4-BE49-F238E27FC236}">
                  <a16:creationId xmlns:a16="http://schemas.microsoft.com/office/drawing/2014/main" id="{41CDC18A-EECA-48DB-BC8D-7D2CF198B4DB}"/>
                </a:ext>
              </a:extLst>
            </p:cNvPr>
            <p:cNvSpPr/>
            <p:nvPr/>
          </p:nvSpPr>
          <p:spPr>
            <a:xfrm>
              <a:off x="6669843" y="3478977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3" name="object 829">
              <a:extLst>
                <a:ext uri="{FF2B5EF4-FFF2-40B4-BE49-F238E27FC236}">
                  <a16:creationId xmlns:a16="http://schemas.microsoft.com/office/drawing/2014/main" id="{50656237-93A7-470E-A564-7660EF6B48E6}"/>
                </a:ext>
              </a:extLst>
            </p:cNvPr>
            <p:cNvSpPr/>
            <p:nvPr/>
          </p:nvSpPr>
          <p:spPr>
            <a:xfrm>
              <a:off x="6715136" y="3374133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4" name="object 830">
              <a:extLst>
                <a:ext uri="{FF2B5EF4-FFF2-40B4-BE49-F238E27FC236}">
                  <a16:creationId xmlns:a16="http://schemas.microsoft.com/office/drawing/2014/main" id="{14689F7D-C138-4E80-A6A4-E3E68A508F41}"/>
                </a:ext>
              </a:extLst>
            </p:cNvPr>
            <p:cNvSpPr/>
            <p:nvPr/>
          </p:nvSpPr>
          <p:spPr>
            <a:xfrm>
              <a:off x="6752880" y="3353163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5" name="object 831">
              <a:extLst>
                <a:ext uri="{FF2B5EF4-FFF2-40B4-BE49-F238E27FC236}">
                  <a16:creationId xmlns:a16="http://schemas.microsoft.com/office/drawing/2014/main" id="{4935B1BE-AF27-4A82-8FEC-8A6145C3BE65}"/>
                </a:ext>
              </a:extLst>
            </p:cNvPr>
            <p:cNvSpPr/>
            <p:nvPr/>
          </p:nvSpPr>
          <p:spPr>
            <a:xfrm>
              <a:off x="6798173" y="3073576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6" name="object 832">
              <a:extLst>
                <a:ext uri="{FF2B5EF4-FFF2-40B4-BE49-F238E27FC236}">
                  <a16:creationId xmlns:a16="http://schemas.microsoft.com/office/drawing/2014/main" id="{6CB2F6CA-5483-40B4-8C3C-759BC8A102BE}"/>
                </a:ext>
              </a:extLst>
            </p:cNvPr>
            <p:cNvSpPr/>
            <p:nvPr/>
          </p:nvSpPr>
          <p:spPr>
            <a:xfrm>
              <a:off x="6843466" y="2954751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7" name="object 833">
              <a:extLst>
                <a:ext uri="{FF2B5EF4-FFF2-40B4-BE49-F238E27FC236}">
                  <a16:creationId xmlns:a16="http://schemas.microsoft.com/office/drawing/2014/main" id="{F77C8475-DCE7-4D56-8E2D-98684941B93E}"/>
                </a:ext>
              </a:extLst>
            </p:cNvPr>
            <p:cNvSpPr/>
            <p:nvPr/>
          </p:nvSpPr>
          <p:spPr>
            <a:xfrm>
              <a:off x="6888759" y="2766029"/>
              <a:ext cx="38100" cy="63305"/>
            </a:xfrm>
            <a:custGeom>
              <a:avLst/>
              <a:gdLst/>
              <a:ahLst/>
              <a:cxnLst/>
              <a:rect l="l" t="t" r="r" b="b"/>
              <a:pathLst>
                <a:path w="41275" h="68580">
                  <a:moveTo>
                    <a:pt x="40889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0889" y="68149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8" name="object 834">
              <a:extLst>
                <a:ext uri="{FF2B5EF4-FFF2-40B4-BE49-F238E27FC236}">
                  <a16:creationId xmlns:a16="http://schemas.microsoft.com/office/drawing/2014/main" id="{A041A224-C6CA-4C3C-BEBE-3DCCA755F077}"/>
                </a:ext>
              </a:extLst>
            </p:cNvPr>
            <p:cNvSpPr/>
            <p:nvPr/>
          </p:nvSpPr>
          <p:spPr>
            <a:xfrm>
              <a:off x="6926503" y="2752050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9" name="object 835">
              <a:extLst>
                <a:ext uri="{FF2B5EF4-FFF2-40B4-BE49-F238E27FC236}">
                  <a16:creationId xmlns:a16="http://schemas.microsoft.com/office/drawing/2014/main" id="{C1C9C2CC-F932-40EC-AFE6-2CA318E22781}"/>
                </a:ext>
              </a:extLst>
            </p:cNvPr>
            <p:cNvSpPr/>
            <p:nvPr/>
          </p:nvSpPr>
          <p:spPr>
            <a:xfrm>
              <a:off x="7168065" y="2528380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0" name="object 836">
              <a:extLst>
                <a:ext uri="{FF2B5EF4-FFF2-40B4-BE49-F238E27FC236}">
                  <a16:creationId xmlns:a16="http://schemas.microsoft.com/office/drawing/2014/main" id="{B2A17509-BF1B-48CA-BD76-E7556DF7244D}"/>
                </a:ext>
              </a:extLst>
            </p:cNvPr>
            <p:cNvSpPr/>
            <p:nvPr/>
          </p:nvSpPr>
          <p:spPr>
            <a:xfrm>
              <a:off x="6971796" y="2528380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1" name="object 837">
              <a:extLst>
                <a:ext uri="{FF2B5EF4-FFF2-40B4-BE49-F238E27FC236}">
                  <a16:creationId xmlns:a16="http://schemas.microsoft.com/office/drawing/2014/main" id="{61B9FB8C-7758-451B-9911-E6BDABF9151B}"/>
                </a:ext>
              </a:extLst>
            </p:cNvPr>
            <p:cNvSpPr/>
            <p:nvPr/>
          </p:nvSpPr>
          <p:spPr>
            <a:xfrm>
              <a:off x="7081254" y="2507410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2" name="object 838">
              <a:extLst>
                <a:ext uri="{FF2B5EF4-FFF2-40B4-BE49-F238E27FC236}">
                  <a16:creationId xmlns:a16="http://schemas.microsoft.com/office/drawing/2014/main" id="{5F8EFDB5-159A-473F-A1B7-C066670F3295}"/>
                </a:ext>
              </a:extLst>
            </p:cNvPr>
            <p:cNvSpPr/>
            <p:nvPr/>
          </p:nvSpPr>
          <p:spPr>
            <a:xfrm>
              <a:off x="7122773" y="2451493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3" name="object 839">
              <a:extLst>
                <a:ext uri="{FF2B5EF4-FFF2-40B4-BE49-F238E27FC236}">
                  <a16:creationId xmlns:a16="http://schemas.microsoft.com/office/drawing/2014/main" id="{69F31AB0-7183-4929-B399-9B308085699B}"/>
                </a:ext>
              </a:extLst>
            </p:cNvPr>
            <p:cNvSpPr/>
            <p:nvPr/>
          </p:nvSpPr>
          <p:spPr>
            <a:xfrm>
              <a:off x="7017089" y="2451493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4" name="object 840">
              <a:extLst>
                <a:ext uri="{FF2B5EF4-FFF2-40B4-BE49-F238E27FC236}">
                  <a16:creationId xmlns:a16="http://schemas.microsoft.com/office/drawing/2014/main" id="{5CE98CB4-B407-4DBE-BDE6-63C9227EA7DE}"/>
                </a:ext>
              </a:extLst>
            </p:cNvPr>
            <p:cNvSpPr/>
            <p:nvPr/>
          </p:nvSpPr>
          <p:spPr>
            <a:xfrm>
              <a:off x="7213358" y="2793988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5" name="object 841">
              <a:extLst>
                <a:ext uri="{FF2B5EF4-FFF2-40B4-BE49-F238E27FC236}">
                  <a16:creationId xmlns:a16="http://schemas.microsoft.com/office/drawing/2014/main" id="{6AB6F35E-7DF9-4A46-95B6-DA38245D93D6}"/>
                </a:ext>
              </a:extLst>
            </p:cNvPr>
            <p:cNvSpPr/>
            <p:nvPr/>
          </p:nvSpPr>
          <p:spPr>
            <a:xfrm>
              <a:off x="7258651" y="2912813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6" name="object 842">
              <a:extLst>
                <a:ext uri="{FF2B5EF4-FFF2-40B4-BE49-F238E27FC236}">
                  <a16:creationId xmlns:a16="http://schemas.microsoft.com/office/drawing/2014/main" id="{296F2624-7BA0-4ED5-B4E6-47C8DEEEC74B}"/>
                </a:ext>
              </a:extLst>
            </p:cNvPr>
            <p:cNvSpPr/>
            <p:nvPr/>
          </p:nvSpPr>
          <p:spPr>
            <a:xfrm>
              <a:off x="7300170" y="2766029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7" name="object 843">
              <a:extLst>
                <a:ext uri="{FF2B5EF4-FFF2-40B4-BE49-F238E27FC236}">
                  <a16:creationId xmlns:a16="http://schemas.microsoft.com/office/drawing/2014/main" id="{4376EDAA-0C1E-43B1-B508-A1C34062E73F}"/>
                </a:ext>
              </a:extLst>
            </p:cNvPr>
            <p:cNvSpPr/>
            <p:nvPr/>
          </p:nvSpPr>
          <p:spPr>
            <a:xfrm>
              <a:off x="7319042" y="2968730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8" name="object 844">
              <a:extLst>
                <a:ext uri="{FF2B5EF4-FFF2-40B4-BE49-F238E27FC236}">
                  <a16:creationId xmlns:a16="http://schemas.microsoft.com/office/drawing/2014/main" id="{5A3115C2-9269-4296-B7F9-D4440A191611}"/>
                </a:ext>
              </a:extLst>
            </p:cNvPr>
            <p:cNvSpPr/>
            <p:nvPr/>
          </p:nvSpPr>
          <p:spPr>
            <a:xfrm>
              <a:off x="7364335" y="2961741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49" name="object 845">
              <a:extLst>
                <a:ext uri="{FF2B5EF4-FFF2-40B4-BE49-F238E27FC236}">
                  <a16:creationId xmlns:a16="http://schemas.microsoft.com/office/drawing/2014/main" id="{435E6803-4897-4313-B1D4-70FE5F35BA12}"/>
                </a:ext>
              </a:extLst>
            </p:cNvPr>
            <p:cNvSpPr/>
            <p:nvPr/>
          </p:nvSpPr>
          <p:spPr>
            <a:xfrm>
              <a:off x="7432274" y="3094544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0" name="object 846">
              <a:extLst>
                <a:ext uri="{FF2B5EF4-FFF2-40B4-BE49-F238E27FC236}">
                  <a16:creationId xmlns:a16="http://schemas.microsoft.com/office/drawing/2014/main" id="{57F2FDC2-F2F2-4885-A96C-CEBEF77A361D}"/>
                </a:ext>
              </a:extLst>
            </p:cNvPr>
            <p:cNvSpPr/>
            <p:nvPr/>
          </p:nvSpPr>
          <p:spPr>
            <a:xfrm>
              <a:off x="7473792" y="3010668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1" name="object 847">
              <a:extLst>
                <a:ext uri="{FF2B5EF4-FFF2-40B4-BE49-F238E27FC236}">
                  <a16:creationId xmlns:a16="http://schemas.microsoft.com/office/drawing/2014/main" id="{5E3E0428-B874-47EF-8446-ECB099E600FA}"/>
                </a:ext>
              </a:extLst>
            </p:cNvPr>
            <p:cNvSpPr/>
            <p:nvPr/>
          </p:nvSpPr>
          <p:spPr>
            <a:xfrm>
              <a:off x="7515311" y="3269287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2" name="object 848">
              <a:extLst>
                <a:ext uri="{FF2B5EF4-FFF2-40B4-BE49-F238E27FC236}">
                  <a16:creationId xmlns:a16="http://schemas.microsoft.com/office/drawing/2014/main" id="{1BC1F715-491D-4734-8F30-C656A543E0EB}"/>
                </a:ext>
              </a:extLst>
            </p:cNvPr>
            <p:cNvSpPr/>
            <p:nvPr/>
          </p:nvSpPr>
          <p:spPr>
            <a:xfrm>
              <a:off x="7605897" y="3199390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3" name="object 849">
              <a:extLst>
                <a:ext uri="{FF2B5EF4-FFF2-40B4-BE49-F238E27FC236}">
                  <a16:creationId xmlns:a16="http://schemas.microsoft.com/office/drawing/2014/main" id="{90DACD50-F752-425B-892A-6CAE3C78C9BC}"/>
                </a:ext>
              </a:extLst>
            </p:cNvPr>
            <p:cNvSpPr/>
            <p:nvPr/>
          </p:nvSpPr>
          <p:spPr>
            <a:xfrm>
              <a:off x="7560604" y="3157452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4" name="object 850">
              <a:extLst>
                <a:ext uri="{FF2B5EF4-FFF2-40B4-BE49-F238E27FC236}">
                  <a16:creationId xmlns:a16="http://schemas.microsoft.com/office/drawing/2014/main" id="{8CAF5D6E-7EDA-4440-96F1-66560235372E}"/>
                </a:ext>
              </a:extLst>
            </p:cNvPr>
            <p:cNvSpPr/>
            <p:nvPr/>
          </p:nvSpPr>
          <p:spPr>
            <a:xfrm>
              <a:off x="7647415" y="3353163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5" name="object 851">
              <a:extLst>
                <a:ext uri="{FF2B5EF4-FFF2-40B4-BE49-F238E27FC236}">
                  <a16:creationId xmlns:a16="http://schemas.microsoft.com/office/drawing/2014/main" id="{E0649982-8863-4F8A-B109-7063DB3C5FE9}"/>
                </a:ext>
              </a:extLst>
            </p:cNvPr>
            <p:cNvSpPr/>
            <p:nvPr/>
          </p:nvSpPr>
          <p:spPr>
            <a:xfrm>
              <a:off x="7688934" y="3304235"/>
              <a:ext cx="0" cy="104921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82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6" name="object 852">
              <a:extLst>
                <a:ext uri="{FF2B5EF4-FFF2-40B4-BE49-F238E27FC236}">
                  <a16:creationId xmlns:a16="http://schemas.microsoft.com/office/drawing/2014/main" id="{C98B28F4-9027-46C7-8666-F636AFBB5028}"/>
                </a:ext>
              </a:extLst>
            </p:cNvPr>
            <p:cNvSpPr/>
            <p:nvPr/>
          </p:nvSpPr>
          <p:spPr>
            <a:xfrm>
              <a:off x="7734227" y="2870875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7" name="object 853">
              <a:extLst>
                <a:ext uri="{FF2B5EF4-FFF2-40B4-BE49-F238E27FC236}">
                  <a16:creationId xmlns:a16="http://schemas.microsoft.com/office/drawing/2014/main" id="{CC87ECEB-5AED-4ECF-9133-EC85FFDBC239}"/>
                </a:ext>
              </a:extLst>
            </p:cNvPr>
            <p:cNvSpPr/>
            <p:nvPr/>
          </p:nvSpPr>
          <p:spPr>
            <a:xfrm>
              <a:off x="7779520" y="2738071"/>
              <a:ext cx="0" cy="11195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4"/>
                  </a:lnTo>
                </a:path>
              </a:pathLst>
            </a:custGeom>
            <a:ln w="49067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8" name="object 854">
              <a:extLst>
                <a:ext uri="{FF2B5EF4-FFF2-40B4-BE49-F238E27FC236}">
                  <a16:creationId xmlns:a16="http://schemas.microsoft.com/office/drawing/2014/main" id="{9F9939CA-AA36-4107-B4ED-53F1E87C0AF2}"/>
                </a:ext>
              </a:extLst>
            </p:cNvPr>
            <p:cNvSpPr/>
            <p:nvPr/>
          </p:nvSpPr>
          <p:spPr>
            <a:xfrm>
              <a:off x="7885203" y="2710112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59" name="object 855">
              <a:extLst>
                <a:ext uri="{FF2B5EF4-FFF2-40B4-BE49-F238E27FC236}">
                  <a16:creationId xmlns:a16="http://schemas.microsoft.com/office/drawing/2014/main" id="{FC78D684-25FB-4572-A0CB-24721A9DC541}"/>
                </a:ext>
              </a:extLst>
            </p:cNvPr>
            <p:cNvSpPr/>
            <p:nvPr/>
          </p:nvSpPr>
          <p:spPr>
            <a:xfrm>
              <a:off x="7821038" y="2619246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0889">
              <a:solidFill>
                <a:srgbClr val="6D8B63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0" name="object 856">
              <a:extLst>
                <a:ext uri="{FF2B5EF4-FFF2-40B4-BE49-F238E27FC236}">
                  <a16:creationId xmlns:a16="http://schemas.microsoft.com/office/drawing/2014/main" id="{5A8EBCD3-AA85-423A-BBC1-A8AFC48B7D71}"/>
                </a:ext>
              </a:extLst>
            </p:cNvPr>
            <p:cNvSpPr/>
            <p:nvPr/>
          </p:nvSpPr>
          <p:spPr>
            <a:xfrm>
              <a:off x="7839910" y="2626235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19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1" name="object 857">
              <a:extLst>
                <a:ext uri="{FF2B5EF4-FFF2-40B4-BE49-F238E27FC236}">
                  <a16:creationId xmlns:a16="http://schemas.microsoft.com/office/drawing/2014/main" id="{3A4429D1-8B19-4179-9D4D-831D4940DDA5}"/>
                </a:ext>
              </a:extLst>
            </p:cNvPr>
            <p:cNvSpPr/>
            <p:nvPr/>
          </p:nvSpPr>
          <p:spPr>
            <a:xfrm>
              <a:off x="7930496" y="3045617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2" name="object 858">
              <a:extLst>
                <a:ext uri="{FF2B5EF4-FFF2-40B4-BE49-F238E27FC236}">
                  <a16:creationId xmlns:a16="http://schemas.microsoft.com/office/drawing/2014/main" id="{C3CAF503-47EF-4669-A70D-B4A4F3B0B899}"/>
                </a:ext>
              </a:extLst>
            </p:cNvPr>
            <p:cNvSpPr/>
            <p:nvPr/>
          </p:nvSpPr>
          <p:spPr>
            <a:xfrm>
              <a:off x="7975790" y="3262297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3" name="object 859">
              <a:extLst>
                <a:ext uri="{FF2B5EF4-FFF2-40B4-BE49-F238E27FC236}">
                  <a16:creationId xmlns:a16="http://schemas.microsoft.com/office/drawing/2014/main" id="{227B5010-A142-420C-AF0A-3596370C8AE5}"/>
                </a:ext>
              </a:extLst>
            </p:cNvPr>
            <p:cNvSpPr/>
            <p:nvPr/>
          </p:nvSpPr>
          <p:spPr>
            <a:xfrm>
              <a:off x="8624988" y="4492484"/>
              <a:ext cx="45720" cy="510540"/>
            </a:xfrm>
            <a:custGeom>
              <a:avLst/>
              <a:gdLst/>
              <a:ahLst/>
              <a:cxnLst/>
              <a:rect l="l" t="t" r="r" b="b"/>
              <a:pathLst>
                <a:path w="49529" h="553085">
                  <a:moveTo>
                    <a:pt x="0" y="552768"/>
                  </a:moveTo>
                  <a:lnTo>
                    <a:pt x="49067" y="552768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2768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4" name="object 860">
              <a:extLst>
                <a:ext uri="{FF2B5EF4-FFF2-40B4-BE49-F238E27FC236}">
                  <a16:creationId xmlns:a16="http://schemas.microsoft.com/office/drawing/2014/main" id="{FD43CD91-DE86-476F-9738-4358644E4855}"/>
                </a:ext>
              </a:extLst>
            </p:cNvPr>
            <p:cNvSpPr/>
            <p:nvPr/>
          </p:nvSpPr>
          <p:spPr>
            <a:xfrm>
              <a:off x="8670281" y="4492484"/>
              <a:ext cx="38100" cy="510540"/>
            </a:xfrm>
            <a:custGeom>
              <a:avLst/>
              <a:gdLst/>
              <a:ahLst/>
              <a:cxnLst/>
              <a:rect l="l" t="t" r="r" b="b"/>
              <a:pathLst>
                <a:path w="41275" h="553085">
                  <a:moveTo>
                    <a:pt x="0" y="552768"/>
                  </a:moveTo>
                  <a:lnTo>
                    <a:pt x="40889" y="552768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552768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5" name="object 861">
              <a:extLst>
                <a:ext uri="{FF2B5EF4-FFF2-40B4-BE49-F238E27FC236}">
                  <a16:creationId xmlns:a16="http://schemas.microsoft.com/office/drawing/2014/main" id="{1A7DCDA3-71BB-4482-BABC-69AE955C0BB0}"/>
                </a:ext>
              </a:extLst>
            </p:cNvPr>
            <p:cNvSpPr/>
            <p:nvPr/>
          </p:nvSpPr>
          <p:spPr>
            <a:xfrm>
              <a:off x="8708025" y="4492484"/>
              <a:ext cx="45720" cy="510540"/>
            </a:xfrm>
            <a:custGeom>
              <a:avLst/>
              <a:gdLst/>
              <a:ahLst/>
              <a:cxnLst/>
              <a:rect l="l" t="t" r="r" b="b"/>
              <a:pathLst>
                <a:path w="49529" h="553085">
                  <a:moveTo>
                    <a:pt x="0" y="552768"/>
                  </a:moveTo>
                  <a:lnTo>
                    <a:pt x="49067" y="552768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2768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6" name="object 862">
              <a:extLst>
                <a:ext uri="{FF2B5EF4-FFF2-40B4-BE49-F238E27FC236}">
                  <a16:creationId xmlns:a16="http://schemas.microsoft.com/office/drawing/2014/main" id="{47E07414-C1AE-41CF-9B07-40902688398C}"/>
                </a:ext>
              </a:extLst>
            </p:cNvPr>
            <p:cNvSpPr/>
            <p:nvPr/>
          </p:nvSpPr>
          <p:spPr>
            <a:xfrm>
              <a:off x="8753318" y="4492484"/>
              <a:ext cx="45720" cy="510540"/>
            </a:xfrm>
            <a:custGeom>
              <a:avLst/>
              <a:gdLst/>
              <a:ahLst/>
              <a:cxnLst/>
              <a:rect l="l" t="t" r="r" b="b"/>
              <a:pathLst>
                <a:path w="49529" h="553085">
                  <a:moveTo>
                    <a:pt x="0" y="552768"/>
                  </a:moveTo>
                  <a:lnTo>
                    <a:pt x="49067" y="552768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52768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7" name="object 863">
              <a:extLst>
                <a:ext uri="{FF2B5EF4-FFF2-40B4-BE49-F238E27FC236}">
                  <a16:creationId xmlns:a16="http://schemas.microsoft.com/office/drawing/2014/main" id="{2A837925-7A17-400D-A014-1CEDC2EBDFAE}"/>
                </a:ext>
              </a:extLst>
            </p:cNvPr>
            <p:cNvSpPr/>
            <p:nvPr/>
          </p:nvSpPr>
          <p:spPr>
            <a:xfrm>
              <a:off x="8579695" y="4492484"/>
              <a:ext cx="45720" cy="503506"/>
            </a:xfrm>
            <a:custGeom>
              <a:avLst/>
              <a:gdLst/>
              <a:ahLst/>
              <a:cxnLst/>
              <a:rect l="l" t="t" r="r" b="b"/>
              <a:pathLst>
                <a:path w="49529" h="545464">
                  <a:moveTo>
                    <a:pt x="0" y="545195"/>
                  </a:moveTo>
                  <a:lnTo>
                    <a:pt x="49067" y="545195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45195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8" name="object 864">
              <a:extLst>
                <a:ext uri="{FF2B5EF4-FFF2-40B4-BE49-F238E27FC236}">
                  <a16:creationId xmlns:a16="http://schemas.microsoft.com/office/drawing/2014/main" id="{4FE3BF65-5B1F-452D-B84E-9E1D55A0A97A}"/>
                </a:ext>
              </a:extLst>
            </p:cNvPr>
            <p:cNvSpPr/>
            <p:nvPr/>
          </p:nvSpPr>
          <p:spPr>
            <a:xfrm>
              <a:off x="8534402" y="4492484"/>
              <a:ext cx="45720" cy="496472"/>
            </a:xfrm>
            <a:custGeom>
              <a:avLst/>
              <a:gdLst/>
              <a:ahLst/>
              <a:cxnLst/>
              <a:rect l="l" t="t" r="r" b="b"/>
              <a:pathLst>
                <a:path w="49529" h="537845">
                  <a:moveTo>
                    <a:pt x="0" y="537623"/>
                  </a:moveTo>
                  <a:lnTo>
                    <a:pt x="49067" y="537623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537623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69" name="object 865">
              <a:extLst>
                <a:ext uri="{FF2B5EF4-FFF2-40B4-BE49-F238E27FC236}">
                  <a16:creationId xmlns:a16="http://schemas.microsoft.com/office/drawing/2014/main" id="{823E47A1-B4B7-4E0F-ADB3-6F60CFC9CADC}"/>
                </a:ext>
              </a:extLst>
            </p:cNvPr>
            <p:cNvSpPr/>
            <p:nvPr/>
          </p:nvSpPr>
          <p:spPr>
            <a:xfrm>
              <a:off x="8496659" y="4492484"/>
              <a:ext cx="38100" cy="468337"/>
            </a:xfrm>
            <a:custGeom>
              <a:avLst/>
              <a:gdLst/>
              <a:ahLst/>
              <a:cxnLst/>
              <a:rect l="l" t="t" r="r" b="b"/>
              <a:pathLst>
                <a:path w="41275" h="507364">
                  <a:moveTo>
                    <a:pt x="0" y="507335"/>
                  </a:moveTo>
                  <a:lnTo>
                    <a:pt x="40889" y="507335"/>
                  </a:lnTo>
                  <a:lnTo>
                    <a:pt x="40889" y="0"/>
                  </a:lnTo>
                  <a:lnTo>
                    <a:pt x="0" y="0"/>
                  </a:lnTo>
                  <a:lnTo>
                    <a:pt x="0" y="507335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0" name="object 866">
              <a:extLst>
                <a:ext uri="{FF2B5EF4-FFF2-40B4-BE49-F238E27FC236}">
                  <a16:creationId xmlns:a16="http://schemas.microsoft.com/office/drawing/2014/main" id="{0C6A53AA-5D72-481A-9F6F-26FABFF3E729}"/>
                </a:ext>
              </a:extLst>
            </p:cNvPr>
            <p:cNvSpPr/>
            <p:nvPr/>
          </p:nvSpPr>
          <p:spPr>
            <a:xfrm>
              <a:off x="8451365" y="4492484"/>
              <a:ext cx="45720" cy="461889"/>
            </a:xfrm>
            <a:custGeom>
              <a:avLst/>
              <a:gdLst/>
              <a:ahLst/>
              <a:cxnLst/>
              <a:rect l="l" t="t" r="r" b="b"/>
              <a:pathLst>
                <a:path w="49529" h="500379">
                  <a:moveTo>
                    <a:pt x="0" y="499762"/>
                  </a:moveTo>
                  <a:lnTo>
                    <a:pt x="49067" y="499762"/>
                  </a:lnTo>
                  <a:lnTo>
                    <a:pt x="49067" y="0"/>
                  </a:lnTo>
                  <a:lnTo>
                    <a:pt x="0" y="0"/>
                  </a:lnTo>
                  <a:lnTo>
                    <a:pt x="0" y="499762"/>
                  </a:lnTo>
                  <a:close/>
                </a:path>
              </a:pathLst>
            </a:custGeom>
            <a:solidFill>
              <a:srgbClr val="46574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1" name="object 867">
              <a:extLst>
                <a:ext uri="{FF2B5EF4-FFF2-40B4-BE49-F238E27FC236}">
                  <a16:creationId xmlns:a16="http://schemas.microsoft.com/office/drawing/2014/main" id="{5F832289-3644-48D9-BA28-C024A1636B65}"/>
                </a:ext>
              </a:extLst>
            </p:cNvPr>
            <p:cNvSpPr/>
            <p:nvPr/>
          </p:nvSpPr>
          <p:spPr>
            <a:xfrm>
              <a:off x="8428719" y="4492483"/>
              <a:ext cx="0" cy="433754"/>
            </a:xfrm>
            <a:custGeom>
              <a:avLst/>
              <a:gdLst/>
              <a:ahLst/>
              <a:cxnLst/>
              <a:rect l="l" t="t" r="r" b="b"/>
              <a:pathLst>
                <a:path h="469900">
                  <a:moveTo>
                    <a:pt x="0" y="0"/>
                  </a:moveTo>
                  <a:lnTo>
                    <a:pt x="0" y="469474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2" name="object 868">
              <a:extLst>
                <a:ext uri="{FF2B5EF4-FFF2-40B4-BE49-F238E27FC236}">
                  <a16:creationId xmlns:a16="http://schemas.microsoft.com/office/drawing/2014/main" id="{8C7151F6-A4AC-420E-B8D4-9BD41F7CA126}"/>
                </a:ext>
              </a:extLst>
            </p:cNvPr>
            <p:cNvSpPr/>
            <p:nvPr/>
          </p:nvSpPr>
          <p:spPr>
            <a:xfrm>
              <a:off x="8383425" y="4492484"/>
              <a:ext cx="0" cy="405618"/>
            </a:xfrm>
            <a:custGeom>
              <a:avLst/>
              <a:gdLst/>
              <a:ahLst/>
              <a:cxnLst/>
              <a:rect l="l" t="t" r="r" b="b"/>
              <a:pathLst>
                <a:path h="439420">
                  <a:moveTo>
                    <a:pt x="0" y="0"/>
                  </a:moveTo>
                  <a:lnTo>
                    <a:pt x="0" y="439185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3" name="object 869">
              <a:extLst>
                <a:ext uri="{FF2B5EF4-FFF2-40B4-BE49-F238E27FC236}">
                  <a16:creationId xmlns:a16="http://schemas.microsoft.com/office/drawing/2014/main" id="{0D2BF82D-F8B6-4AD9-8AF0-C60A00DD70B2}"/>
                </a:ext>
              </a:extLst>
            </p:cNvPr>
            <p:cNvSpPr/>
            <p:nvPr/>
          </p:nvSpPr>
          <p:spPr>
            <a:xfrm>
              <a:off x="8341907" y="4492484"/>
              <a:ext cx="0" cy="37103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0"/>
                  </a:moveTo>
                  <a:lnTo>
                    <a:pt x="0" y="401324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4" name="object 870">
              <a:extLst>
                <a:ext uri="{FF2B5EF4-FFF2-40B4-BE49-F238E27FC236}">
                  <a16:creationId xmlns:a16="http://schemas.microsoft.com/office/drawing/2014/main" id="{594992DF-1681-4887-94BF-CE13E6EC382F}"/>
                </a:ext>
              </a:extLst>
            </p:cNvPr>
            <p:cNvSpPr/>
            <p:nvPr/>
          </p:nvSpPr>
          <p:spPr>
            <a:xfrm>
              <a:off x="8300389" y="4492484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71475">
                  <a:moveTo>
                    <a:pt x="0" y="0"/>
                  </a:moveTo>
                  <a:lnTo>
                    <a:pt x="0" y="371036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5" name="object 871">
              <a:extLst>
                <a:ext uri="{FF2B5EF4-FFF2-40B4-BE49-F238E27FC236}">
                  <a16:creationId xmlns:a16="http://schemas.microsoft.com/office/drawing/2014/main" id="{39AA150C-B677-4777-97F4-B0D298054AA7}"/>
                </a:ext>
              </a:extLst>
            </p:cNvPr>
            <p:cNvSpPr/>
            <p:nvPr/>
          </p:nvSpPr>
          <p:spPr>
            <a:xfrm>
              <a:off x="8255095" y="4492484"/>
              <a:ext cx="0" cy="300697"/>
            </a:xfrm>
            <a:custGeom>
              <a:avLst/>
              <a:gdLst/>
              <a:ahLst/>
              <a:cxnLst/>
              <a:rect l="l" t="t" r="r" b="b"/>
              <a:pathLst>
                <a:path h="325754">
                  <a:moveTo>
                    <a:pt x="0" y="0"/>
                  </a:moveTo>
                  <a:lnTo>
                    <a:pt x="0" y="325603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6" name="object 872">
              <a:extLst>
                <a:ext uri="{FF2B5EF4-FFF2-40B4-BE49-F238E27FC236}">
                  <a16:creationId xmlns:a16="http://schemas.microsoft.com/office/drawing/2014/main" id="{243AF7E5-279E-4971-BFA4-00947E7DD319}"/>
                </a:ext>
              </a:extLst>
            </p:cNvPr>
            <p:cNvSpPr/>
            <p:nvPr/>
          </p:nvSpPr>
          <p:spPr>
            <a:xfrm>
              <a:off x="8209803" y="4492483"/>
              <a:ext cx="0" cy="273148"/>
            </a:xfrm>
            <a:custGeom>
              <a:avLst/>
              <a:gdLst/>
              <a:ahLst/>
              <a:cxnLst/>
              <a:rect l="l" t="t" r="r" b="b"/>
              <a:pathLst>
                <a:path h="295910">
                  <a:moveTo>
                    <a:pt x="0" y="0"/>
                  </a:moveTo>
                  <a:lnTo>
                    <a:pt x="0" y="295314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7" name="object 873">
              <a:extLst>
                <a:ext uri="{FF2B5EF4-FFF2-40B4-BE49-F238E27FC236}">
                  <a16:creationId xmlns:a16="http://schemas.microsoft.com/office/drawing/2014/main" id="{2234FF4D-F3A7-4C12-92FA-85EA0C844E78}"/>
                </a:ext>
              </a:extLst>
            </p:cNvPr>
            <p:cNvSpPr/>
            <p:nvPr/>
          </p:nvSpPr>
          <p:spPr>
            <a:xfrm>
              <a:off x="8168285" y="4492483"/>
              <a:ext cx="0" cy="230945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881"/>
                  </a:lnTo>
                </a:path>
              </a:pathLst>
            </a:custGeom>
            <a:ln w="40889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8" name="object 874">
              <a:extLst>
                <a:ext uri="{FF2B5EF4-FFF2-40B4-BE49-F238E27FC236}">
                  <a16:creationId xmlns:a16="http://schemas.microsoft.com/office/drawing/2014/main" id="{9BD2932C-4691-44D3-A0D3-D50A80CC0518}"/>
                </a:ext>
              </a:extLst>
            </p:cNvPr>
            <p:cNvSpPr/>
            <p:nvPr/>
          </p:nvSpPr>
          <p:spPr>
            <a:xfrm>
              <a:off x="8126766" y="4492484"/>
              <a:ext cx="0" cy="182294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0"/>
                  </a:moveTo>
                  <a:lnTo>
                    <a:pt x="0" y="196876"/>
                  </a:lnTo>
                </a:path>
              </a:pathLst>
            </a:custGeom>
            <a:ln w="4906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79" name="object 875">
              <a:extLst>
                <a:ext uri="{FF2B5EF4-FFF2-40B4-BE49-F238E27FC236}">
                  <a16:creationId xmlns:a16="http://schemas.microsoft.com/office/drawing/2014/main" id="{AA6821B3-9141-4041-8CD7-33BE63DC7A37}"/>
                </a:ext>
              </a:extLst>
            </p:cNvPr>
            <p:cNvSpPr/>
            <p:nvPr/>
          </p:nvSpPr>
          <p:spPr>
            <a:xfrm>
              <a:off x="8126766" y="4094070"/>
              <a:ext cx="0" cy="398585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613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0" name="object 876">
              <a:extLst>
                <a:ext uri="{FF2B5EF4-FFF2-40B4-BE49-F238E27FC236}">
                  <a16:creationId xmlns:a16="http://schemas.microsoft.com/office/drawing/2014/main" id="{93DFD1A5-FBD4-42FF-BC38-627BFD3C8612}"/>
                </a:ext>
              </a:extLst>
            </p:cNvPr>
            <p:cNvSpPr/>
            <p:nvPr/>
          </p:nvSpPr>
          <p:spPr>
            <a:xfrm>
              <a:off x="8168285" y="4122030"/>
              <a:ext cx="0" cy="371035"/>
            </a:xfrm>
            <a:custGeom>
              <a:avLst/>
              <a:gdLst/>
              <a:ahLst/>
              <a:cxnLst/>
              <a:rect l="l" t="t" r="r" b="b"/>
              <a:pathLst>
                <a:path h="401954">
                  <a:moveTo>
                    <a:pt x="0" y="0"/>
                  </a:moveTo>
                  <a:lnTo>
                    <a:pt x="0" y="401324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1" name="object 877">
              <a:extLst>
                <a:ext uri="{FF2B5EF4-FFF2-40B4-BE49-F238E27FC236}">
                  <a16:creationId xmlns:a16="http://schemas.microsoft.com/office/drawing/2014/main" id="{BDABD900-31BD-4B50-B441-8DC7FDB2F272}"/>
                </a:ext>
              </a:extLst>
            </p:cNvPr>
            <p:cNvSpPr/>
            <p:nvPr/>
          </p:nvSpPr>
          <p:spPr>
            <a:xfrm>
              <a:off x="8209803" y="4156979"/>
              <a:ext cx="0" cy="335866"/>
            </a:xfrm>
            <a:custGeom>
              <a:avLst/>
              <a:gdLst/>
              <a:ahLst/>
              <a:cxnLst/>
              <a:rect l="l" t="t" r="r" b="b"/>
              <a:pathLst>
                <a:path h="363854">
                  <a:moveTo>
                    <a:pt x="0" y="0"/>
                  </a:moveTo>
                  <a:lnTo>
                    <a:pt x="0" y="363463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2" name="object 878">
              <a:extLst>
                <a:ext uri="{FF2B5EF4-FFF2-40B4-BE49-F238E27FC236}">
                  <a16:creationId xmlns:a16="http://schemas.microsoft.com/office/drawing/2014/main" id="{3AF6F83E-66D4-4FC4-B2C5-265A27C984E3}"/>
                </a:ext>
              </a:extLst>
            </p:cNvPr>
            <p:cNvSpPr/>
            <p:nvPr/>
          </p:nvSpPr>
          <p:spPr>
            <a:xfrm>
              <a:off x="8255095" y="4268813"/>
              <a:ext cx="0" cy="223911"/>
            </a:xfrm>
            <a:custGeom>
              <a:avLst/>
              <a:gdLst/>
              <a:ahLst/>
              <a:cxnLst/>
              <a:rect l="l" t="t" r="r" b="b"/>
              <a:pathLst>
                <a:path h="242570">
                  <a:moveTo>
                    <a:pt x="0" y="0"/>
                  </a:moveTo>
                  <a:lnTo>
                    <a:pt x="0" y="242309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3" name="object 879">
              <a:extLst>
                <a:ext uri="{FF2B5EF4-FFF2-40B4-BE49-F238E27FC236}">
                  <a16:creationId xmlns:a16="http://schemas.microsoft.com/office/drawing/2014/main" id="{B0F14F1D-1B8B-409B-B86B-A00A7B5CCA6B}"/>
                </a:ext>
              </a:extLst>
            </p:cNvPr>
            <p:cNvSpPr/>
            <p:nvPr/>
          </p:nvSpPr>
          <p:spPr>
            <a:xfrm>
              <a:off x="8300389" y="4338711"/>
              <a:ext cx="0" cy="154158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587"/>
                  </a:lnTo>
                </a:path>
              </a:pathLst>
            </a:custGeom>
            <a:ln w="49067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4" name="object 880">
              <a:extLst>
                <a:ext uri="{FF2B5EF4-FFF2-40B4-BE49-F238E27FC236}">
                  <a16:creationId xmlns:a16="http://schemas.microsoft.com/office/drawing/2014/main" id="{4C64284A-D4C8-4782-B830-1021E064A304}"/>
                </a:ext>
              </a:extLst>
            </p:cNvPr>
            <p:cNvSpPr/>
            <p:nvPr/>
          </p:nvSpPr>
          <p:spPr>
            <a:xfrm>
              <a:off x="8323035" y="4464525"/>
              <a:ext cx="38100" cy="28135"/>
            </a:xfrm>
            <a:custGeom>
              <a:avLst/>
              <a:gdLst/>
              <a:ahLst/>
              <a:cxnLst/>
              <a:rect l="l" t="t" r="r" b="b"/>
              <a:pathLst>
                <a:path w="41275" h="30479">
                  <a:moveTo>
                    <a:pt x="40889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0889" y="30288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5" name="object 881">
              <a:extLst>
                <a:ext uri="{FF2B5EF4-FFF2-40B4-BE49-F238E27FC236}">
                  <a16:creationId xmlns:a16="http://schemas.microsoft.com/office/drawing/2014/main" id="{A3918CEC-EE8D-4EBF-9DFE-01E07FEFBC62}"/>
                </a:ext>
              </a:extLst>
            </p:cNvPr>
            <p:cNvSpPr/>
            <p:nvPr/>
          </p:nvSpPr>
          <p:spPr>
            <a:xfrm>
              <a:off x="8360779" y="4429576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79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6" name="object 882">
              <a:extLst>
                <a:ext uri="{FF2B5EF4-FFF2-40B4-BE49-F238E27FC236}">
                  <a16:creationId xmlns:a16="http://schemas.microsoft.com/office/drawing/2014/main" id="{0045F304-3C41-4720-9C72-6A1EA278E6BA}"/>
                </a:ext>
              </a:extLst>
            </p:cNvPr>
            <p:cNvSpPr/>
            <p:nvPr/>
          </p:nvSpPr>
          <p:spPr>
            <a:xfrm>
              <a:off x="8406072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7" name="object 883">
              <a:extLst>
                <a:ext uri="{FF2B5EF4-FFF2-40B4-BE49-F238E27FC236}">
                  <a16:creationId xmlns:a16="http://schemas.microsoft.com/office/drawing/2014/main" id="{FD06846B-9AB2-471F-85FC-3194F5F09FC5}"/>
                </a:ext>
              </a:extLst>
            </p:cNvPr>
            <p:cNvSpPr/>
            <p:nvPr/>
          </p:nvSpPr>
          <p:spPr>
            <a:xfrm>
              <a:off x="8451365" y="4450545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8" name="object 884">
              <a:extLst>
                <a:ext uri="{FF2B5EF4-FFF2-40B4-BE49-F238E27FC236}">
                  <a16:creationId xmlns:a16="http://schemas.microsoft.com/office/drawing/2014/main" id="{928A3937-97A7-4F15-83C0-139598A707DB}"/>
                </a:ext>
              </a:extLst>
            </p:cNvPr>
            <p:cNvSpPr/>
            <p:nvPr/>
          </p:nvSpPr>
          <p:spPr>
            <a:xfrm>
              <a:off x="8515531" y="4408607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0889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89" name="object 885">
              <a:extLst>
                <a:ext uri="{FF2B5EF4-FFF2-40B4-BE49-F238E27FC236}">
                  <a16:creationId xmlns:a16="http://schemas.microsoft.com/office/drawing/2014/main" id="{D28DA535-A8B3-4419-9255-74B18B3003F9}"/>
                </a:ext>
              </a:extLst>
            </p:cNvPr>
            <p:cNvSpPr/>
            <p:nvPr/>
          </p:nvSpPr>
          <p:spPr>
            <a:xfrm>
              <a:off x="8534402" y="4415597"/>
              <a:ext cx="45720" cy="77372"/>
            </a:xfrm>
            <a:custGeom>
              <a:avLst/>
              <a:gdLst/>
              <a:ahLst/>
              <a:cxnLst/>
              <a:rect l="l" t="t" r="r" b="b"/>
              <a:pathLst>
                <a:path w="49529" h="83820">
                  <a:moveTo>
                    <a:pt x="49067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9067" y="8329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0" name="object 886">
              <a:extLst>
                <a:ext uri="{FF2B5EF4-FFF2-40B4-BE49-F238E27FC236}">
                  <a16:creationId xmlns:a16="http://schemas.microsoft.com/office/drawing/2014/main" id="{B202F0B5-73CF-433A-9B06-86AF8B7C3FF2}"/>
                </a:ext>
              </a:extLst>
            </p:cNvPr>
            <p:cNvSpPr/>
            <p:nvPr/>
          </p:nvSpPr>
          <p:spPr>
            <a:xfrm>
              <a:off x="8579695" y="4464525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3333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1" name="object 887">
              <a:extLst>
                <a:ext uri="{FF2B5EF4-FFF2-40B4-BE49-F238E27FC236}">
                  <a16:creationId xmlns:a16="http://schemas.microsoft.com/office/drawing/2014/main" id="{6DB34BF1-48FD-44DB-97C3-D1EF0E3EBBD4}"/>
                </a:ext>
              </a:extLst>
            </p:cNvPr>
            <p:cNvSpPr/>
            <p:nvPr/>
          </p:nvSpPr>
          <p:spPr>
            <a:xfrm>
              <a:off x="8300389" y="4094071"/>
              <a:ext cx="0" cy="245012"/>
            </a:xfrm>
            <a:custGeom>
              <a:avLst/>
              <a:gdLst/>
              <a:ahLst/>
              <a:cxnLst/>
              <a:rect l="l" t="t" r="r" b="b"/>
              <a:pathLst>
                <a:path h="265429">
                  <a:moveTo>
                    <a:pt x="0" y="0"/>
                  </a:moveTo>
                  <a:lnTo>
                    <a:pt x="0" y="265025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2" name="object 888">
              <a:extLst>
                <a:ext uri="{FF2B5EF4-FFF2-40B4-BE49-F238E27FC236}">
                  <a16:creationId xmlns:a16="http://schemas.microsoft.com/office/drawing/2014/main" id="{739B6AEC-E3EC-4AA1-BEB2-37395A6C50B2}"/>
                </a:ext>
              </a:extLst>
            </p:cNvPr>
            <p:cNvSpPr/>
            <p:nvPr/>
          </p:nvSpPr>
          <p:spPr>
            <a:xfrm>
              <a:off x="8255095" y="4059123"/>
              <a:ext cx="0" cy="209842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164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3" name="object 889">
              <a:extLst>
                <a:ext uri="{FF2B5EF4-FFF2-40B4-BE49-F238E27FC236}">
                  <a16:creationId xmlns:a16="http://schemas.microsoft.com/office/drawing/2014/main" id="{DAADE54B-F323-423B-B90B-90BA37FD95BE}"/>
                </a:ext>
              </a:extLst>
            </p:cNvPr>
            <p:cNvSpPr/>
            <p:nvPr/>
          </p:nvSpPr>
          <p:spPr>
            <a:xfrm>
              <a:off x="8209803" y="3870401"/>
              <a:ext cx="0" cy="286629"/>
            </a:xfrm>
            <a:custGeom>
              <a:avLst/>
              <a:gdLst/>
              <a:ahLst/>
              <a:cxnLst/>
              <a:rect l="l" t="t" r="r" b="b"/>
              <a:pathLst>
                <a:path h="310514">
                  <a:moveTo>
                    <a:pt x="0" y="0"/>
                  </a:moveTo>
                  <a:lnTo>
                    <a:pt x="0" y="310458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4" name="object 890">
              <a:extLst>
                <a:ext uri="{FF2B5EF4-FFF2-40B4-BE49-F238E27FC236}">
                  <a16:creationId xmlns:a16="http://schemas.microsoft.com/office/drawing/2014/main" id="{52C9FFD4-DF35-45A2-970B-68009F617A53}"/>
                </a:ext>
              </a:extLst>
            </p:cNvPr>
            <p:cNvSpPr/>
            <p:nvPr/>
          </p:nvSpPr>
          <p:spPr>
            <a:xfrm>
              <a:off x="8168285" y="3842442"/>
              <a:ext cx="0" cy="279595"/>
            </a:xfrm>
            <a:custGeom>
              <a:avLst/>
              <a:gdLst/>
              <a:ahLst/>
              <a:cxnLst/>
              <a:rect l="l" t="t" r="r" b="b"/>
              <a:pathLst>
                <a:path h="302895">
                  <a:moveTo>
                    <a:pt x="0" y="0"/>
                  </a:moveTo>
                  <a:lnTo>
                    <a:pt x="0" y="302886"/>
                  </a:lnTo>
                </a:path>
              </a:pathLst>
            </a:custGeom>
            <a:ln w="40889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5" name="object 891">
              <a:extLst>
                <a:ext uri="{FF2B5EF4-FFF2-40B4-BE49-F238E27FC236}">
                  <a16:creationId xmlns:a16="http://schemas.microsoft.com/office/drawing/2014/main" id="{A46EA09C-9A80-4753-A537-3B24EF073455}"/>
                </a:ext>
              </a:extLst>
            </p:cNvPr>
            <p:cNvSpPr/>
            <p:nvPr/>
          </p:nvSpPr>
          <p:spPr>
            <a:xfrm>
              <a:off x="8126766" y="3891370"/>
              <a:ext cx="0" cy="202809"/>
            </a:xfrm>
            <a:custGeom>
              <a:avLst/>
              <a:gdLst/>
              <a:ahLst/>
              <a:cxnLst/>
              <a:rect l="l" t="t" r="r" b="b"/>
              <a:pathLst>
                <a:path h="219710">
                  <a:moveTo>
                    <a:pt x="0" y="0"/>
                  </a:moveTo>
                  <a:lnTo>
                    <a:pt x="0" y="219592"/>
                  </a:lnTo>
                </a:path>
              </a:pathLst>
            </a:custGeom>
            <a:ln w="49067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6" name="object 892">
              <a:extLst>
                <a:ext uri="{FF2B5EF4-FFF2-40B4-BE49-F238E27FC236}">
                  <a16:creationId xmlns:a16="http://schemas.microsoft.com/office/drawing/2014/main" id="{32E7ED90-E519-4FC9-B5BB-B924FA8DB4C9}"/>
                </a:ext>
              </a:extLst>
            </p:cNvPr>
            <p:cNvSpPr/>
            <p:nvPr/>
          </p:nvSpPr>
          <p:spPr>
            <a:xfrm>
              <a:off x="8323035" y="4387638"/>
              <a:ext cx="38100" cy="77372"/>
            </a:xfrm>
            <a:custGeom>
              <a:avLst/>
              <a:gdLst/>
              <a:ahLst/>
              <a:cxnLst/>
              <a:rect l="l" t="t" r="r" b="b"/>
              <a:pathLst>
                <a:path w="41275" h="83820">
                  <a:moveTo>
                    <a:pt x="40889" y="0"/>
                  </a:moveTo>
                  <a:lnTo>
                    <a:pt x="0" y="0"/>
                  </a:lnTo>
                  <a:lnTo>
                    <a:pt x="0" y="83293"/>
                  </a:lnTo>
                  <a:lnTo>
                    <a:pt x="40889" y="83293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7" name="object 893">
              <a:extLst>
                <a:ext uri="{FF2B5EF4-FFF2-40B4-BE49-F238E27FC236}">
                  <a16:creationId xmlns:a16="http://schemas.microsoft.com/office/drawing/2014/main" id="{8843D4E2-4D74-48D5-80A3-A91C9D09086C}"/>
                </a:ext>
              </a:extLst>
            </p:cNvPr>
            <p:cNvSpPr/>
            <p:nvPr/>
          </p:nvSpPr>
          <p:spPr>
            <a:xfrm>
              <a:off x="8406072" y="4925844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79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8" name="object 894">
              <a:extLst>
                <a:ext uri="{FF2B5EF4-FFF2-40B4-BE49-F238E27FC236}">
                  <a16:creationId xmlns:a16="http://schemas.microsoft.com/office/drawing/2014/main" id="{BF4D7574-1067-4AE8-925C-C5C40153362E}"/>
                </a:ext>
              </a:extLst>
            </p:cNvPr>
            <p:cNvSpPr/>
            <p:nvPr/>
          </p:nvSpPr>
          <p:spPr>
            <a:xfrm>
              <a:off x="8360779" y="4897885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9" name="object 895">
              <a:extLst>
                <a:ext uri="{FF2B5EF4-FFF2-40B4-BE49-F238E27FC236}">
                  <a16:creationId xmlns:a16="http://schemas.microsoft.com/office/drawing/2014/main" id="{5AC92B48-43C6-45EE-A322-5A3CC7468E0C}"/>
                </a:ext>
              </a:extLst>
            </p:cNvPr>
            <p:cNvSpPr/>
            <p:nvPr/>
          </p:nvSpPr>
          <p:spPr>
            <a:xfrm>
              <a:off x="8451365" y="4436565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0" name="object 896">
              <a:extLst>
                <a:ext uri="{FF2B5EF4-FFF2-40B4-BE49-F238E27FC236}">
                  <a16:creationId xmlns:a16="http://schemas.microsoft.com/office/drawing/2014/main" id="{6FAFE451-B138-4606-9099-C595F4C28D2D}"/>
                </a:ext>
              </a:extLst>
            </p:cNvPr>
            <p:cNvSpPr/>
            <p:nvPr/>
          </p:nvSpPr>
          <p:spPr>
            <a:xfrm>
              <a:off x="8496659" y="4960793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20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1" name="object 897">
              <a:extLst>
                <a:ext uri="{FF2B5EF4-FFF2-40B4-BE49-F238E27FC236}">
                  <a16:creationId xmlns:a16="http://schemas.microsoft.com/office/drawing/2014/main" id="{914EFF8C-C2A1-46EC-889F-D1D977302541}"/>
                </a:ext>
              </a:extLst>
            </p:cNvPr>
            <p:cNvSpPr/>
            <p:nvPr/>
          </p:nvSpPr>
          <p:spPr>
            <a:xfrm>
              <a:off x="8534402" y="4380648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2" name="object 898">
              <a:extLst>
                <a:ext uri="{FF2B5EF4-FFF2-40B4-BE49-F238E27FC236}">
                  <a16:creationId xmlns:a16="http://schemas.microsoft.com/office/drawing/2014/main" id="{BACCA3FE-BF78-46A8-B3A6-ACF4EA332E07}"/>
                </a:ext>
              </a:extLst>
            </p:cNvPr>
            <p:cNvSpPr/>
            <p:nvPr/>
          </p:nvSpPr>
          <p:spPr>
            <a:xfrm>
              <a:off x="8579695" y="445753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3" name="object 899">
              <a:extLst>
                <a:ext uri="{FF2B5EF4-FFF2-40B4-BE49-F238E27FC236}">
                  <a16:creationId xmlns:a16="http://schemas.microsoft.com/office/drawing/2014/main" id="{972F6779-20BC-4F11-A772-07BB10923A3E}"/>
                </a:ext>
              </a:extLst>
            </p:cNvPr>
            <p:cNvSpPr/>
            <p:nvPr/>
          </p:nvSpPr>
          <p:spPr>
            <a:xfrm>
              <a:off x="8624988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4" name="object 900">
              <a:extLst>
                <a:ext uri="{FF2B5EF4-FFF2-40B4-BE49-F238E27FC236}">
                  <a16:creationId xmlns:a16="http://schemas.microsoft.com/office/drawing/2014/main" id="{F1334743-3EA5-4139-8DA6-FE4C145C727C}"/>
                </a:ext>
              </a:extLst>
            </p:cNvPr>
            <p:cNvSpPr/>
            <p:nvPr/>
          </p:nvSpPr>
          <p:spPr>
            <a:xfrm>
              <a:off x="8670281" y="4485493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5" name="object 901">
              <a:extLst>
                <a:ext uri="{FF2B5EF4-FFF2-40B4-BE49-F238E27FC236}">
                  <a16:creationId xmlns:a16="http://schemas.microsoft.com/office/drawing/2014/main" id="{FEBA4693-6A9B-4902-8EFA-DFC059F33C0B}"/>
                </a:ext>
              </a:extLst>
            </p:cNvPr>
            <p:cNvSpPr/>
            <p:nvPr/>
          </p:nvSpPr>
          <p:spPr>
            <a:xfrm>
              <a:off x="8708025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6" name="object 902">
              <a:extLst>
                <a:ext uri="{FF2B5EF4-FFF2-40B4-BE49-F238E27FC236}">
                  <a16:creationId xmlns:a16="http://schemas.microsoft.com/office/drawing/2014/main" id="{E95CFD41-5CA3-4105-A667-F50DEF1E75CC}"/>
                </a:ext>
              </a:extLst>
            </p:cNvPr>
            <p:cNvSpPr/>
            <p:nvPr/>
          </p:nvSpPr>
          <p:spPr>
            <a:xfrm>
              <a:off x="8753318" y="448549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99CC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7" name="object 903">
              <a:extLst>
                <a:ext uri="{FF2B5EF4-FFF2-40B4-BE49-F238E27FC236}">
                  <a16:creationId xmlns:a16="http://schemas.microsoft.com/office/drawing/2014/main" id="{C88CE739-84F9-41DB-A6EE-236A0F16E9F6}"/>
                </a:ext>
              </a:extLst>
            </p:cNvPr>
            <p:cNvSpPr/>
            <p:nvPr/>
          </p:nvSpPr>
          <p:spPr>
            <a:xfrm>
              <a:off x="8104120" y="3835452"/>
              <a:ext cx="45720" cy="56271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67" y="0"/>
                  </a:moveTo>
                  <a:lnTo>
                    <a:pt x="0" y="0"/>
                  </a:lnTo>
                  <a:lnTo>
                    <a:pt x="0" y="60577"/>
                  </a:lnTo>
                  <a:lnTo>
                    <a:pt x="49067" y="60577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8" name="object 904">
              <a:extLst>
                <a:ext uri="{FF2B5EF4-FFF2-40B4-BE49-F238E27FC236}">
                  <a16:creationId xmlns:a16="http://schemas.microsoft.com/office/drawing/2014/main" id="{0302E95D-B649-4118-AE2D-65050D33145A}"/>
                </a:ext>
              </a:extLst>
            </p:cNvPr>
            <p:cNvSpPr/>
            <p:nvPr/>
          </p:nvSpPr>
          <p:spPr>
            <a:xfrm>
              <a:off x="8187156" y="3835452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09" name="object 905">
              <a:extLst>
                <a:ext uri="{FF2B5EF4-FFF2-40B4-BE49-F238E27FC236}">
                  <a16:creationId xmlns:a16="http://schemas.microsoft.com/office/drawing/2014/main" id="{646B3E71-5FED-4561-B20E-A2D52A3790BA}"/>
                </a:ext>
              </a:extLst>
            </p:cNvPr>
            <p:cNvSpPr/>
            <p:nvPr/>
          </p:nvSpPr>
          <p:spPr>
            <a:xfrm>
              <a:off x="8149413" y="3800504"/>
              <a:ext cx="38100" cy="42203"/>
            </a:xfrm>
            <a:custGeom>
              <a:avLst/>
              <a:gdLst/>
              <a:ahLst/>
              <a:cxnLst/>
              <a:rect l="l" t="t" r="r" b="b"/>
              <a:pathLst>
                <a:path w="41275" h="45719">
                  <a:moveTo>
                    <a:pt x="40889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0889" y="4543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0" name="object 906">
              <a:extLst>
                <a:ext uri="{FF2B5EF4-FFF2-40B4-BE49-F238E27FC236}">
                  <a16:creationId xmlns:a16="http://schemas.microsoft.com/office/drawing/2014/main" id="{63BAA578-FA1B-4063-BF14-34613AEEF893}"/>
                </a:ext>
              </a:extLst>
            </p:cNvPr>
            <p:cNvSpPr/>
            <p:nvPr/>
          </p:nvSpPr>
          <p:spPr>
            <a:xfrm>
              <a:off x="8232450" y="4038153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1" name="object 907">
              <a:extLst>
                <a:ext uri="{FF2B5EF4-FFF2-40B4-BE49-F238E27FC236}">
                  <a16:creationId xmlns:a16="http://schemas.microsoft.com/office/drawing/2014/main" id="{7571EB4A-9031-4D39-8AB8-2274E353D212}"/>
                </a:ext>
              </a:extLst>
            </p:cNvPr>
            <p:cNvSpPr/>
            <p:nvPr/>
          </p:nvSpPr>
          <p:spPr>
            <a:xfrm>
              <a:off x="8277742" y="408708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2" name="object 908">
              <a:extLst>
                <a:ext uri="{FF2B5EF4-FFF2-40B4-BE49-F238E27FC236}">
                  <a16:creationId xmlns:a16="http://schemas.microsoft.com/office/drawing/2014/main" id="{A0571BA7-19FD-4B1D-972E-330E910DC756}"/>
                </a:ext>
              </a:extLst>
            </p:cNvPr>
            <p:cNvSpPr/>
            <p:nvPr/>
          </p:nvSpPr>
          <p:spPr>
            <a:xfrm>
              <a:off x="8323035" y="4862938"/>
              <a:ext cx="38100" cy="35169"/>
            </a:xfrm>
            <a:custGeom>
              <a:avLst/>
              <a:gdLst/>
              <a:ahLst/>
              <a:cxnLst/>
              <a:rect l="l" t="t" r="r" b="b"/>
              <a:pathLst>
                <a:path w="41275" h="38100">
                  <a:moveTo>
                    <a:pt x="40889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0889" y="37860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3" name="object 909">
              <a:extLst>
                <a:ext uri="{FF2B5EF4-FFF2-40B4-BE49-F238E27FC236}">
                  <a16:creationId xmlns:a16="http://schemas.microsoft.com/office/drawing/2014/main" id="{8C5FF670-2B7C-4A1E-9A1A-0610C17D7AD2}"/>
                </a:ext>
              </a:extLst>
            </p:cNvPr>
            <p:cNvSpPr/>
            <p:nvPr/>
          </p:nvSpPr>
          <p:spPr>
            <a:xfrm>
              <a:off x="8360779" y="4946813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4" name="object 910">
              <a:extLst>
                <a:ext uri="{FF2B5EF4-FFF2-40B4-BE49-F238E27FC236}">
                  <a16:creationId xmlns:a16="http://schemas.microsoft.com/office/drawing/2014/main" id="{7698F8EB-13B7-47E8-B61E-1AE7ED9526E6}"/>
                </a:ext>
              </a:extLst>
            </p:cNvPr>
            <p:cNvSpPr/>
            <p:nvPr/>
          </p:nvSpPr>
          <p:spPr>
            <a:xfrm>
              <a:off x="8406072" y="4988752"/>
              <a:ext cx="45720" cy="42203"/>
            </a:xfrm>
            <a:custGeom>
              <a:avLst/>
              <a:gdLst/>
              <a:ahLst/>
              <a:cxnLst/>
              <a:rect l="l" t="t" r="r" b="b"/>
              <a:pathLst>
                <a:path w="49529" h="45720">
                  <a:moveTo>
                    <a:pt x="49067" y="0"/>
                  </a:moveTo>
                  <a:lnTo>
                    <a:pt x="0" y="0"/>
                  </a:lnTo>
                  <a:lnTo>
                    <a:pt x="0" y="45432"/>
                  </a:lnTo>
                  <a:lnTo>
                    <a:pt x="49067" y="45433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5" name="object 911">
              <a:extLst>
                <a:ext uri="{FF2B5EF4-FFF2-40B4-BE49-F238E27FC236}">
                  <a16:creationId xmlns:a16="http://schemas.microsoft.com/office/drawing/2014/main" id="{18524650-1EAE-48BD-9E90-4A2D746BBADE}"/>
                </a:ext>
              </a:extLst>
            </p:cNvPr>
            <p:cNvSpPr/>
            <p:nvPr/>
          </p:nvSpPr>
          <p:spPr>
            <a:xfrm>
              <a:off x="8451365" y="4953803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6" name="object 912">
              <a:extLst>
                <a:ext uri="{FF2B5EF4-FFF2-40B4-BE49-F238E27FC236}">
                  <a16:creationId xmlns:a16="http://schemas.microsoft.com/office/drawing/2014/main" id="{F03707CB-3C12-4699-A563-B58C065259B9}"/>
                </a:ext>
              </a:extLst>
            </p:cNvPr>
            <p:cNvSpPr/>
            <p:nvPr/>
          </p:nvSpPr>
          <p:spPr>
            <a:xfrm>
              <a:off x="8496659" y="5002731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7" name="object 913">
              <a:extLst>
                <a:ext uri="{FF2B5EF4-FFF2-40B4-BE49-F238E27FC236}">
                  <a16:creationId xmlns:a16="http://schemas.microsoft.com/office/drawing/2014/main" id="{28ABD625-9D65-42AC-89E5-5082F80F9372}"/>
                </a:ext>
              </a:extLst>
            </p:cNvPr>
            <p:cNvSpPr/>
            <p:nvPr/>
          </p:nvSpPr>
          <p:spPr>
            <a:xfrm>
              <a:off x="8534402" y="4988752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AAD7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8" name="object 914">
              <a:extLst>
                <a:ext uri="{FF2B5EF4-FFF2-40B4-BE49-F238E27FC236}">
                  <a16:creationId xmlns:a16="http://schemas.microsoft.com/office/drawing/2014/main" id="{F54CAF88-FEEA-4093-8399-82436BCDE52C}"/>
                </a:ext>
              </a:extLst>
            </p:cNvPr>
            <p:cNvSpPr/>
            <p:nvPr/>
          </p:nvSpPr>
          <p:spPr>
            <a:xfrm>
              <a:off x="8036180" y="3402091"/>
              <a:ext cx="0" cy="161192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159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19" name="object 915">
              <a:extLst>
                <a:ext uri="{FF2B5EF4-FFF2-40B4-BE49-F238E27FC236}">
                  <a16:creationId xmlns:a16="http://schemas.microsoft.com/office/drawing/2014/main" id="{61776081-66C7-4113-BE89-838334B28DFF}"/>
                </a:ext>
              </a:extLst>
            </p:cNvPr>
            <p:cNvSpPr/>
            <p:nvPr/>
          </p:nvSpPr>
          <p:spPr>
            <a:xfrm>
              <a:off x="8081472" y="3632751"/>
              <a:ext cx="0" cy="133057"/>
            </a:xfrm>
            <a:custGeom>
              <a:avLst/>
              <a:gdLst/>
              <a:ahLst/>
              <a:cxnLst/>
              <a:rect l="l" t="t" r="r" b="b"/>
              <a:pathLst>
                <a:path h="144144">
                  <a:moveTo>
                    <a:pt x="0" y="0"/>
                  </a:moveTo>
                  <a:lnTo>
                    <a:pt x="0" y="143871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0" name="object 916">
              <a:extLst>
                <a:ext uri="{FF2B5EF4-FFF2-40B4-BE49-F238E27FC236}">
                  <a16:creationId xmlns:a16="http://schemas.microsoft.com/office/drawing/2014/main" id="{13170389-E4FD-49D0-9141-19A5E1ABED89}"/>
                </a:ext>
              </a:extLst>
            </p:cNvPr>
            <p:cNvSpPr/>
            <p:nvPr/>
          </p:nvSpPr>
          <p:spPr>
            <a:xfrm>
              <a:off x="8104120" y="3772544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80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1" name="object 917">
              <a:extLst>
                <a:ext uri="{FF2B5EF4-FFF2-40B4-BE49-F238E27FC236}">
                  <a16:creationId xmlns:a16="http://schemas.microsoft.com/office/drawing/2014/main" id="{47BF43EA-591D-4C6E-8EC0-32988ABA6E04}"/>
                </a:ext>
              </a:extLst>
            </p:cNvPr>
            <p:cNvSpPr/>
            <p:nvPr/>
          </p:nvSpPr>
          <p:spPr>
            <a:xfrm>
              <a:off x="8209803" y="3751576"/>
              <a:ext cx="0" cy="84406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0865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2" name="object 918">
              <a:extLst>
                <a:ext uri="{FF2B5EF4-FFF2-40B4-BE49-F238E27FC236}">
                  <a16:creationId xmlns:a16="http://schemas.microsoft.com/office/drawing/2014/main" id="{5C27ED61-7C33-4F46-9015-79EEBC9062D2}"/>
                </a:ext>
              </a:extLst>
            </p:cNvPr>
            <p:cNvSpPr/>
            <p:nvPr/>
          </p:nvSpPr>
          <p:spPr>
            <a:xfrm>
              <a:off x="8168285" y="3702648"/>
              <a:ext cx="0" cy="97888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6010"/>
                  </a:lnTo>
                </a:path>
              </a:pathLst>
            </a:custGeom>
            <a:ln w="40889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3" name="object 919">
              <a:extLst>
                <a:ext uri="{FF2B5EF4-FFF2-40B4-BE49-F238E27FC236}">
                  <a16:creationId xmlns:a16="http://schemas.microsoft.com/office/drawing/2014/main" id="{E8BCA954-0415-4B8F-92AA-588DDCF3B6B6}"/>
                </a:ext>
              </a:extLst>
            </p:cNvPr>
            <p:cNvSpPr/>
            <p:nvPr/>
          </p:nvSpPr>
          <p:spPr>
            <a:xfrm>
              <a:off x="8277742" y="4038153"/>
              <a:ext cx="45720" cy="49237"/>
            </a:xfrm>
            <a:custGeom>
              <a:avLst/>
              <a:gdLst/>
              <a:ahLst/>
              <a:cxnLst/>
              <a:rect l="l" t="t" r="r" b="b"/>
              <a:pathLst>
                <a:path w="49529" h="53339">
                  <a:moveTo>
                    <a:pt x="49067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9067" y="53005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4" name="object 920">
              <a:extLst>
                <a:ext uri="{FF2B5EF4-FFF2-40B4-BE49-F238E27FC236}">
                  <a16:creationId xmlns:a16="http://schemas.microsoft.com/office/drawing/2014/main" id="{8C292757-D896-47D9-AA59-02E21DD79C10}"/>
                </a:ext>
              </a:extLst>
            </p:cNvPr>
            <p:cNvSpPr/>
            <p:nvPr/>
          </p:nvSpPr>
          <p:spPr>
            <a:xfrm>
              <a:off x="8255095" y="3947288"/>
              <a:ext cx="0" cy="9144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438"/>
                  </a:lnTo>
                </a:path>
              </a:pathLst>
            </a:custGeom>
            <a:ln w="49067">
              <a:solidFill>
                <a:srgbClr val="BCBCCC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5" name="object 921">
              <a:extLst>
                <a:ext uri="{FF2B5EF4-FFF2-40B4-BE49-F238E27FC236}">
                  <a16:creationId xmlns:a16="http://schemas.microsoft.com/office/drawing/2014/main" id="{8380BCBE-2A60-4716-B79C-302620B70E61}"/>
                </a:ext>
              </a:extLst>
            </p:cNvPr>
            <p:cNvSpPr/>
            <p:nvPr/>
          </p:nvSpPr>
          <p:spPr>
            <a:xfrm>
              <a:off x="8323035" y="4897885"/>
              <a:ext cx="38100" cy="49237"/>
            </a:xfrm>
            <a:custGeom>
              <a:avLst/>
              <a:gdLst/>
              <a:ahLst/>
              <a:cxnLst/>
              <a:rect l="l" t="t" r="r" b="b"/>
              <a:pathLst>
                <a:path w="41275" h="53339">
                  <a:moveTo>
                    <a:pt x="40889" y="0"/>
                  </a:moveTo>
                  <a:lnTo>
                    <a:pt x="0" y="0"/>
                  </a:lnTo>
                  <a:lnTo>
                    <a:pt x="0" y="53005"/>
                  </a:lnTo>
                  <a:lnTo>
                    <a:pt x="40889" y="53005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6" name="object 922">
              <a:extLst>
                <a:ext uri="{FF2B5EF4-FFF2-40B4-BE49-F238E27FC236}">
                  <a16:creationId xmlns:a16="http://schemas.microsoft.com/office/drawing/2014/main" id="{DC63DCB6-F24F-449E-A7B6-C7D79B56C9EF}"/>
                </a:ext>
              </a:extLst>
            </p:cNvPr>
            <p:cNvSpPr/>
            <p:nvPr/>
          </p:nvSpPr>
          <p:spPr>
            <a:xfrm>
              <a:off x="8360779" y="4974772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7" name="object 923">
              <a:extLst>
                <a:ext uri="{FF2B5EF4-FFF2-40B4-BE49-F238E27FC236}">
                  <a16:creationId xmlns:a16="http://schemas.microsoft.com/office/drawing/2014/main" id="{1EC5298F-B42E-4F31-A00F-44DFEB8C14EF}"/>
                </a:ext>
              </a:extLst>
            </p:cNvPr>
            <p:cNvSpPr/>
            <p:nvPr/>
          </p:nvSpPr>
          <p:spPr>
            <a:xfrm>
              <a:off x="8406072" y="5030689"/>
              <a:ext cx="45720" cy="63305"/>
            </a:xfrm>
            <a:custGeom>
              <a:avLst/>
              <a:gdLst/>
              <a:ahLst/>
              <a:cxnLst/>
              <a:rect l="l" t="t" r="r" b="b"/>
              <a:pathLst>
                <a:path w="49529" h="68579">
                  <a:moveTo>
                    <a:pt x="49067" y="0"/>
                  </a:moveTo>
                  <a:lnTo>
                    <a:pt x="0" y="0"/>
                  </a:lnTo>
                  <a:lnTo>
                    <a:pt x="0" y="68149"/>
                  </a:lnTo>
                  <a:lnTo>
                    <a:pt x="49067" y="68149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8" name="object 924">
              <a:extLst>
                <a:ext uri="{FF2B5EF4-FFF2-40B4-BE49-F238E27FC236}">
                  <a16:creationId xmlns:a16="http://schemas.microsoft.com/office/drawing/2014/main" id="{A6C68A49-BF9B-4B17-BBA2-44000A5028A8}"/>
                </a:ext>
              </a:extLst>
            </p:cNvPr>
            <p:cNvSpPr/>
            <p:nvPr/>
          </p:nvSpPr>
          <p:spPr>
            <a:xfrm>
              <a:off x="8451365" y="4974772"/>
              <a:ext cx="45720" cy="35169"/>
            </a:xfrm>
            <a:custGeom>
              <a:avLst/>
              <a:gdLst/>
              <a:ahLst/>
              <a:cxnLst/>
              <a:rect l="l" t="t" r="r" b="b"/>
              <a:pathLst>
                <a:path w="49529" h="38100">
                  <a:moveTo>
                    <a:pt x="49067" y="0"/>
                  </a:moveTo>
                  <a:lnTo>
                    <a:pt x="0" y="0"/>
                  </a:lnTo>
                  <a:lnTo>
                    <a:pt x="0" y="37860"/>
                  </a:lnTo>
                  <a:lnTo>
                    <a:pt x="49067" y="37860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BCBCC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29" name="object 925">
              <a:extLst>
                <a:ext uri="{FF2B5EF4-FFF2-40B4-BE49-F238E27FC236}">
                  <a16:creationId xmlns:a16="http://schemas.microsoft.com/office/drawing/2014/main" id="{542EC173-5583-43D1-97B7-C9C301A064E3}"/>
                </a:ext>
              </a:extLst>
            </p:cNvPr>
            <p:cNvSpPr/>
            <p:nvPr/>
          </p:nvSpPr>
          <p:spPr>
            <a:xfrm>
              <a:off x="8013534" y="461130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0" name="object 926">
              <a:extLst>
                <a:ext uri="{FF2B5EF4-FFF2-40B4-BE49-F238E27FC236}">
                  <a16:creationId xmlns:a16="http://schemas.microsoft.com/office/drawing/2014/main" id="{ABEE0A32-15E8-40FD-9D10-E176B6EAB7CC}"/>
                </a:ext>
              </a:extLst>
            </p:cNvPr>
            <p:cNvSpPr/>
            <p:nvPr/>
          </p:nvSpPr>
          <p:spPr>
            <a:xfrm>
              <a:off x="8058826" y="362576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1" name="object 927">
              <a:extLst>
                <a:ext uri="{FF2B5EF4-FFF2-40B4-BE49-F238E27FC236}">
                  <a16:creationId xmlns:a16="http://schemas.microsoft.com/office/drawing/2014/main" id="{F7D735E2-F4FE-4900-AC7C-D9F11C05FCC1}"/>
                </a:ext>
              </a:extLst>
            </p:cNvPr>
            <p:cNvSpPr/>
            <p:nvPr/>
          </p:nvSpPr>
          <p:spPr>
            <a:xfrm>
              <a:off x="8104120" y="376555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2" name="object 928">
              <a:extLst>
                <a:ext uri="{FF2B5EF4-FFF2-40B4-BE49-F238E27FC236}">
                  <a16:creationId xmlns:a16="http://schemas.microsoft.com/office/drawing/2014/main" id="{89748846-EAF3-48BA-A2CD-31B75D62C378}"/>
                </a:ext>
              </a:extLst>
            </p:cNvPr>
            <p:cNvSpPr/>
            <p:nvPr/>
          </p:nvSpPr>
          <p:spPr>
            <a:xfrm>
              <a:off x="8149413" y="369565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3" name="object 929">
              <a:extLst>
                <a:ext uri="{FF2B5EF4-FFF2-40B4-BE49-F238E27FC236}">
                  <a16:creationId xmlns:a16="http://schemas.microsoft.com/office/drawing/2014/main" id="{33DE6EFF-4516-4FED-B562-FAF71574A4EA}"/>
                </a:ext>
              </a:extLst>
            </p:cNvPr>
            <p:cNvSpPr/>
            <p:nvPr/>
          </p:nvSpPr>
          <p:spPr>
            <a:xfrm>
              <a:off x="8187156" y="374458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4" name="object 930">
              <a:extLst>
                <a:ext uri="{FF2B5EF4-FFF2-40B4-BE49-F238E27FC236}">
                  <a16:creationId xmlns:a16="http://schemas.microsoft.com/office/drawing/2014/main" id="{7ECBB088-5EFC-4690-A451-0457C3A016C8}"/>
                </a:ext>
              </a:extLst>
            </p:cNvPr>
            <p:cNvSpPr/>
            <p:nvPr/>
          </p:nvSpPr>
          <p:spPr>
            <a:xfrm>
              <a:off x="8232450" y="479304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5" name="object 931">
              <a:extLst>
                <a:ext uri="{FF2B5EF4-FFF2-40B4-BE49-F238E27FC236}">
                  <a16:creationId xmlns:a16="http://schemas.microsoft.com/office/drawing/2014/main" id="{714EE1F2-DEE5-46C6-BF5D-CE5782126C3F}"/>
                </a:ext>
              </a:extLst>
            </p:cNvPr>
            <p:cNvSpPr/>
            <p:nvPr/>
          </p:nvSpPr>
          <p:spPr>
            <a:xfrm>
              <a:off x="8277742" y="4834978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6" name="object 932">
              <a:extLst>
                <a:ext uri="{FF2B5EF4-FFF2-40B4-BE49-F238E27FC236}">
                  <a16:creationId xmlns:a16="http://schemas.microsoft.com/office/drawing/2014/main" id="{A1B76E1C-BDFA-4CFE-8100-91E8C2FE19A6}"/>
                </a:ext>
              </a:extLst>
            </p:cNvPr>
            <p:cNvSpPr/>
            <p:nvPr/>
          </p:nvSpPr>
          <p:spPr>
            <a:xfrm>
              <a:off x="8323035" y="4946813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7" name="object 933">
              <a:extLst>
                <a:ext uri="{FF2B5EF4-FFF2-40B4-BE49-F238E27FC236}">
                  <a16:creationId xmlns:a16="http://schemas.microsoft.com/office/drawing/2014/main" id="{6A87CC7C-BA8C-4D46-B80B-BFB2063EBE6B}"/>
                </a:ext>
              </a:extLst>
            </p:cNvPr>
            <p:cNvSpPr/>
            <p:nvPr/>
          </p:nvSpPr>
          <p:spPr>
            <a:xfrm>
              <a:off x="8360779" y="500972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8" name="object 934">
              <a:extLst>
                <a:ext uri="{FF2B5EF4-FFF2-40B4-BE49-F238E27FC236}">
                  <a16:creationId xmlns:a16="http://schemas.microsoft.com/office/drawing/2014/main" id="{F0A41ADB-0C2D-4BC3-B79C-862D79E7CAF9}"/>
                </a:ext>
              </a:extLst>
            </p:cNvPr>
            <p:cNvSpPr/>
            <p:nvPr/>
          </p:nvSpPr>
          <p:spPr>
            <a:xfrm>
              <a:off x="8406072" y="4478503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39" name="object 935">
              <a:extLst>
                <a:ext uri="{FF2B5EF4-FFF2-40B4-BE49-F238E27FC236}">
                  <a16:creationId xmlns:a16="http://schemas.microsoft.com/office/drawing/2014/main" id="{5E28D2BE-7988-497F-AE81-A43C5FAF3322}"/>
                </a:ext>
              </a:extLst>
            </p:cNvPr>
            <p:cNvSpPr/>
            <p:nvPr/>
          </p:nvSpPr>
          <p:spPr>
            <a:xfrm>
              <a:off x="8451365" y="442957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0" name="object 936">
              <a:extLst>
                <a:ext uri="{FF2B5EF4-FFF2-40B4-BE49-F238E27FC236}">
                  <a16:creationId xmlns:a16="http://schemas.microsoft.com/office/drawing/2014/main" id="{DC7378DB-C852-4D1E-8E62-2ABCD58B2CFA}"/>
                </a:ext>
              </a:extLst>
            </p:cNvPr>
            <p:cNvSpPr/>
            <p:nvPr/>
          </p:nvSpPr>
          <p:spPr>
            <a:xfrm>
              <a:off x="8496659" y="4401618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20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7E7E7E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1" name="object 937">
              <a:extLst>
                <a:ext uri="{FF2B5EF4-FFF2-40B4-BE49-F238E27FC236}">
                  <a16:creationId xmlns:a16="http://schemas.microsoft.com/office/drawing/2014/main" id="{AA7E1913-DB16-4F32-8BE3-BCE6603DCF47}"/>
                </a:ext>
              </a:extLst>
            </p:cNvPr>
            <p:cNvSpPr/>
            <p:nvPr/>
          </p:nvSpPr>
          <p:spPr>
            <a:xfrm>
              <a:off x="8013534" y="3388111"/>
              <a:ext cx="45720" cy="14068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067" y="0"/>
                  </a:moveTo>
                  <a:lnTo>
                    <a:pt x="0" y="0"/>
                  </a:lnTo>
                  <a:lnTo>
                    <a:pt x="0" y="15144"/>
                  </a:lnTo>
                  <a:lnTo>
                    <a:pt x="49067" y="15144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2" name="object 938">
              <a:extLst>
                <a:ext uri="{FF2B5EF4-FFF2-40B4-BE49-F238E27FC236}">
                  <a16:creationId xmlns:a16="http://schemas.microsoft.com/office/drawing/2014/main" id="{F8DA0764-F4F9-4CDC-A50F-C952E8EEDAFE}"/>
                </a:ext>
              </a:extLst>
            </p:cNvPr>
            <p:cNvSpPr/>
            <p:nvPr/>
          </p:nvSpPr>
          <p:spPr>
            <a:xfrm>
              <a:off x="8058826" y="362576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3" name="object 939">
              <a:extLst>
                <a:ext uri="{FF2B5EF4-FFF2-40B4-BE49-F238E27FC236}">
                  <a16:creationId xmlns:a16="http://schemas.microsoft.com/office/drawing/2014/main" id="{D819E9AC-F6AC-4524-998E-83474EE674FF}"/>
                </a:ext>
              </a:extLst>
            </p:cNvPr>
            <p:cNvSpPr/>
            <p:nvPr/>
          </p:nvSpPr>
          <p:spPr>
            <a:xfrm>
              <a:off x="8104120" y="3758565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19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4" name="object 940">
              <a:extLst>
                <a:ext uri="{FF2B5EF4-FFF2-40B4-BE49-F238E27FC236}">
                  <a16:creationId xmlns:a16="http://schemas.microsoft.com/office/drawing/2014/main" id="{99C5EFFF-759A-4011-A076-86F99BA7F99E}"/>
                </a:ext>
              </a:extLst>
            </p:cNvPr>
            <p:cNvSpPr/>
            <p:nvPr/>
          </p:nvSpPr>
          <p:spPr>
            <a:xfrm>
              <a:off x="8149413" y="3695659"/>
              <a:ext cx="38100" cy="7034"/>
            </a:xfrm>
            <a:custGeom>
              <a:avLst/>
              <a:gdLst/>
              <a:ahLst/>
              <a:cxnLst/>
              <a:rect l="l" t="t" r="r" b="b"/>
              <a:pathLst>
                <a:path w="41275" h="7619">
                  <a:moveTo>
                    <a:pt x="40889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0889" y="7572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5" name="object 941">
              <a:extLst>
                <a:ext uri="{FF2B5EF4-FFF2-40B4-BE49-F238E27FC236}">
                  <a16:creationId xmlns:a16="http://schemas.microsoft.com/office/drawing/2014/main" id="{37F688F3-C29C-4064-A8FE-0757E446E7C3}"/>
                </a:ext>
              </a:extLst>
            </p:cNvPr>
            <p:cNvSpPr/>
            <p:nvPr/>
          </p:nvSpPr>
          <p:spPr>
            <a:xfrm>
              <a:off x="8187156" y="4765081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6" name="object 942">
              <a:extLst>
                <a:ext uri="{FF2B5EF4-FFF2-40B4-BE49-F238E27FC236}">
                  <a16:creationId xmlns:a16="http://schemas.microsoft.com/office/drawing/2014/main" id="{6C6E8F81-8099-47A5-B7C3-45538C1D40A3}"/>
                </a:ext>
              </a:extLst>
            </p:cNvPr>
            <p:cNvSpPr/>
            <p:nvPr/>
          </p:nvSpPr>
          <p:spPr>
            <a:xfrm>
              <a:off x="8232450" y="4793040"/>
              <a:ext cx="45720" cy="21102"/>
            </a:xfrm>
            <a:custGeom>
              <a:avLst/>
              <a:gdLst/>
              <a:ahLst/>
              <a:cxnLst/>
              <a:rect l="l" t="t" r="r" b="b"/>
              <a:pathLst>
                <a:path w="49529" h="22860">
                  <a:moveTo>
                    <a:pt x="49067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9067" y="22716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7" name="object 943">
              <a:extLst>
                <a:ext uri="{FF2B5EF4-FFF2-40B4-BE49-F238E27FC236}">
                  <a16:creationId xmlns:a16="http://schemas.microsoft.com/office/drawing/2014/main" id="{FFAAF9DA-FC3F-49E2-B775-5062217C4535}"/>
                </a:ext>
              </a:extLst>
            </p:cNvPr>
            <p:cNvSpPr/>
            <p:nvPr/>
          </p:nvSpPr>
          <p:spPr>
            <a:xfrm>
              <a:off x="8277742" y="4834979"/>
              <a:ext cx="45720" cy="28135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49067" y="0"/>
                  </a:moveTo>
                  <a:lnTo>
                    <a:pt x="0" y="0"/>
                  </a:lnTo>
                  <a:lnTo>
                    <a:pt x="0" y="30288"/>
                  </a:lnTo>
                  <a:lnTo>
                    <a:pt x="49067" y="30288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8" name="object 944">
              <a:extLst>
                <a:ext uri="{FF2B5EF4-FFF2-40B4-BE49-F238E27FC236}">
                  <a16:creationId xmlns:a16="http://schemas.microsoft.com/office/drawing/2014/main" id="{CF3F030E-C0A0-4862-83D1-CCDA71BE4637}"/>
                </a:ext>
              </a:extLst>
            </p:cNvPr>
            <p:cNvSpPr/>
            <p:nvPr/>
          </p:nvSpPr>
          <p:spPr>
            <a:xfrm>
              <a:off x="8323035" y="4946813"/>
              <a:ext cx="38100" cy="21102"/>
            </a:xfrm>
            <a:custGeom>
              <a:avLst/>
              <a:gdLst/>
              <a:ahLst/>
              <a:cxnLst/>
              <a:rect l="l" t="t" r="r" b="b"/>
              <a:pathLst>
                <a:path w="41275" h="22860">
                  <a:moveTo>
                    <a:pt x="40889" y="0"/>
                  </a:moveTo>
                  <a:lnTo>
                    <a:pt x="0" y="0"/>
                  </a:lnTo>
                  <a:lnTo>
                    <a:pt x="0" y="22716"/>
                  </a:lnTo>
                  <a:lnTo>
                    <a:pt x="40889" y="22716"/>
                  </a:lnTo>
                  <a:lnTo>
                    <a:pt x="40889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49" name="object 945">
              <a:extLst>
                <a:ext uri="{FF2B5EF4-FFF2-40B4-BE49-F238E27FC236}">
                  <a16:creationId xmlns:a16="http://schemas.microsoft.com/office/drawing/2014/main" id="{04C2BDD7-9C3E-4C43-A8B3-EDB2BF7EF770}"/>
                </a:ext>
              </a:extLst>
            </p:cNvPr>
            <p:cNvSpPr/>
            <p:nvPr/>
          </p:nvSpPr>
          <p:spPr>
            <a:xfrm>
              <a:off x="8360779" y="5009720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0" name="object 946">
              <a:extLst>
                <a:ext uri="{FF2B5EF4-FFF2-40B4-BE49-F238E27FC236}">
                  <a16:creationId xmlns:a16="http://schemas.microsoft.com/office/drawing/2014/main" id="{23162AB8-CD1F-4773-B099-4A2C2AC8771F}"/>
                </a:ext>
              </a:extLst>
            </p:cNvPr>
            <p:cNvSpPr/>
            <p:nvPr/>
          </p:nvSpPr>
          <p:spPr>
            <a:xfrm>
              <a:off x="8406072" y="5093597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1" name="object 947">
              <a:extLst>
                <a:ext uri="{FF2B5EF4-FFF2-40B4-BE49-F238E27FC236}">
                  <a16:creationId xmlns:a16="http://schemas.microsoft.com/office/drawing/2014/main" id="{EDC9413E-B01C-4919-BC40-83A0FE1B60BE}"/>
                </a:ext>
              </a:extLst>
            </p:cNvPr>
            <p:cNvSpPr/>
            <p:nvPr/>
          </p:nvSpPr>
          <p:spPr>
            <a:xfrm>
              <a:off x="8451365" y="4429576"/>
              <a:ext cx="45720" cy="7034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9067" y="0"/>
                  </a:moveTo>
                  <a:lnTo>
                    <a:pt x="0" y="0"/>
                  </a:lnTo>
                  <a:lnTo>
                    <a:pt x="0" y="7572"/>
                  </a:lnTo>
                  <a:lnTo>
                    <a:pt x="49067" y="7572"/>
                  </a:lnTo>
                  <a:lnTo>
                    <a:pt x="49067" y="0"/>
                  </a:lnTo>
                  <a:close/>
                </a:path>
              </a:pathLst>
            </a:custGeom>
            <a:solidFill>
              <a:srgbClr val="6D8B6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2" name="object 948">
              <a:extLst>
                <a:ext uri="{FF2B5EF4-FFF2-40B4-BE49-F238E27FC236}">
                  <a16:creationId xmlns:a16="http://schemas.microsoft.com/office/drawing/2014/main" id="{16058FA2-4E25-4736-8C22-BB6DC2913031}"/>
                </a:ext>
              </a:extLst>
            </p:cNvPr>
            <p:cNvSpPr/>
            <p:nvPr/>
          </p:nvSpPr>
          <p:spPr>
            <a:xfrm>
              <a:off x="2015995" y="2357179"/>
              <a:ext cx="0" cy="2991729"/>
            </a:xfrm>
            <a:custGeom>
              <a:avLst/>
              <a:gdLst/>
              <a:ahLst/>
              <a:cxnLst/>
              <a:rect l="l" t="t" r="r" b="b"/>
              <a:pathLst>
                <a:path h="3241040">
                  <a:moveTo>
                    <a:pt x="0" y="0"/>
                  </a:moveTo>
                  <a:lnTo>
                    <a:pt x="0" y="3240887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3" name="object 949">
              <a:extLst>
                <a:ext uri="{FF2B5EF4-FFF2-40B4-BE49-F238E27FC236}">
                  <a16:creationId xmlns:a16="http://schemas.microsoft.com/office/drawing/2014/main" id="{953F37A2-7D7A-4238-92E0-60E6DC6B4317}"/>
                </a:ext>
              </a:extLst>
            </p:cNvPr>
            <p:cNvSpPr/>
            <p:nvPr/>
          </p:nvSpPr>
          <p:spPr>
            <a:xfrm>
              <a:off x="1963153" y="534876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4" name="object 950">
              <a:extLst>
                <a:ext uri="{FF2B5EF4-FFF2-40B4-BE49-F238E27FC236}">
                  <a16:creationId xmlns:a16="http://schemas.microsoft.com/office/drawing/2014/main" id="{5AA10796-D0A6-45F3-A098-955B58005DB8}"/>
                </a:ext>
              </a:extLst>
            </p:cNvPr>
            <p:cNvSpPr/>
            <p:nvPr/>
          </p:nvSpPr>
          <p:spPr>
            <a:xfrm>
              <a:off x="1963153" y="492239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5" name="object 951">
              <a:extLst>
                <a:ext uri="{FF2B5EF4-FFF2-40B4-BE49-F238E27FC236}">
                  <a16:creationId xmlns:a16="http://schemas.microsoft.com/office/drawing/2014/main" id="{9BA6D6CA-5FB9-4155-A1F3-2679E520B2B9}"/>
                </a:ext>
              </a:extLst>
            </p:cNvPr>
            <p:cNvSpPr/>
            <p:nvPr/>
          </p:nvSpPr>
          <p:spPr>
            <a:xfrm>
              <a:off x="1963153" y="44960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6" name="object 952">
              <a:extLst>
                <a:ext uri="{FF2B5EF4-FFF2-40B4-BE49-F238E27FC236}">
                  <a16:creationId xmlns:a16="http://schemas.microsoft.com/office/drawing/2014/main" id="{7CCD20B4-16F4-4A7B-8FAF-91649B6FBBFD}"/>
                </a:ext>
              </a:extLst>
            </p:cNvPr>
            <p:cNvSpPr/>
            <p:nvPr/>
          </p:nvSpPr>
          <p:spPr>
            <a:xfrm>
              <a:off x="1963153" y="406257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7" name="object 953">
              <a:extLst>
                <a:ext uri="{FF2B5EF4-FFF2-40B4-BE49-F238E27FC236}">
                  <a16:creationId xmlns:a16="http://schemas.microsoft.com/office/drawing/2014/main" id="{8983ABC9-0121-43FF-B7D7-897D6E11B018}"/>
                </a:ext>
              </a:extLst>
            </p:cNvPr>
            <p:cNvSpPr/>
            <p:nvPr/>
          </p:nvSpPr>
          <p:spPr>
            <a:xfrm>
              <a:off x="1963153" y="363620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8" name="object 954">
              <a:extLst>
                <a:ext uri="{FF2B5EF4-FFF2-40B4-BE49-F238E27FC236}">
                  <a16:creationId xmlns:a16="http://schemas.microsoft.com/office/drawing/2014/main" id="{2E0D77B3-848D-4CA7-AFF4-469A7F13E189}"/>
                </a:ext>
              </a:extLst>
            </p:cNvPr>
            <p:cNvSpPr/>
            <p:nvPr/>
          </p:nvSpPr>
          <p:spPr>
            <a:xfrm>
              <a:off x="1963153" y="320992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59" name="object 955">
              <a:extLst>
                <a:ext uri="{FF2B5EF4-FFF2-40B4-BE49-F238E27FC236}">
                  <a16:creationId xmlns:a16="http://schemas.microsoft.com/office/drawing/2014/main" id="{CFC0B04D-A695-4022-8CDF-E14431630778}"/>
                </a:ext>
              </a:extLst>
            </p:cNvPr>
            <p:cNvSpPr/>
            <p:nvPr/>
          </p:nvSpPr>
          <p:spPr>
            <a:xfrm>
              <a:off x="1963153" y="278355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0" name="object 956">
              <a:extLst>
                <a:ext uri="{FF2B5EF4-FFF2-40B4-BE49-F238E27FC236}">
                  <a16:creationId xmlns:a16="http://schemas.microsoft.com/office/drawing/2014/main" id="{0D4363BD-1DF2-4872-A1DC-35F226CA5020}"/>
                </a:ext>
              </a:extLst>
            </p:cNvPr>
            <p:cNvSpPr/>
            <p:nvPr/>
          </p:nvSpPr>
          <p:spPr>
            <a:xfrm>
              <a:off x="1963153" y="2357179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245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1" name="object 957">
              <a:extLst>
                <a:ext uri="{FF2B5EF4-FFF2-40B4-BE49-F238E27FC236}">
                  <a16:creationId xmlns:a16="http://schemas.microsoft.com/office/drawing/2014/main" id="{D0D1E27A-7661-4147-A9DA-0B0FA098A00E}"/>
                </a:ext>
              </a:extLst>
            </p:cNvPr>
            <p:cNvSpPr/>
            <p:nvPr/>
          </p:nvSpPr>
          <p:spPr>
            <a:xfrm>
              <a:off x="2015995" y="4496024"/>
              <a:ext cx="6786489" cy="0"/>
            </a:xfrm>
            <a:custGeom>
              <a:avLst/>
              <a:gdLst/>
              <a:ahLst/>
              <a:cxnLst/>
              <a:rect l="l" t="t" r="r" b="b"/>
              <a:pathLst>
                <a:path w="7352030">
                  <a:moveTo>
                    <a:pt x="0" y="0"/>
                  </a:moveTo>
                  <a:lnTo>
                    <a:pt x="7351977" y="0"/>
                  </a:lnTo>
                </a:path>
              </a:pathLst>
            </a:custGeom>
            <a:ln w="758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2" name="object 958">
              <a:extLst>
                <a:ext uri="{FF2B5EF4-FFF2-40B4-BE49-F238E27FC236}">
                  <a16:creationId xmlns:a16="http://schemas.microsoft.com/office/drawing/2014/main" id="{EB339F7C-C904-4D7B-AD0B-22353C00BF00}"/>
                </a:ext>
              </a:extLst>
            </p:cNvPr>
            <p:cNvSpPr/>
            <p:nvPr/>
          </p:nvSpPr>
          <p:spPr>
            <a:xfrm>
              <a:off x="2536813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3" name="object 959">
              <a:extLst>
                <a:ext uri="{FF2B5EF4-FFF2-40B4-BE49-F238E27FC236}">
                  <a16:creationId xmlns:a16="http://schemas.microsoft.com/office/drawing/2014/main" id="{7E7F9A0A-0561-4A76-AEF3-823EE3CA8A82}"/>
                </a:ext>
              </a:extLst>
            </p:cNvPr>
            <p:cNvSpPr/>
            <p:nvPr/>
          </p:nvSpPr>
          <p:spPr>
            <a:xfrm>
              <a:off x="3065331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4" name="object 960">
              <a:extLst>
                <a:ext uri="{FF2B5EF4-FFF2-40B4-BE49-F238E27FC236}">
                  <a16:creationId xmlns:a16="http://schemas.microsoft.com/office/drawing/2014/main" id="{F49D1F20-7366-4C13-94E1-C62D5CAD3587}"/>
                </a:ext>
              </a:extLst>
            </p:cNvPr>
            <p:cNvSpPr/>
            <p:nvPr/>
          </p:nvSpPr>
          <p:spPr>
            <a:xfrm>
              <a:off x="3586099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5" name="object 961">
              <a:extLst>
                <a:ext uri="{FF2B5EF4-FFF2-40B4-BE49-F238E27FC236}">
                  <a16:creationId xmlns:a16="http://schemas.microsoft.com/office/drawing/2014/main" id="{49DD97C7-9276-4B12-AEB4-F79F638445B1}"/>
                </a:ext>
              </a:extLst>
            </p:cNvPr>
            <p:cNvSpPr/>
            <p:nvPr/>
          </p:nvSpPr>
          <p:spPr>
            <a:xfrm>
              <a:off x="4107068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6" name="object 962">
              <a:extLst>
                <a:ext uri="{FF2B5EF4-FFF2-40B4-BE49-F238E27FC236}">
                  <a16:creationId xmlns:a16="http://schemas.microsoft.com/office/drawing/2014/main" id="{66B4B2B6-A448-45B1-B2FD-2B9EC26798C9}"/>
                </a:ext>
              </a:extLst>
            </p:cNvPr>
            <p:cNvSpPr/>
            <p:nvPr/>
          </p:nvSpPr>
          <p:spPr>
            <a:xfrm>
              <a:off x="4627938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7" name="object 963">
              <a:extLst>
                <a:ext uri="{FF2B5EF4-FFF2-40B4-BE49-F238E27FC236}">
                  <a16:creationId xmlns:a16="http://schemas.microsoft.com/office/drawing/2014/main" id="{6FDAC858-AE7B-44A6-BFB1-C2F943B24CF1}"/>
                </a:ext>
              </a:extLst>
            </p:cNvPr>
            <p:cNvSpPr/>
            <p:nvPr/>
          </p:nvSpPr>
          <p:spPr>
            <a:xfrm>
              <a:off x="5148806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8" name="object 964">
              <a:extLst>
                <a:ext uri="{FF2B5EF4-FFF2-40B4-BE49-F238E27FC236}">
                  <a16:creationId xmlns:a16="http://schemas.microsoft.com/office/drawing/2014/main" id="{DACAB507-DDEE-4062-94CB-750458021FAC}"/>
                </a:ext>
              </a:extLst>
            </p:cNvPr>
            <p:cNvSpPr/>
            <p:nvPr/>
          </p:nvSpPr>
          <p:spPr>
            <a:xfrm>
              <a:off x="5669574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9" name="object 965">
              <a:extLst>
                <a:ext uri="{FF2B5EF4-FFF2-40B4-BE49-F238E27FC236}">
                  <a16:creationId xmlns:a16="http://schemas.microsoft.com/office/drawing/2014/main" id="{7196D28F-0C60-4709-9E88-A0E298380550}"/>
                </a:ext>
              </a:extLst>
            </p:cNvPr>
            <p:cNvSpPr/>
            <p:nvPr/>
          </p:nvSpPr>
          <p:spPr>
            <a:xfrm>
              <a:off x="6190443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0" name="object 966">
              <a:extLst>
                <a:ext uri="{FF2B5EF4-FFF2-40B4-BE49-F238E27FC236}">
                  <a16:creationId xmlns:a16="http://schemas.microsoft.com/office/drawing/2014/main" id="{42D1D0BE-0DC4-4F73-9587-D5C8C8A0A259}"/>
                </a:ext>
              </a:extLst>
            </p:cNvPr>
            <p:cNvSpPr/>
            <p:nvPr/>
          </p:nvSpPr>
          <p:spPr>
            <a:xfrm>
              <a:off x="6711311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1" name="object 967">
              <a:extLst>
                <a:ext uri="{FF2B5EF4-FFF2-40B4-BE49-F238E27FC236}">
                  <a16:creationId xmlns:a16="http://schemas.microsoft.com/office/drawing/2014/main" id="{E68A89F7-CA5A-4860-BCBF-C7F9FE7F500F}"/>
                </a:ext>
              </a:extLst>
            </p:cNvPr>
            <p:cNvSpPr/>
            <p:nvPr/>
          </p:nvSpPr>
          <p:spPr>
            <a:xfrm>
              <a:off x="7232179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2" name="object 968">
              <a:extLst>
                <a:ext uri="{FF2B5EF4-FFF2-40B4-BE49-F238E27FC236}">
                  <a16:creationId xmlns:a16="http://schemas.microsoft.com/office/drawing/2014/main" id="{D2C60C20-D435-463D-8C3A-ACE0D58CB873}"/>
                </a:ext>
              </a:extLst>
            </p:cNvPr>
            <p:cNvSpPr/>
            <p:nvPr/>
          </p:nvSpPr>
          <p:spPr>
            <a:xfrm>
              <a:off x="7753049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3" name="object 969">
              <a:extLst>
                <a:ext uri="{FF2B5EF4-FFF2-40B4-BE49-F238E27FC236}">
                  <a16:creationId xmlns:a16="http://schemas.microsoft.com/office/drawing/2014/main" id="{C0C5D15B-7CB9-4268-902E-7DA440F7B7F4}"/>
                </a:ext>
              </a:extLst>
            </p:cNvPr>
            <p:cNvSpPr/>
            <p:nvPr/>
          </p:nvSpPr>
          <p:spPr>
            <a:xfrm>
              <a:off x="8273917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4" name="object 970">
              <a:extLst>
                <a:ext uri="{FF2B5EF4-FFF2-40B4-BE49-F238E27FC236}">
                  <a16:creationId xmlns:a16="http://schemas.microsoft.com/office/drawing/2014/main" id="{631D7ECE-B28A-48A3-BC6C-51D1B92CAA3C}"/>
                </a:ext>
              </a:extLst>
            </p:cNvPr>
            <p:cNvSpPr/>
            <p:nvPr/>
          </p:nvSpPr>
          <p:spPr>
            <a:xfrm>
              <a:off x="8802335" y="4496024"/>
              <a:ext cx="0" cy="49237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005"/>
                  </a:lnTo>
                </a:path>
              </a:pathLst>
            </a:custGeom>
            <a:ln w="818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5" name="object 971">
              <a:extLst>
                <a:ext uri="{FF2B5EF4-FFF2-40B4-BE49-F238E27FC236}">
                  <a16:creationId xmlns:a16="http://schemas.microsoft.com/office/drawing/2014/main" id="{7465C122-7289-456D-8F16-83CA21FF376D}"/>
                </a:ext>
              </a:extLst>
            </p:cNvPr>
            <p:cNvSpPr/>
            <p:nvPr/>
          </p:nvSpPr>
          <p:spPr>
            <a:xfrm>
              <a:off x="2216039" y="2444504"/>
              <a:ext cx="5775374" cy="1810628"/>
            </a:xfrm>
            <a:custGeom>
              <a:avLst/>
              <a:gdLst/>
              <a:ahLst/>
              <a:cxnLst/>
              <a:rect l="l" t="t" r="r" b="b"/>
              <a:pathLst>
                <a:path w="6256655" h="1961514">
                  <a:moveTo>
                    <a:pt x="0" y="1961191"/>
                  </a:moveTo>
                  <a:lnTo>
                    <a:pt x="49067" y="1900613"/>
                  </a:lnTo>
                  <a:lnTo>
                    <a:pt x="89956" y="1893041"/>
                  </a:lnTo>
                  <a:lnTo>
                    <a:pt x="139024" y="1847608"/>
                  </a:lnTo>
                  <a:lnTo>
                    <a:pt x="188091" y="1764314"/>
                  </a:lnTo>
                  <a:lnTo>
                    <a:pt x="237158" y="1794603"/>
                  </a:lnTo>
                  <a:lnTo>
                    <a:pt x="278048" y="1771887"/>
                  </a:lnTo>
                  <a:lnTo>
                    <a:pt x="327115" y="1794603"/>
                  </a:lnTo>
                  <a:lnTo>
                    <a:pt x="376182" y="1787031"/>
                  </a:lnTo>
                  <a:lnTo>
                    <a:pt x="425250" y="1734026"/>
                  </a:lnTo>
                  <a:lnTo>
                    <a:pt x="466139" y="1734026"/>
                  </a:lnTo>
                  <a:lnTo>
                    <a:pt x="515207" y="1779459"/>
                  </a:lnTo>
                  <a:lnTo>
                    <a:pt x="564274" y="1855180"/>
                  </a:lnTo>
                  <a:lnTo>
                    <a:pt x="613341" y="1900613"/>
                  </a:lnTo>
                  <a:lnTo>
                    <a:pt x="654231" y="1908186"/>
                  </a:lnTo>
                  <a:lnTo>
                    <a:pt x="703298" y="1938474"/>
                  </a:lnTo>
                  <a:lnTo>
                    <a:pt x="752365" y="1946046"/>
                  </a:lnTo>
                  <a:lnTo>
                    <a:pt x="801433" y="1893041"/>
                  </a:lnTo>
                  <a:lnTo>
                    <a:pt x="842322" y="1900613"/>
                  </a:lnTo>
                  <a:lnTo>
                    <a:pt x="891390" y="1870325"/>
                  </a:lnTo>
                  <a:lnTo>
                    <a:pt x="940457" y="1885469"/>
                  </a:lnTo>
                  <a:lnTo>
                    <a:pt x="989524" y="1915758"/>
                  </a:lnTo>
                  <a:lnTo>
                    <a:pt x="1030414" y="1923330"/>
                  </a:lnTo>
                  <a:lnTo>
                    <a:pt x="1079481" y="1711309"/>
                  </a:lnTo>
                  <a:lnTo>
                    <a:pt x="1128548" y="1370562"/>
                  </a:lnTo>
                  <a:lnTo>
                    <a:pt x="1177616" y="1120680"/>
                  </a:lnTo>
                  <a:lnTo>
                    <a:pt x="1218505" y="976809"/>
                  </a:lnTo>
                  <a:lnTo>
                    <a:pt x="1267572" y="787505"/>
                  </a:lnTo>
                  <a:lnTo>
                    <a:pt x="1316640" y="613345"/>
                  </a:lnTo>
                  <a:lnTo>
                    <a:pt x="1365707" y="454330"/>
                  </a:lnTo>
                  <a:lnTo>
                    <a:pt x="1414775" y="318031"/>
                  </a:lnTo>
                  <a:lnTo>
                    <a:pt x="1455664" y="174159"/>
                  </a:lnTo>
                  <a:lnTo>
                    <a:pt x="1504731" y="159015"/>
                  </a:lnTo>
                  <a:lnTo>
                    <a:pt x="1553799" y="68149"/>
                  </a:lnTo>
                  <a:lnTo>
                    <a:pt x="1602866" y="0"/>
                  </a:lnTo>
                  <a:lnTo>
                    <a:pt x="1643755" y="121154"/>
                  </a:lnTo>
                  <a:lnTo>
                    <a:pt x="1692823" y="287742"/>
                  </a:lnTo>
                  <a:lnTo>
                    <a:pt x="1741890" y="416469"/>
                  </a:lnTo>
                  <a:lnTo>
                    <a:pt x="1790957" y="469474"/>
                  </a:lnTo>
                  <a:lnTo>
                    <a:pt x="1831847" y="598201"/>
                  </a:lnTo>
                  <a:lnTo>
                    <a:pt x="1880914" y="795077"/>
                  </a:lnTo>
                  <a:lnTo>
                    <a:pt x="1929982" y="855654"/>
                  </a:lnTo>
                  <a:lnTo>
                    <a:pt x="1979049" y="969237"/>
                  </a:lnTo>
                  <a:lnTo>
                    <a:pt x="2019938" y="1143397"/>
                  </a:lnTo>
                  <a:lnTo>
                    <a:pt x="2069006" y="976809"/>
                  </a:lnTo>
                  <a:lnTo>
                    <a:pt x="2118073" y="999526"/>
                  </a:lnTo>
                  <a:lnTo>
                    <a:pt x="2167140" y="946520"/>
                  </a:lnTo>
                  <a:lnTo>
                    <a:pt x="2208030" y="916232"/>
                  </a:lnTo>
                  <a:lnTo>
                    <a:pt x="2257097" y="825366"/>
                  </a:lnTo>
                  <a:lnTo>
                    <a:pt x="2306165" y="787505"/>
                  </a:lnTo>
                  <a:lnTo>
                    <a:pt x="2355232" y="787505"/>
                  </a:lnTo>
                  <a:lnTo>
                    <a:pt x="2396121" y="643634"/>
                  </a:lnTo>
                  <a:lnTo>
                    <a:pt x="2445189" y="499763"/>
                  </a:lnTo>
                  <a:lnTo>
                    <a:pt x="2494256" y="689067"/>
                  </a:lnTo>
                  <a:lnTo>
                    <a:pt x="2543323" y="779933"/>
                  </a:lnTo>
                  <a:lnTo>
                    <a:pt x="2584213" y="666350"/>
                  </a:lnTo>
                  <a:lnTo>
                    <a:pt x="2633280" y="795077"/>
                  </a:lnTo>
                  <a:lnTo>
                    <a:pt x="2682348" y="938948"/>
                  </a:lnTo>
                  <a:lnTo>
                    <a:pt x="2731415" y="1090392"/>
                  </a:lnTo>
                  <a:lnTo>
                    <a:pt x="2772304" y="1173685"/>
                  </a:lnTo>
                  <a:lnTo>
                    <a:pt x="2821372" y="1249407"/>
                  </a:lnTo>
                  <a:lnTo>
                    <a:pt x="2870439" y="1340273"/>
                  </a:lnTo>
                  <a:lnTo>
                    <a:pt x="2919506" y="1385706"/>
                  </a:lnTo>
                  <a:lnTo>
                    <a:pt x="2968574" y="1559866"/>
                  </a:lnTo>
                  <a:lnTo>
                    <a:pt x="3009463" y="1628015"/>
                  </a:lnTo>
                  <a:lnTo>
                    <a:pt x="3058531" y="1514433"/>
                  </a:lnTo>
                  <a:lnTo>
                    <a:pt x="3107598" y="1408423"/>
                  </a:lnTo>
                  <a:lnTo>
                    <a:pt x="3156665" y="1484144"/>
                  </a:lnTo>
                  <a:lnTo>
                    <a:pt x="3197555" y="1491716"/>
                  </a:lnTo>
                  <a:lnTo>
                    <a:pt x="3246622" y="1378134"/>
                  </a:lnTo>
                  <a:lnTo>
                    <a:pt x="3295689" y="1287268"/>
                  </a:lnTo>
                  <a:lnTo>
                    <a:pt x="3344757" y="1143397"/>
                  </a:lnTo>
                  <a:lnTo>
                    <a:pt x="3385646" y="1097964"/>
                  </a:lnTo>
                  <a:lnTo>
                    <a:pt x="3434713" y="1029814"/>
                  </a:lnTo>
                  <a:lnTo>
                    <a:pt x="3483781" y="961665"/>
                  </a:lnTo>
                  <a:lnTo>
                    <a:pt x="3532848" y="832938"/>
                  </a:lnTo>
                  <a:lnTo>
                    <a:pt x="3573738" y="719355"/>
                  </a:lnTo>
                  <a:lnTo>
                    <a:pt x="3622805" y="552768"/>
                  </a:lnTo>
                  <a:lnTo>
                    <a:pt x="3671872" y="424041"/>
                  </a:lnTo>
                  <a:lnTo>
                    <a:pt x="3720940" y="348319"/>
                  </a:lnTo>
                  <a:lnTo>
                    <a:pt x="3761829" y="280170"/>
                  </a:lnTo>
                  <a:lnTo>
                    <a:pt x="3810896" y="151443"/>
                  </a:lnTo>
                  <a:lnTo>
                    <a:pt x="3859964" y="113582"/>
                  </a:lnTo>
                  <a:lnTo>
                    <a:pt x="3909031" y="318031"/>
                  </a:lnTo>
                  <a:lnTo>
                    <a:pt x="3949921" y="386180"/>
                  </a:lnTo>
                  <a:lnTo>
                    <a:pt x="3998988" y="408897"/>
                  </a:lnTo>
                  <a:lnTo>
                    <a:pt x="4048055" y="469474"/>
                  </a:lnTo>
                  <a:lnTo>
                    <a:pt x="4097123" y="530051"/>
                  </a:lnTo>
                  <a:lnTo>
                    <a:pt x="4138012" y="711783"/>
                  </a:lnTo>
                  <a:lnTo>
                    <a:pt x="4187079" y="1067675"/>
                  </a:lnTo>
                  <a:lnTo>
                    <a:pt x="4236147" y="1249407"/>
                  </a:lnTo>
                  <a:lnTo>
                    <a:pt x="4285214" y="1385706"/>
                  </a:lnTo>
                  <a:lnTo>
                    <a:pt x="4326104" y="1552294"/>
                  </a:lnTo>
                  <a:lnTo>
                    <a:pt x="4375171" y="1688593"/>
                  </a:lnTo>
                  <a:lnTo>
                    <a:pt x="4424238" y="1824892"/>
                  </a:lnTo>
                  <a:lnTo>
                    <a:pt x="4473306" y="1726454"/>
                  </a:lnTo>
                  <a:lnTo>
                    <a:pt x="4514195" y="1711309"/>
                  </a:lnTo>
                  <a:lnTo>
                    <a:pt x="4563262" y="1749170"/>
                  </a:lnTo>
                  <a:lnTo>
                    <a:pt x="4612330" y="1726454"/>
                  </a:lnTo>
                  <a:lnTo>
                    <a:pt x="4661397" y="1787031"/>
                  </a:lnTo>
                  <a:lnTo>
                    <a:pt x="4710464" y="1764314"/>
                  </a:lnTo>
                  <a:lnTo>
                    <a:pt x="4751354" y="1544722"/>
                  </a:lnTo>
                  <a:lnTo>
                    <a:pt x="4800421" y="1522005"/>
                  </a:lnTo>
                  <a:lnTo>
                    <a:pt x="4849489" y="1620443"/>
                  </a:lnTo>
                  <a:lnTo>
                    <a:pt x="4898556" y="1628015"/>
                  </a:lnTo>
                  <a:lnTo>
                    <a:pt x="4939445" y="1628015"/>
                  </a:lnTo>
                  <a:lnTo>
                    <a:pt x="4988513" y="1317557"/>
                  </a:lnTo>
                  <a:lnTo>
                    <a:pt x="5037580" y="1166113"/>
                  </a:lnTo>
                  <a:lnTo>
                    <a:pt x="5086647" y="969237"/>
                  </a:lnTo>
                  <a:lnTo>
                    <a:pt x="5127537" y="1029814"/>
                  </a:lnTo>
                  <a:lnTo>
                    <a:pt x="5176604" y="855654"/>
                  </a:lnTo>
                  <a:lnTo>
                    <a:pt x="5225671" y="742072"/>
                  </a:lnTo>
                  <a:lnTo>
                    <a:pt x="5274739" y="704211"/>
                  </a:lnTo>
                  <a:lnTo>
                    <a:pt x="5315628" y="704211"/>
                  </a:lnTo>
                  <a:lnTo>
                    <a:pt x="5364696" y="878371"/>
                  </a:lnTo>
                  <a:lnTo>
                    <a:pt x="5413763" y="1075247"/>
                  </a:lnTo>
                  <a:lnTo>
                    <a:pt x="5462830" y="1090392"/>
                  </a:lnTo>
                  <a:lnTo>
                    <a:pt x="5503720" y="817794"/>
                  </a:lnTo>
                  <a:lnTo>
                    <a:pt x="5552787" y="1044959"/>
                  </a:lnTo>
                  <a:lnTo>
                    <a:pt x="5601854" y="1067675"/>
                  </a:lnTo>
                  <a:lnTo>
                    <a:pt x="5650922" y="1196402"/>
                  </a:lnTo>
                  <a:lnTo>
                    <a:pt x="5691811" y="1007098"/>
                  </a:lnTo>
                  <a:lnTo>
                    <a:pt x="5740879" y="1219118"/>
                  </a:lnTo>
                  <a:lnTo>
                    <a:pt x="5789946" y="1052531"/>
                  </a:lnTo>
                  <a:lnTo>
                    <a:pt x="5839013" y="961665"/>
                  </a:lnTo>
                  <a:lnTo>
                    <a:pt x="5879903" y="1135825"/>
                  </a:lnTo>
                  <a:lnTo>
                    <a:pt x="5928970" y="961665"/>
                  </a:lnTo>
                  <a:lnTo>
                    <a:pt x="5978037" y="461902"/>
                  </a:lnTo>
                  <a:lnTo>
                    <a:pt x="6027105" y="318031"/>
                  </a:lnTo>
                  <a:lnTo>
                    <a:pt x="6067994" y="196876"/>
                  </a:lnTo>
                  <a:lnTo>
                    <a:pt x="6117061" y="234737"/>
                  </a:lnTo>
                  <a:lnTo>
                    <a:pt x="6166129" y="348319"/>
                  </a:lnTo>
                  <a:lnTo>
                    <a:pt x="6215196" y="734500"/>
                  </a:lnTo>
                  <a:lnTo>
                    <a:pt x="6256086" y="999526"/>
                  </a:lnTo>
                </a:path>
              </a:pathLst>
            </a:custGeom>
            <a:ln w="3050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6" name="object 972">
              <a:extLst>
                <a:ext uri="{FF2B5EF4-FFF2-40B4-BE49-F238E27FC236}">
                  <a16:creationId xmlns:a16="http://schemas.microsoft.com/office/drawing/2014/main" id="{B430F3A0-F8B9-466A-AA90-89DF1082510B}"/>
                </a:ext>
              </a:extLst>
            </p:cNvPr>
            <p:cNvSpPr/>
            <p:nvPr/>
          </p:nvSpPr>
          <p:spPr>
            <a:xfrm>
              <a:off x="7990887" y="3367144"/>
              <a:ext cx="785446" cy="1719774"/>
            </a:xfrm>
            <a:custGeom>
              <a:avLst/>
              <a:gdLst/>
              <a:ahLst/>
              <a:cxnLst/>
              <a:rect l="l" t="t" r="r" b="b"/>
              <a:pathLst>
                <a:path w="850900" h="1863089">
                  <a:moveTo>
                    <a:pt x="0" y="0"/>
                  </a:moveTo>
                  <a:lnTo>
                    <a:pt x="98134" y="439185"/>
                  </a:lnTo>
                  <a:lnTo>
                    <a:pt x="147202" y="628489"/>
                  </a:lnTo>
                  <a:lnTo>
                    <a:pt x="196269" y="605773"/>
                  </a:lnTo>
                  <a:lnTo>
                    <a:pt x="237158" y="719355"/>
                  </a:lnTo>
                  <a:lnTo>
                    <a:pt x="286226" y="976809"/>
                  </a:lnTo>
                  <a:lnTo>
                    <a:pt x="335293" y="1128252"/>
                  </a:lnTo>
                  <a:lnTo>
                    <a:pt x="384360" y="1620443"/>
                  </a:lnTo>
                  <a:lnTo>
                    <a:pt x="425250" y="1718881"/>
                  </a:lnTo>
                  <a:lnTo>
                    <a:pt x="474317" y="1862753"/>
                  </a:lnTo>
                  <a:lnTo>
                    <a:pt x="523385" y="1711309"/>
                  </a:lnTo>
                  <a:lnTo>
                    <a:pt x="572452" y="1688593"/>
                  </a:lnTo>
                  <a:lnTo>
                    <a:pt x="613341" y="1635588"/>
                  </a:lnTo>
                  <a:lnTo>
                    <a:pt x="662409" y="1734026"/>
                  </a:lnTo>
                  <a:lnTo>
                    <a:pt x="711476" y="1771887"/>
                  </a:lnTo>
                  <a:lnTo>
                    <a:pt x="760543" y="1771887"/>
                  </a:lnTo>
                  <a:lnTo>
                    <a:pt x="801433" y="1771887"/>
                  </a:lnTo>
                  <a:lnTo>
                    <a:pt x="850500" y="1771887"/>
                  </a:lnTo>
                </a:path>
              </a:pathLst>
            </a:custGeom>
            <a:ln w="3229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77" name="object 973">
              <a:extLst>
                <a:ext uri="{FF2B5EF4-FFF2-40B4-BE49-F238E27FC236}">
                  <a16:creationId xmlns:a16="http://schemas.microsoft.com/office/drawing/2014/main" id="{1502DA39-68A6-4776-85B3-157010675354}"/>
                </a:ext>
              </a:extLst>
            </p:cNvPr>
            <p:cNvSpPr txBox="1"/>
            <p:nvPr/>
          </p:nvSpPr>
          <p:spPr>
            <a:xfrm>
              <a:off x="1522405" y="5230288"/>
              <a:ext cx="345245" cy="21422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1723">
                <a:spcBef>
                  <a:spcPts val="120"/>
                </a:spcBef>
              </a:pP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-</a:t>
              </a:r>
              <a:r>
                <a:rPr sz="1292" spc="32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978" name="object 974">
              <a:extLst>
                <a:ext uri="{FF2B5EF4-FFF2-40B4-BE49-F238E27FC236}">
                  <a16:creationId xmlns:a16="http://schemas.microsoft.com/office/drawing/2014/main" id="{F02E3E8C-602D-40A6-8CA1-37C979F34170}"/>
                </a:ext>
              </a:extLst>
            </p:cNvPr>
            <p:cNvSpPr txBox="1"/>
            <p:nvPr/>
          </p:nvSpPr>
          <p:spPr>
            <a:xfrm>
              <a:off x="1522405" y="3089392"/>
              <a:ext cx="345245" cy="1975477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65065" algn="ctr">
                <a:spcBef>
                  <a:spcPts val="120"/>
                </a:spcBef>
              </a:pPr>
              <a:r>
                <a:rPr sz="1292" spc="83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5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>
                <a:spcBef>
                  <a:spcPts val="18"/>
                </a:spcBef>
              </a:pPr>
              <a:endParaRPr sz="1569" dirty="0">
                <a:solidFill>
                  <a:srgbClr val="000000"/>
                </a:solidFill>
                <a:latin typeface="+mn-lt"/>
                <a:cs typeface="Times New Roman"/>
              </a:endParaRPr>
            </a:p>
            <a:p>
              <a:pPr marL="65065" algn="ctr"/>
              <a:r>
                <a:rPr sz="1292" spc="83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>
                <a:spcBef>
                  <a:spcPts val="14"/>
                </a:spcBef>
              </a:pPr>
              <a:endParaRPr sz="1569" dirty="0">
                <a:solidFill>
                  <a:srgbClr val="000000"/>
                </a:solidFill>
                <a:latin typeface="+mn-lt"/>
                <a:cs typeface="Times New Roman"/>
              </a:endParaRPr>
            </a:p>
            <a:p>
              <a:pPr marL="65065" algn="ctr">
                <a:spcBef>
                  <a:spcPts val="5"/>
                </a:spcBef>
              </a:pPr>
              <a:r>
                <a:rPr sz="1292" spc="83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5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>
                <a:spcBef>
                  <a:spcPts val="14"/>
                </a:spcBef>
              </a:pPr>
              <a:endParaRPr sz="1569" dirty="0">
                <a:solidFill>
                  <a:srgbClr val="000000"/>
                </a:solidFill>
                <a:latin typeface="+mn-lt"/>
                <a:cs typeface="Times New Roman"/>
              </a:endParaRPr>
            </a:p>
            <a:p>
              <a:pPr marL="65065" algn="ctr"/>
              <a:r>
                <a:rPr sz="1292" spc="83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>
                <a:spcBef>
                  <a:spcPts val="14"/>
                </a:spcBef>
              </a:pPr>
              <a:endParaRPr sz="1569" dirty="0">
                <a:solidFill>
                  <a:srgbClr val="000000"/>
                </a:solidFill>
                <a:latin typeface="+mn-lt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-</a:t>
              </a:r>
              <a:r>
                <a:rPr sz="1292" spc="32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5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979" name="object 975">
              <a:extLst>
                <a:ext uri="{FF2B5EF4-FFF2-40B4-BE49-F238E27FC236}">
                  <a16:creationId xmlns:a16="http://schemas.microsoft.com/office/drawing/2014/main" id="{8874BFA7-0BB1-4EAD-805A-EA8618D793B9}"/>
                </a:ext>
              </a:extLst>
            </p:cNvPr>
            <p:cNvSpPr txBox="1"/>
            <p:nvPr/>
          </p:nvSpPr>
          <p:spPr>
            <a:xfrm>
              <a:off x="1589087" y="2661157"/>
              <a:ext cx="277251" cy="21422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1723">
                <a:spcBef>
                  <a:spcPts val="120"/>
                </a:spcBef>
              </a:pPr>
              <a:r>
                <a:rPr sz="1292" spc="83" dirty="0">
                  <a:solidFill>
                    <a:srgbClr val="000000"/>
                  </a:solidFill>
                  <a:latin typeface="+mn-lt"/>
                  <a:cs typeface="Trebuchet MS"/>
                </a:rPr>
                <a:t>2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.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980" name="object 976">
              <a:extLst>
                <a:ext uri="{FF2B5EF4-FFF2-40B4-BE49-F238E27FC236}">
                  <a16:creationId xmlns:a16="http://schemas.microsoft.com/office/drawing/2014/main" id="{CB2FC7DE-5E12-4D53-B8B5-A086BA7E1FED}"/>
                </a:ext>
              </a:extLst>
            </p:cNvPr>
            <p:cNvSpPr/>
            <p:nvPr/>
          </p:nvSpPr>
          <p:spPr>
            <a:xfrm>
              <a:off x="1581937" y="5820525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46574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1" name="object 977">
              <a:extLst>
                <a:ext uri="{FF2B5EF4-FFF2-40B4-BE49-F238E27FC236}">
                  <a16:creationId xmlns:a16="http://schemas.microsoft.com/office/drawing/2014/main" id="{2716B2D1-DA25-426D-BD9D-B45F50CC2311}"/>
                </a:ext>
              </a:extLst>
            </p:cNvPr>
            <p:cNvSpPr/>
            <p:nvPr/>
          </p:nvSpPr>
          <p:spPr>
            <a:xfrm>
              <a:off x="4035305" y="5820525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2" name="object 978">
              <a:extLst>
                <a:ext uri="{FF2B5EF4-FFF2-40B4-BE49-F238E27FC236}">
                  <a16:creationId xmlns:a16="http://schemas.microsoft.com/office/drawing/2014/main" id="{28EA7965-0271-4149-B7C7-80D670DAF4FF}"/>
                </a:ext>
              </a:extLst>
            </p:cNvPr>
            <p:cNvSpPr/>
            <p:nvPr/>
          </p:nvSpPr>
          <p:spPr>
            <a:xfrm>
              <a:off x="6488672" y="5820525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3" name="object 979">
              <a:extLst>
                <a:ext uri="{FF2B5EF4-FFF2-40B4-BE49-F238E27FC236}">
                  <a16:creationId xmlns:a16="http://schemas.microsoft.com/office/drawing/2014/main" id="{5C809E4E-3795-4630-819C-6A14ADE95291}"/>
                </a:ext>
              </a:extLst>
            </p:cNvPr>
            <p:cNvSpPr/>
            <p:nvPr/>
          </p:nvSpPr>
          <p:spPr>
            <a:xfrm>
              <a:off x="1581937" y="6093123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BAAD7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4" name="object 980">
              <a:extLst>
                <a:ext uri="{FF2B5EF4-FFF2-40B4-BE49-F238E27FC236}">
                  <a16:creationId xmlns:a16="http://schemas.microsoft.com/office/drawing/2014/main" id="{DF9A36EE-4986-4DCC-9B56-FBE9A806B3D4}"/>
                </a:ext>
              </a:extLst>
            </p:cNvPr>
            <p:cNvSpPr/>
            <p:nvPr/>
          </p:nvSpPr>
          <p:spPr>
            <a:xfrm>
              <a:off x="4035305" y="6093123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BCBCC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5" name="object 981">
              <a:extLst>
                <a:ext uri="{FF2B5EF4-FFF2-40B4-BE49-F238E27FC236}">
                  <a16:creationId xmlns:a16="http://schemas.microsoft.com/office/drawing/2014/main" id="{1B4FEEB9-D586-4403-B708-8609BB32AFC4}"/>
                </a:ext>
              </a:extLst>
            </p:cNvPr>
            <p:cNvSpPr/>
            <p:nvPr/>
          </p:nvSpPr>
          <p:spPr>
            <a:xfrm>
              <a:off x="6488672" y="6093123"/>
              <a:ext cx="196362" cy="84406"/>
            </a:xfrm>
            <a:custGeom>
              <a:avLst/>
              <a:gdLst/>
              <a:ahLst/>
              <a:cxnLst/>
              <a:rect l="l" t="t" r="r" b="b"/>
              <a:pathLst>
                <a:path w="212725" h="91439">
                  <a:moveTo>
                    <a:pt x="0" y="90865"/>
                  </a:moveTo>
                  <a:lnTo>
                    <a:pt x="212625" y="90866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08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6" name="object 982">
              <a:extLst>
                <a:ext uri="{FF2B5EF4-FFF2-40B4-BE49-F238E27FC236}">
                  <a16:creationId xmlns:a16="http://schemas.microsoft.com/office/drawing/2014/main" id="{F0E1C717-BBDA-45F1-B7A4-2CF966E0F24B}"/>
                </a:ext>
              </a:extLst>
            </p:cNvPr>
            <p:cNvSpPr/>
            <p:nvPr/>
          </p:nvSpPr>
          <p:spPr>
            <a:xfrm>
              <a:off x="1581937" y="6358731"/>
              <a:ext cx="196362" cy="91440"/>
            </a:xfrm>
            <a:custGeom>
              <a:avLst/>
              <a:gdLst/>
              <a:ahLst/>
              <a:cxnLst/>
              <a:rect l="l" t="t" r="r" b="b"/>
              <a:pathLst>
                <a:path w="212725" h="99060">
                  <a:moveTo>
                    <a:pt x="0" y="98438"/>
                  </a:moveTo>
                  <a:lnTo>
                    <a:pt x="212625" y="98438"/>
                  </a:lnTo>
                  <a:lnTo>
                    <a:pt x="212625" y="0"/>
                  </a:lnTo>
                  <a:lnTo>
                    <a:pt x="0" y="0"/>
                  </a:lnTo>
                  <a:lnTo>
                    <a:pt x="0" y="98438"/>
                  </a:lnTo>
                  <a:close/>
                </a:path>
              </a:pathLst>
            </a:custGeom>
            <a:solidFill>
              <a:srgbClr val="6D8B63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7" name="object 983">
              <a:extLst>
                <a:ext uri="{FF2B5EF4-FFF2-40B4-BE49-F238E27FC236}">
                  <a16:creationId xmlns:a16="http://schemas.microsoft.com/office/drawing/2014/main" id="{46C06A93-042F-451B-B1D9-D0A995F5E7BF}"/>
                </a:ext>
              </a:extLst>
            </p:cNvPr>
            <p:cNvSpPr/>
            <p:nvPr/>
          </p:nvSpPr>
          <p:spPr>
            <a:xfrm>
              <a:off x="4035305" y="6407660"/>
              <a:ext cx="196362" cy="0"/>
            </a:xfrm>
            <a:custGeom>
              <a:avLst/>
              <a:gdLst/>
              <a:ahLst/>
              <a:cxnLst/>
              <a:rect l="l" t="t" r="r" b="b"/>
              <a:pathLst>
                <a:path w="212725">
                  <a:moveTo>
                    <a:pt x="0" y="0"/>
                  </a:moveTo>
                  <a:lnTo>
                    <a:pt x="212625" y="0"/>
                  </a:lnTo>
                </a:path>
              </a:pathLst>
            </a:custGeom>
            <a:ln w="3028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88" name="object 984">
              <a:extLst>
                <a:ext uri="{FF2B5EF4-FFF2-40B4-BE49-F238E27FC236}">
                  <a16:creationId xmlns:a16="http://schemas.microsoft.com/office/drawing/2014/main" id="{F9F3F2DE-2651-4F9C-A7E8-B88CE322D033}"/>
                </a:ext>
              </a:extLst>
            </p:cNvPr>
            <p:cNvSpPr txBox="1"/>
            <p:nvPr/>
          </p:nvSpPr>
          <p:spPr>
            <a:xfrm>
              <a:off x="1787872" y="5335413"/>
              <a:ext cx="6673362" cy="1185392"/>
            </a:xfrm>
            <a:prstGeom prst="rect">
              <a:avLst/>
            </a:prstGeom>
          </p:spPr>
          <p:txBody>
            <a:bodyPr vert="horz" wrap="square" lIns="0" tIns="119574" rIns="0" bIns="0" rtlCol="0">
              <a:spAutoFit/>
            </a:bodyPr>
            <a:lstStyle/>
            <a:p>
              <a:pPr marL="104338" algn="ctr">
                <a:spcBef>
                  <a:spcPts val="941"/>
                </a:spcBef>
                <a:tabLst>
                  <a:tab pos="626614" algn="l"/>
                  <a:tab pos="1148304" algn="l"/>
                  <a:tab pos="1670580" algn="l"/>
                  <a:tab pos="2192270" algn="l"/>
                  <a:tab pos="2714546" algn="l"/>
                  <a:tab pos="3236822" algn="l"/>
                  <a:tab pos="3758512" algn="l"/>
                  <a:tab pos="4280789" algn="l"/>
                  <a:tab pos="4802479" algn="l"/>
                  <a:tab pos="5324755" algn="l"/>
                  <a:tab pos="5847031" algn="l"/>
                  <a:tab pos="6368721" algn="l"/>
                </a:tabLst>
              </a:pPr>
              <a:r>
                <a:rPr sz="1292" spc="74" dirty="0">
                  <a:solidFill>
                    <a:srgbClr val="000000"/>
                  </a:solidFill>
                  <a:latin typeface="+mn-lt"/>
                  <a:cs typeface="Trebuchet MS"/>
                </a:rPr>
                <a:t>07	08	09	10	11	12	13	14	15	16	17	18	</a:t>
              </a:r>
              <a:r>
                <a:rPr sz="1292" spc="92" dirty="0">
                  <a:solidFill>
                    <a:srgbClr val="000000"/>
                  </a:solidFill>
                  <a:latin typeface="+mn-lt"/>
                  <a:cs typeface="Trebuchet MS"/>
                </a:rPr>
                <a:t>19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spcBef>
                  <a:spcPts val="858"/>
                </a:spcBef>
                <a:tabLst>
                  <a:tab pos="2467183" algn="l"/>
                  <a:tab pos="4923229" algn="l"/>
                </a:tabLst>
              </a:pP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Fed  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[Aug-18</a:t>
              </a:r>
              <a:r>
                <a:rPr sz="1292" spc="23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-176.9]	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ECB  </a:t>
              </a:r>
              <a:r>
                <a:rPr sz="1292" spc="60" dirty="0">
                  <a:solidFill>
                    <a:srgbClr val="000000"/>
                  </a:solidFill>
                  <a:latin typeface="+mn-lt"/>
                  <a:cs typeface="Trebuchet MS"/>
                </a:rPr>
                <a:t>[Aug-18</a:t>
              </a:r>
              <a:r>
                <a:rPr sz="1292" spc="9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-5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505.6]	BoJ </a:t>
              </a:r>
              <a:r>
                <a:rPr sz="1292" spc="60" dirty="0">
                  <a:solidFill>
                    <a:srgbClr val="000000"/>
                  </a:solidFill>
                  <a:latin typeface="+mn-lt"/>
                  <a:cs typeface="Trebuchet MS"/>
                </a:rPr>
                <a:t>[Aug-18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-18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287.7]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spcBef>
                  <a:spcPts val="586"/>
                </a:spcBef>
                <a:tabLst>
                  <a:tab pos="2467183" algn="l"/>
                  <a:tab pos="4923229" algn="l"/>
                </a:tabLst>
              </a:pP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BoE  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[Aug-18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 =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57.5]	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PBoC  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[Jun-18</a:t>
              </a:r>
              <a:r>
                <a:rPr sz="1292" spc="-42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 191.9]	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SNB 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[Jul-18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-97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-0.6]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spcBef>
                  <a:spcPts val="591"/>
                </a:spcBef>
                <a:tabLst>
                  <a:tab pos="2467183" algn="l"/>
                </a:tabLst>
              </a:pP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Riksbank  [Jun-18</a:t>
              </a:r>
              <a:r>
                <a:rPr sz="1292" spc="9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46" dirty="0">
                  <a:solidFill>
                    <a:srgbClr val="000000"/>
                  </a:solidFill>
                  <a:latin typeface="+mn-lt"/>
                  <a:cs typeface="Trebuchet MS"/>
                </a:rPr>
                <a:t>32.8]	</a:t>
              </a:r>
              <a:r>
                <a:rPr sz="1292" spc="51" dirty="0">
                  <a:solidFill>
                    <a:srgbClr val="000000"/>
                  </a:solidFill>
                  <a:latin typeface="+mn-lt"/>
                  <a:cs typeface="Trebuchet MS"/>
                </a:rPr>
                <a:t>Total 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[Jun-18 </a:t>
              </a:r>
              <a:r>
                <a:rPr sz="1292" spc="69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292" spc="-37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292" spc="55" dirty="0">
                  <a:solidFill>
                    <a:srgbClr val="000000"/>
                  </a:solidFill>
                  <a:latin typeface="+mn-lt"/>
                  <a:cs typeface="Trebuchet MS"/>
                </a:rPr>
                <a:t>1317.7]</a:t>
              </a:r>
              <a:endParaRPr sz="1292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989" name="object 985">
              <a:extLst>
                <a:ext uri="{FF2B5EF4-FFF2-40B4-BE49-F238E27FC236}">
                  <a16:creationId xmlns:a16="http://schemas.microsoft.com/office/drawing/2014/main" id="{80EA5182-FDA5-40BB-905D-FE32F97BEDDD}"/>
                </a:ext>
              </a:extLst>
            </p:cNvPr>
            <p:cNvSpPr txBox="1"/>
            <p:nvPr/>
          </p:nvSpPr>
          <p:spPr>
            <a:xfrm>
              <a:off x="1589087" y="2095924"/>
              <a:ext cx="4170767" cy="357983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75148">
                <a:lnSpc>
                  <a:spcPts val="1315"/>
                </a:lnSpc>
                <a:spcBef>
                  <a:spcPts val="120"/>
                </a:spcBef>
              </a:pPr>
              <a:r>
                <a:rPr sz="1600" spc="74" dirty="0">
                  <a:solidFill>
                    <a:srgbClr val="000000"/>
                  </a:solidFill>
                  <a:latin typeface="+mn-lt"/>
                  <a:cs typeface="Trebuchet MS"/>
                </a:rPr>
                <a:t>12-month </a:t>
              </a:r>
              <a:r>
                <a:rPr sz="1600" spc="69" dirty="0">
                  <a:solidFill>
                    <a:srgbClr val="000000"/>
                  </a:solidFill>
                  <a:latin typeface="+mn-lt"/>
                  <a:cs typeface="Trebuchet MS"/>
                </a:rPr>
                <a:t>change </a:t>
              </a:r>
              <a:r>
                <a:rPr sz="1600" spc="51" dirty="0">
                  <a:solidFill>
                    <a:srgbClr val="000000"/>
                  </a:solidFill>
                  <a:latin typeface="+mn-lt"/>
                  <a:cs typeface="Trebuchet MS"/>
                </a:rPr>
                <a:t>in </a:t>
              </a:r>
              <a:r>
                <a:rPr sz="1600" spc="69" dirty="0">
                  <a:solidFill>
                    <a:srgbClr val="000000"/>
                  </a:solidFill>
                  <a:latin typeface="+mn-lt"/>
                  <a:cs typeface="Trebuchet MS"/>
                </a:rPr>
                <a:t>QE </a:t>
              </a:r>
              <a:r>
                <a:rPr sz="1600" spc="74" dirty="0">
                  <a:solidFill>
                    <a:srgbClr val="000000"/>
                  </a:solidFill>
                  <a:latin typeface="+mn-lt"/>
                  <a:cs typeface="Trebuchet MS"/>
                </a:rPr>
                <a:t>(US$</a:t>
              </a:r>
              <a:r>
                <a:rPr sz="1600" spc="-254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600" spc="46" dirty="0">
                  <a:solidFill>
                    <a:srgbClr val="000000"/>
                  </a:solidFill>
                  <a:latin typeface="+mn-lt"/>
                  <a:cs typeface="Trebuchet MS"/>
                </a:rPr>
                <a:t>trillions)</a:t>
              </a:r>
              <a:endParaRPr sz="1600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lnSpc>
                  <a:spcPts val="1315"/>
                </a:lnSpc>
              </a:pPr>
              <a:r>
                <a:rPr sz="1290" spc="46" dirty="0">
                  <a:solidFill>
                    <a:srgbClr val="000000"/>
                  </a:solidFill>
                  <a:latin typeface="+mn-lt"/>
                  <a:cs typeface="Trebuchet MS"/>
                </a:rPr>
                <a:t>2.5</a:t>
              </a:r>
              <a:endParaRPr sz="1290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990" name="object 986">
              <a:extLst>
                <a:ext uri="{FF2B5EF4-FFF2-40B4-BE49-F238E27FC236}">
                  <a16:creationId xmlns:a16="http://schemas.microsoft.com/office/drawing/2014/main" id="{30DADF38-F1B1-4A97-A960-A3F146925967}"/>
                </a:ext>
              </a:extLst>
            </p:cNvPr>
            <p:cNvSpPr/>
            <p:nvPr/>
          </p:nvSpPr>
          <p:spPr>
            <a:xfrm>
              <a:off x="8104120" y="2332668"/>
              <a:ext cx="0" cy="3011658"/>
            </a:xfrm>
            <a:custGeom>
              <a:avLst/>
              <a:gdLst/>
              <a:ahLst/>
              <a:cxnLst/>
              <a:rect l="l" t="t" r="r" b="b"/>
              <a:pathLst>
                <a:path h="3262629">
                  <a:moveTo>
                    <a:pt x="0" y="3262594"/>
                  </a:moveTo>
                  <a:lnTo>
                    <a:pt x="0" y="0"/>
                  </a:lnTo>
                </a:path>
              </a:pathLst>
            </a:custGeom>
            <a:ln w="1635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91" name="object 987">
              <a:extLst>
                <a:ext uri="{FF2B5EF4-FFF2-40B4-BE49-F238E27FC236}">
                  <a16:creationId xmlns:a16="http://schemas.microsoft.com/office/drawing/2014/main" id="{6F32625D-D5BE-4EC6-AD2D-47C55B035691}"/>
                </a:ext>
              </a:extLst>
            </p:cNvPr>
            <p:cNvSpPr txBox="1"/>
            <p:nvPr/>
          </p:nvSpPr>
          <p:spPr>
            <a:xfrm>
              <a:off x="8203345" y="2147181"/>
              <a:ext cx="1021678" cy="1515405"/>
            </a:xfrm>
            <a:prstGeom prst="rect">
              <a:avLst/>
            </a:prstGeom>
          </p:spPr>
          <p:txBody>
            <a:bodyPr vert="horz" wrap="square" lIns="0" tIns="12309" rIns="0" bIns="0" rtlCol="0">
              <a:spAutoFit/>
            </a:bodyPr>
            <a:lstStyle/>
            <a:p>
              <a:pPr marL="11723">
                <a:spcBef>
                  <a:spcPts val="97"/>
                </a:spcBef>
              </a:pPr>
              <a:r>
                <a:rPr sz="1600" i="1" spc="28" dirty="0">
                  <a:solidFill>
                    <a:srgbClr val="000000"/>
                  </a:solidFill>
                  <a:latin typeface="+mn-lt"/>
                  <a:cs typeface="Trebuchet MS"/>
                </a:rPr>
                <a:t>Projection</a:t>
              </a:r>
              <a:r>
                <a:rPr lang="en-GB" sz="1600" i="1" spc="28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lang="en-GB" sz="1600" i="1" spc="46" dirty="0">
                  <a:solidFill>
                    <a:srgbClr val="000000"/>
                  </a:solidFill>
                  <a:latin typeface="+mn-lt"/>
                  <a:cs typeface="Trebuchet MS"/>
                </a:rPr>
                <a:t>(a</a:t>
              </a:r>
              <a:r>
                <a:rPr lang="en-GB" sz="1600" i="1" spc="60" dirty="0">
                  <a:solidFill>
                    <a:srgbClr val="000000"/>
                  </a:solidFill>
                  <a:latin typeface="+mn-lt"/>
                  <a:cs typeface="Trebuchet MS"/>
                </a:rPr>
                <a:t>s</a:t>
              </a:r>
              <a:r>
                <a:rPr lang="en-GB" sz="1600" i="1" spc="55" dirty="0">
                  <a:solidFill>
                    <a:srgbClr val="000000"/>
                  </a:solidFill>
                  <a:latin typeface="+mn-lt"/>
                  <a:cs typeface="Trebuchet MS"/>
                </a:rPr>
                <a:t>s</a:t>
              </a:r>
              <a:r>
                <a:rPr lang="en-GB" sz="1600" i="1" spc="78" dirty="0">
                  <a:solidFill>
                    <a:srgbClr val="000000"/>
                  </a:solidFill>
                  <a:latin typeface="+mn-lt"/>
                  <a:cs typeface="Trebuchet MS"/>
                </a:rPr>
                <a:t>u</a:t>
              </a:r>
              <a:r>
                <a:rPr lang="en-GB" sz="1600" i="1" spc="97" dirty="0">
                  <a:solidFill>
                    <a:srgbClr val="000000"/>
                  </a:solidFill>
                  <a:latin typeface="+mn-lt"/>
                  <a:cs typeface="Trebuchet MS"/>
                </a:rPr>
                <a:t>m</a:t>
              </a:r>
              <a:r>
                <a:rPr lang="en-GB" sz="1600" i="1" spc="32" dirty="0">
                  <a:solidFill>
                    <a:srgbClr val="000000"/>
                  </a:solidFill>
                  <a:latin typeface="+mn-lt"/>
                  <a:cs typeface="Trebuchet MS"/>
                </a:rPr>
                <a:t>in</a:t>
              </a:r>
              <a:r>
                <a:rPr lang="en-GB" sz="1600" i="1" spc="46" dirty="0">
                  <a:solidFill>
                    <a:srgbClr val="000000"/>
                  </a:solidFill>
                  <a:latin typeface="+mn-lt"/>
                  <a:cs typeface="Trebuchet MS"/>
                </a:rPr>
                <a:t>g </a:t>
              </a:r>
              <a:r>
                <a:rPr lang="en-GB" sz="1600" i="1" spc="28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lang="en-GB" sz="1600" i="1" spc="46" dirty="0">
                  <a:solidFill>
                    <a:srgbClr val="000000"/>
                  </a:solidFill>
                  <a:latin typeface="+mn-lt"/>
                  <a:cs typeface="Trebuchet MS"/>
                </a:rPr>
                <a:t>constant </a:t>
              </a:r>
              <a:r>
                <a:rPr lang="en-GB" sz="1600" i="1" spc="55" dirty="0">
                  <a:solidFill>
                    <a:srgbClr val="000000"/>
                  </a:solidFill>
                  <a:latin typeface="+mn-lt"/>
                  <a:cs typeface="Trebuchet MS"/>
                </a:rPr>
                <a:t>FX</a:t>
              </a:r>
              <a:r>
                <a:rPr lang="en-GB" sz="1600" i="1" spc="-23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lang="en-GB" sz="1600" i="1" spc="46" dirty="0">
                  <a:solidFill>
                    <a:srgbClr val="000000"/>
                  </a:solidFill>
                  <a:latin typeface="+mn-lt"/>
                  <a:cs typeface="Trebuchet MS"/>
                </a:rPr>
                <a:t>rates)</a:t>
              </a:r>
              <a:endParaRPr lang="en-GB" sz="1600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spcBef>
                  <a:spcPts val="97"/>
                </a:spcBef>
              </a:pPr>
              <a:endParaRPr lang="en-GB" sz="1600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1723">
                <a:spcBef>
                  <a:spcPts val="97"/>
                </a:spcBef>
              </a:pPr>
              <a:endParaRPr sz="1600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</p:grpSp>
      <p:sp>
        <p:nvSpPr>
          <p:cNvPr id="992" name="object 991">
            <a:extLst>
              <a:ext uri="{FF2B5EF4-FFF2-40B4-BE49-F238E27FC236}">
                <a16:creationId xmlns:a16="http://schemas.microsoft.com/office/drawing/2014/main" id="{603970F9-5E08-4257-ABEF-E73789BB06B5}"/>
              </a:ext>
            </a:extLst>
          </p:cNvPr>
          <p:cNvSpPr txBox="1"/>
          <p:nvPr/>
        </p:nvSpPr>
        <p:spPr>
          <a:xfrm>
            <a:off x="475059" y="6791360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000">
                <a:latin typeface="+mn-lt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Source: Thomson Reuters Datastream</a:t>
            </a:r>
          </a:p>
        </p:txBody>
      </p:sp>
      <p:sp>
        <p:nvSpPr>
          <p:cNvPr id="993" name="object 990">
            <a:extLst>
              <a:ext uri="{FF2B5EF4-FFF2-40B4-BE49-F238E27FC236}">
                <a16:creationId xmlns:a16="http://schemas.microsoft.com/office/drawing/2014/main" id="{96BE4DB0-E745-45E3-9808-C537DCAF784F}"/>
              </a:ext>
            </a:extLst>
          </p:cNvPr>
          <p:cNvSpPr txBox="1"/>
          <p:nvPr/>
        </p:nvSpPr>
        <p:spPr>
          <a:xfrm>
            <a:off x="475851" y="1347535"/>
            <a:ext cx="7611550" cy="31961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lang="en-GB" sz="2000" dirty="0">
                <a:solidFill>
                  <a:srgbClr val="000000"/>
                </a:solidFill>
                <a:latin typeface="+mn-lt"/>
                <a:cs typeface="Tahoma"/>
              </a:rPr>
              <a:t>Easing has been a common feature of the period</a:t>
            </a:r>
            <a:endParaRPr sz="2000" dirty="0">
              <a:solidFill>
                <a:srgbClr val="000000"/>
              </a:solidFill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1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C6BF-E8D4-4358-8090-8C9F507B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growth: signs of weakness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2CF4-D2C6-4005-8DBE-488C6C53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FAE0-CC91-4499-A0DD-1AE88E87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A073E-7F8D-4D82-A761-40561BE4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CF6C010-7157-4501-8BFA-881F227005A9}"/>
              </a:ext>
            </a:extLst>
          </p:cNvPr>
          <p:cNvSpPr/>
          <p:nvPr/>
        </p:nvSpPr>
        <p:spPr>
          <a:xfrm>
            <a:off x="410018" y="1274533"/>
            <a:ext cx="8382000" cy="4823810"/>
          </a:xfrm>
          <a:prstGeom prst="rect">
            <a:avLst/>
          </a:prstGeom>
          <a:blipFill>
            <a:blip r:embed="rId2" cstate="print"/>
            <a:stretch>
              <a:fillRect t="-4996"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AF18A0-33B6-4F14-A1CE-4E7F83B189F6}"/>
              </a:ext>
            </a:extLst>
          </p:cNvPr>
          <p:cNvGrpSpPr/>
          <p:nvPr/>
        </p:nvGrpSpPr>
        <p:grpSpPr>
          <a:xfrm>
            <a:off x="559272" y="1306368"/>
            <a:ext cx="8008531" cy="5164042"/>
            <a:chOff x="389777" y="860825"/>
            <a:chExt cx="8008531" cy="5164042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E49B38E-8CC7-410F-9AA9-92893F40ADB8}"/>
                </a:ext>
              </a:extLst>
            </p:cNvPr>
            <p:cNvSpPr/>
            <p:nvPr/>
          </p:nvSpPr>
          <p:spPr>
            <a:xfrm>
              <a:off x="884353" y="5067600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C250E251-9F21-4576-A96F-6606E9740C2F}"/>
                </a:ext>
              </a:extLst>
            </p:cNvPr>
            <p:cNvSpPr/>
            <p:nvPr/>
          </p:nvSpPr>
          <p:spPr>
            <a:xfrm>
              <a:off x="884353" y="4698608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9C5EF633-C034-4FBE-9049-2C0301A08B01}"/>
                </a:ext>
              </a:extLst>
            </p:cNvPr>
            <p:cNvSpPr/>
            <p:nvPr/>
          </p:nvSpPr>
          <p:spPr>
            <a:xfrm>
              <a:off x="884353" y="4329626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ED8569F6-3908-4CAE-A337-248FE6DE973D}"/>
                </a:ext>
              </a:extLst>
            </p:cNvPr>
            <p:cNvSpPr/>
            <p:nvPr/>
          </p:nvSpPr>
          <p:spPr>
            <a:xfrm>
              <a:off x="884353" y="3960645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CECEA26D-1F4B-4A1E-98D2-9BEA5ECE38EF}"/>
                </a:ext>
              </a:extLst>
            </p:cNvPr>
            <p:cNvSpPr/>
            <p:nvPr/>
          </p:nvSpPr>
          <p:spPr>
            <a:xfrm>
              <a:off x="884353" y="3591663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C6A7E7E0-9DE9-4E9B-9AFE-75ACCBE95CF6}"/>
                </a:ext>
              </a:extLst>
            </p:cNvPr>
            <p:cNvSpPr/>
            <p:nvPr/>
          </p:nvSpPr>
          <p:spPr>
            <a:xfrm>
              <a:off x="884353" y="2861721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67F99144-40CE-4D5F-B217-FE2952741BCB}"/>
                </a:ext>
              </a:extLst>
            </p:cNvPr>
            <p:cNvSpPr/>
            <p:nvPr/>
          </p:nvSpPr>
          <p:spPr>
            <a:xfrm>
              <a:off x="884353" y="2492740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1DD2E99C-A6CE-447C-BE6C-3F922FC79659}"/>
                </a:ext>
              </a:extLst>
            </p:cNvPr>
            <p:cNvSpPr/>
            <p:nvPr/>
          </p:nvSpPr>
          <p:spPr>
            <a:xfrm>
              <a:off x="884353" y="2123758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DA4F2394-CB2C-4323-93DE-95D30F13B76D}"/>
                </a:ext>
              </a:extLst>
            </p:cNvPr>
            <p:cNvSpPr/>
            <p:nvPr/>
          </p:nvSpPr>
          <p:spPr>
            <a:xfrm>
              <a:off x="884353" y="1754776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61A9379-8B8F-4785-A9C0-D6EFA45BAF97}"/>
                </a:ext>
              </a:extLst>
            </p:cNvPr>
            <p:cNvSpPr/>
            <p:nvPr/>
          </p:nvSpPr>
          <p:spPr>
            <a:xfrm>
              <a:off x="884353" y="1385795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8A4E4941-DE1B-420B-BBEB-502D43E68976}"/>
                </a:ext>
              </a:extLst>
            </p:cNvPr>
            <p:cNvSpPr/>
            <p:nvPr/>
          </p:nvSpPr>
          <p:spPr>
            <a:xfrm>
              <a:off x="884353" y="1385795"/>
              <a:ext cx="0" cy="3682365"/>
            </a:xfrm>
            <a:custGeom>
              <a:avLst/>
              <a:gdLst/>
              <a:ahLst/>
              <a:cxnLst/>
              <a:rect l="l" t="t" r="r" b="b"/>
              <a:pathLst>
                <a:path h="3682365">
                  <a:moveTo>
                    <a:pt x="0" y="3681805"/>
                  </a:moveTo>
                  <a:lnTo>
                    <a:pt x="0" y="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3D2F4697-6A79-4040-B673-B1DE44E81136}"/>
                </a:ext>
              </a:extLst>
            </p:cNvPr>
            <p:cNvSpPr/>
            <p:nvPr/>
          </p:nvSpPr>
          <p:spPr>
            <a:xfrm>
              <a:off x="815101" y="5067600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A0BD0F9-6C9F-42FE-A09C-6430FE5C42E6}"/>
                </a:ext>
              </a:extLst>
            </p:cNvPr>
            <p:cNvSpPr/>
            <p:nvPr/>
          </p:nvSpPr>
          <p:spPr>
            <a:xfrm>
              <a:off x="815101" y="4698608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04F750C4-C583-445F-858C-625943FF8556}"/>
                </a:ext>
              </a:extLst>
            </p:cNvPr>
            <p:cNvSpPr/>
            <p:nvPr/>
          </p:nvSpPr>
          <p:spPr>
            <a:xfrm>
              <a:off x="815101" y="432962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CBF14C7C-1B90-4544-A0FE-1CED250C5DE4}"/>
                </a:ext>
              </a:extLst>
            </p:cNvPr>
            <p:cNvSpPr/>
            <p:nvPr/>
          </p:nvSpPr>
          <p:spPr>
            <a:xfrm>
              <a:off x="815101" y="3960645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847A38FA-17A2-41D1-84E4-3155E81BCCB1}"/>
                </a:ext>
              </a:extLst>
            </p:cNvPr>
            <p:cNvSpPr/>
            <p:nvPr/>
          </p:nvSpPr>
          <p:spPr>
            <a:xfrm>
              <a:off x="815101" y="3591663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C017126-DA7B-4478-AEA3-5554C5A72857}"/>
                </a:ext>
              </a:extLst>
            </p:cNvPr>
            <p:cNvSpPr/>
            <p:nvPr/>
          </p:nvSpPr>
          <p:spPr>
            <a:xfrm>
              <a:off x="815101" y="3222681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8FE77175-FACD-4BB4-A3DC-788E3BFE7083}"/>
                </a:ext>
              </a:extLst>
            </p:cNvPr>
            <p:cNvSpPr/>
            <p:nvPr/>
          </p:nvSpPr>
          <p:spPr>
            <a:xfrm>
              <a:off x="815101" y="2861721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055158E1-1E82-4BB2-98C7-F34C175ADAEB}"/>
                </a:ext>
              </a:extLst>
            </p:cNvPr>
            <p:cNvSpPr/>
            <p:nvPr/>
          </p:nvSpPr>
          <p:spPr>
            <a:xfrm>
              <a:off x="815101" y="2492740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2ED07C85-320D-4EBA-9309-7D27186304ED}"/>
                </a:ext>
              </a:extLst>
            </p:cNvPr>
            <p:cNvSpPr/>
            <p:nvPr/>
          </p:nvSpPr>
          <p:spPr>
            <a:xfrm>
              <a:off x="815101" y="2123758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AE7B90C3-99F5-4CC8-919E-1EC59BCAFEDF}"/>
                </a:ext>
              </a:extLst>
            </p:cNvPr>
            <p:cNvSpPr/>
            <p:nvPr/>
          </p:nvSpPr>
          <p:spPr>
            <a:xfrm>
              <a:off x="815101" y="1754776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D8238FFA-D08C-4D2A-AE6F-D4F868738446}"/>
                </a:ext>
              </a:extLst>
            </p:cNvPr>
            <p:cNvSpPr/>
            <p:nvPr/>
          </p:nvSpPr>
          <p:spPr>
            <a:xfrm>
              <a:off x="815101" y="1385795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69251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51C002C2-0395-49DE-9D3D-F50192203F69}"/>
                </a:ext>
              </a:extLst>
            </p:cNvPr>
            <p:cNvSpPr/>
            <p:nvPr/>
          </p:nvSpPr>
          <p:spPr>
            <a:xfrm>
              <a:off x="884353" y="3222682"/>
              <a:ext cx="7513955" cy="0"/>
            </a:xfrm>
            <a:custGeom>
              <a:avLst/>
              <a:gdLst/>
              <a:ahLst/>
              <a:cxnLst/>
              <a:rect l="l" t="t" r="r" b="b"/>
              <a:pathLst>
                <a:path w="7513955">
                  <a:moveTo>
                    <a:pt x="0" y="0"/>
                  </a:moveTo>
                  <a:lnTo>
                    <a:pt x="7513854" y="0"/>
                  </a:lnTo>
                </a:path>
              </a:pathLst>
            </a:custGeom>
            <a:ln w="803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59D9BE1-FEC0-411C-BF3D-ECBBC10BD506}"/>
                </a:ext>
              </a:extLst>
            </p:cNvPr>
            <p:cNvSpPr/>
            <p:nvPr/>
          </p:nvSpPr>
          <p:spPr>
            <a:xfrm>
              <a:off x="884353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05E11C09-5F75-45C3-8C52-B49BF991BABB}"/>
                </a:ext>
              </a:extLst>
            </p:cNvPr>
            <p:cNvSpPr/>
            <p:nvPr/>
          </p:nvSpPr>
          <p:spPr>
            <a:xfrm>
              <a:off x="1429709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FCA6897B-0AF9-46E9-84AB-7670A2C715A2}"/>
                </a:ext>
              </a:extLst>
            </p:cNvPr>
            <p:cNvSpPr/>
            <p:nvPr/>
          </p:nvSpPr>
          <p:spPr>
            <a:xfrm>
              <a:off x="1983780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9DC6F260-2BE3-4EE0-B4B6-C2B3208264CB}"/>
                </a:ext>
              </a:extLst>
            </p:cNvPr>
            <p:cNvSpPr/>
            <p:nvPr/>
          </p:nvSpPr>
          <p:spPr>
            <a:xfrm>
              <a:off x="2529136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DD230E39-05B4-4963-9AF9-BF1752FFA148}"/>
                </a:ext>
              </a:extLst>
            </p:cNvPr>
            <p:cNvSpPr/>
            <p:nvPr/>
          </p:nvSpPr>
          <p:spPr>
            <a:xfrm>
              <a:off x="3083149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F62360AE-62AC-4952-AE38-E9F656ED6094}"/>
                </a:ext>
              </a:extLst>
            </p:cNvPr>
            <p:cNvSpPr/>
            <p:nvPr/>
          </p:nvSpPr>
          <p:spPr>
            <a:xfrm>
              <a:off x="3637161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6728C3A7-CF43-436F-911C-427E0207D546}"/>
                </a:ext>
              </a:extLst>
            </p:cNvPr>
            <p:cNvSpPr/>
            <p:nvPr/>
          </p:nvSpPr>
          <p:spPr>
            <a:xfrm>
              <a:off x="4182518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FF0B2220-6916-4FF4-9A93-5B7AC616260C}"/>
                </a:ext>
              </a:extLst>
            </p:cNvPr>
            <p:cNvSpPr/>
            <p:nvPr/>
          </p:nvSpPr>
          <p:spPr>
            <a:xfrm>
              <a:off x="4736530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4D7540B1-97D7-457F-B333-2ED6BE987933}"/>
                </a:ext>
              </a:extLst>
            </p:cNvPr>
            <p:cNvSpPr/>
            <p:nvPr/>
          </p:nvSpPr>
          <p:spPr>
            <a:xfrm>
              <a:off x="5281886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BB4BE372-D72F-4F48-BD64-1FF8CE4295E9}"/>
                </a:ext>
              </a:extLst>
            </p:cNvPr>
            <p:cNvSpPr/>
            <p:nvPr/>
          </p:nvSpPr>
          <p:spPr>
            <a:xfrm>
              <a:off x="5835899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6737F49A-8E8C-47A9-801D-464BFCA0CF02}"/>
                </a:ext>
              </a:extLst>
            </p:cNvPr>
            <p:cNvSpPr/>
            <p:nvPr/>
          </p:nvSpPr>
          <p:spPr>
            <a:xfrm>
              <a:off x="6381256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267DBAB9-07F8-4B2F-9B87-C4D7C7C00F6A}"/>
                </a:ext>
              </a:extLst>
            </p:cNvPr>
            <p:cNvSpPr/>
            <p:nvPr/>
          </p:nvSpPr>
          <p:spPr>
            <a:xfrm>
              <a:off x="6935269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4D0605D3-F358-4176-9D1F-592BACC21C36}"/>
                </a:ext>
              </a:extLst>
            </p:cNvPr>
            <p:cNvSpPr/>
            <p:nvPr/>
          </p:nvSpPr>
          <p:spPr>
            <a:xfrm>
              <a:off x="7480624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7C7C7673-EA50-4025-920F-604CE9ECC630}"/>
                </a:ext>
              </a:extLst>
            </p:cNvPr>
            <p:cNvSpPr/>
            <p:nvPr/>
          </p:nvSpPr>
          <p:spPr>
            <a:xfrm>
              <a:off x="8034637" y="3222682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170"/>
                  </a:lnTo>
                </a:path>
              </a:pathLst>
            </a:custGeom>
            <a:ln w="8667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DD7F2F2E-48FF-4792-BBF4-BC7CC9B9E86A}"/>
                </a:ext>
              </a:extLst>
            </p:cNvPr>
            <p:cNvSpPr/>
            <p:nvPr/>
          </p:nvSpPr>
          <p:spPr>
            <a:xfrm>
              <a:off x="880025" y="1381795"/>
              <a:ext cx="5081905" cy="2767965"/>
            </a:xfrm>
            <a:custGeom>
              <a:avLst/>
              <a:gdLst/>
              <a:ahLst/>
              <a:cxnLst/>
              <a:rect l="l" t="t" r="r" b="b"/>
              <a:pathLst>
                <a:path w="5081905" h="2767965">
                  <a:moveTo>
                    <a:pt x="0" y="1759389"/>
                  </a:moveTo>
                  <a:lnTo>
                    <a:pt x="17312" y="1732652"/>
                  </a:lnTo>
                  <a:lnTo>
                    <a:pt x="34625" y="1716609"/>
                  </a:lnTo>
                  <a:lnTo>
                    <a:pt x="60595" y="1684524"/>
                  </a:lnTo>
                  <a:lnTo>
                    <a:pt x="86564" y="1652438"/>
                  </a:lnTo>
                  <a:lnTo>
                    <a:pt x="103877" y="1620353"/>
                  </a:lnTo>
                  <a:lnTo>
                    <a:pt x="129846" y="1580246"/>
                  </a:lnTo>
                  <a:lnTo>
                    <a:pt x="147159" y="1548161"/>
                  </a:lnTo>
                  <a:lnTo>
                    <a:pt x="173128" y="1524097"/>
                  </a:lnTo>
                  <a:lnTo>
                    <a:pt x="199098" y="1500033"/>
                  </a:lnTo>
                  <a:lnTo>
                    <a:pt x="216411" y="1475969"/>
                  </a:lnTo>
                  <a:lnTo>
                    <a:pt x="242380" y="1459926"/>
                  </a:lnTo>
                  <a:lnTo>
                    <a:pt x="268349" y="1443883"/>
                  </a:lnTo>
                  <a:lnTo>
                    <a:pt x="285662" y="1411798"/>
                  </a:lnTo>
                  <a:lnTo>
                    <a:pt x="311632" y="1387734"/>
                  </a:lnTo>
                  <a:lnTo>
                    <a:pt x="337601" y="1355649"/>
                  </a:lnTo>
                  <a:lnTo>
                    <a:pt x="354914" y="1339606"/>
                  </a:lnTo>
                  <a:lnTo>
                    <a:pt x="380883" y="1323563"/>
                  </a:lnTo>
                  <a:lnTo>
                    <a:pt x="406853" y="1307521"/>
                  </a:lnTo>
                  <a:lnTo>
                    <a:pt x="424165" y="1291478"/>
                  </a:lnTo>
                  <a:lnTo>
                    <a:pt x="450135" y="1267414"/>
                  </a:lnTo>
                  <a:lnTo>
                    <a:pt x="476104" y="1243350"/>
                  </a:lnTo>
                  <a:lnTo>
                    <a:pt x="493417" y="1211264"/>
                  </a:lnTo>
                  <a:lnTo>
                    <a:pt x="519386" y="1179179"/>
                  </a:lnTo>
                  <a:lnTo>
                    <a:pt x="536699" y="1131051"/>
                  </a:lnTo>
                  <a:lnTo>
                    <a:pt x="562669" y="1098966"/>
                  </a:lnTo>
                  <a:lnTo>
                    <a:pt x="588638" y="1066880"/>
                  </a:lnTo>
                  <a:lnTo>
                    <a:pt x="631920" y="986667"/>
                  </a:lnTo>
                  <a:lnTo>
                    <a:pt x="657890" y="930518"/>
                  </a:lnTo>
                  <a:lnTo>
                    <a:pt x="675202" y="874368"/>
                  </a:lnTo>
                  <a:lnTo>
                    <a:pt x="701172" y="818219"/>
                  </a:lnTo>
                  <a:lnTo>
                    <a:pt x="727141" y="754048"/>
                  </a:lnTo>
                  <a:lnTo>
                    <a:pt x="744454" y="705920"/>
                  </a:lnTo>
                  <a:lnTo>
                    <a:pt x="770423" y="665813"/>
                  </a:lnTo>
                  <a:lnTo>
                    <a:pt x="796393" y="633728"/>
                  </a:lnTo>
                  <a:lnTo>
                    <a:pt x="813706" y="609664"/>
                  </a:lnTo>
                  <a:lnTo>
                    <a:pt x="839675" y="601643"/>
                  </a:lnTo>
                  <a:lnTo>
                    <a:pt x="882957" y="625707"/>
                  </a:lnTo>
                  <a:lnTo>
                    <a:pt x="908927" y="657792"/>
                  </a:lnTo>
                  <a:lnTo>
                    <a:pt x="934896" y="721963"/>
                  </a:lnTo>
                  <a:lnTo>
                    <a:pt x="952209" y="786133"/>
                  </a:lnTo>
                  <a:lnTo>
                    <a:pt x="978178" y="858325"/>
                  </a:lnTo>
                  <a:lnTo>
                    <a:pt x="995491" y="938539"/>
                  </a:lnTo>
                  <a:lnTo>
                    <a:pt x="1021460" y="1026774"/>
                  </a:lnTo>
                  <a:lnTo>
                    <a:pt x="1047430" y="1106987"/>
                  </a:lnTo>
                  <a:lnTo>
                    <a:pt x="1064743" y="1195222"/>
                  </a:lnTo>
                  <a:lnTo>
                    <a:pt x="1090712" y="1283456"/>
                  </a:lnTo>
                  <a:lnTo>
                    <a:pt x="1116681" y="1363670"/>
                  </a:lnTo>
                  <a:lnTo>
                    <a:pt x="1133994" y="1427841"/>
                  </a:lnTo>
                  <a:lnTo>
                    <a:pt x="1159964" y="1492011"/>
                  </a:lnTo>
                  <a:lnTo>
                    <a:pt x="1185933" y="1540139"/>
                  </a:lnTo>
                  <a:lnTo>
                    <a:pt x="1203246" y="1572225"/>
                  </a:lnTo>
                  <a:lnTo>
                    <a:pt x="1229215" y="1588267"/>
                  </a:lnTo>
                  <a:lnTo>
                    <a:pt x="1255184" y="1580246"/>
                  </a:lnTo>
                  <a:lnTo>
                    <a:pt x="1272497" y="1564203"/>
                  </a:lnTo>
                  <a:lnTo>
                    <a:pt x="1298467" y="1532118"/>
                  </a:lnTo>
                  <a:lnTo>
                    <a:pt x="1324436" y="1483990"/>
                  </a:lnTo>
                  <a:lnTo>
                    <a:pt x="1341749" y="1419819"/>
                  </a:lnTo>
                  <a:lnTo>
                    <a:pt x="1367718" y="1355649"/>
                  </a:lnTo>
                  <a:lnTo>
                    <a:pt x="1385031" y="1275435"/>
                  </a:lnTo>
                  <a:lnTo>
                    <a:pt x="1411001" y="1187200"/>
                  </a:lnTo>
                  <a:lnTo>
                    <a:pt x="1436970" y="1098966"/>
                  </a:lnTo>
                  <a:lnTo>
                    <a:pt x="1454283" y="1010731"/>
                  </a:lnTo>
                  <a:lnTo>
                    <a:pt x="1480252" y="922496"/>
                  </a:lnTo>
                  <a:lnTo>
                    <a:pt x="1506221" y="850304"/>
                  </a:lnTo>
                  <a:lnTo>
                    <a:pt x="1523534" y="786133"/>
                  </a:lnTo>
                  <a:lnTo>
                    <a:pt x="1549504" y="729984"/>
                  </a:lnTo>
                  <a:lnTo>
                    <a:pt x="1575473" y="697899"/>
                  </a:lnTo>
                  <a:lnTo>
                    <a:pt x="1592786" y="673835"/>
                  </a:lnTo>
                  <a:lnTo>
                    <a:pt x="1618755" y="673835"/>
                  </a:lnTo>
                  <a:lnTo>
                    <a:pt x="1644725" y="697899"/>
                  </a:lnTo>
                  <a:lnTo>
                    <a:pt x="1662038" y="729984"/>
                  </a:lnTo>
                  <a:lnTo>
                    <a:pt x="1688007" y="778112"/>
                  </a:lnTo>
                  <a:lnTo>
                    <a:pt x="1713976" y="842283"/>
                  </a:lnTo>
                  <a:lnTo>
                    <a:pt x="1731289" y="914475"/>
                  </a:lnTo>
                  <a:lnTo>
                    <a:pt x="1757258" y="994688"/>
                  </a:lnTo>
                  <a:lnTo>
                    <a:pt x="1774571" y="1082923"/>
                  </a:lnTo>
                  <a:lnTo>
                    <a:pt x="1800541" y="1171158"/>
                  </a:lnTo>
                  <a:lnTo>
                    <a:pt x="1826510" y="1259392"/>
                  </a:lnTo>
                  <a:lnTo>
                    <a:pt x="1843823" y="1339606"/>
                  </a:lnTo>
                  <a:lnTo>
                    <a:pt x="1869792" y="1411798"/>
                  </a:lnTo>
                  <a:lnTo>
                    <a:pt x="1895762" y="1467947"/>
                  </a:lnTo>
                  <a:lnTo>
                    <a:pt x="1913075" y="1516075"/>
                  </a:lnTo>
                  <a:lnTo>
                    <a:pt x="1939044" y="1540139"/>
                  </a:lnTo>
                  <a:lnTo>
                    <a:pt x="1965013" y="1556182"/>
                  </a:lnTo>
                  <a:lnTo>
                    <a:pt x="1982326" y="1540139"/>
                  </a:lnTo>
                  <a:lnTo>
                    <a:pt x="2008295" y="1516075"/>
                  </a:lnTo>
                  <a:lnTo>
                    <a:pt x="2034265" y="1459926"/>
                  </a:lnTo>
                  <a:lnTo>
                    <a:pt x="2051578" y="1395755"/>
                  </a:lnTo>
                  <a:lnTo>
                    <a:pt x="2077547" y="1299499"/>
                  </a:lnTo>
                  <a:lnTo>
                    <a:pt x="2103516" y="1195222"/>
                  </a:lnTo>
                  <a:lnTo>
                    <a:pt x="2120829" y="1082923"/>
                  </a:lnTo>
                  <a:lnTo>
                    <a:pt x="2146799" y="962603"/>
                  </a:lnTo>
                  <a:lnTo>
                    <a:pt x="2164112" y="842283"/>
                  </a:lnTo>
                  <a:lnTo>
                    <a:pt x="2190081" y="713941"/>
                  </a:lnTo>
                  <a:lnTo>
                    <a:pt x="2216050" y="601643"/>
                  </a:lnTo>
                  <a:lnTo>
                    <a:pt x="2233363" y="497365"/>
                  </a:lnTo>
                  <a:lnTo>
                    <a:pt x="2259332" y="401109"/>
                  </a:lnTo>
                  <a:lnTo>
                    <a:pt x="2285302" y="320896"/>
                  </a:lnTo>
                  <a:lnTo>
                    <a:pt x="2302615" y="280789"/>
                  </a:lnTo>
                  <a:lnTo>
                    <a:pt x="2328584" y="256725"/>
                  </a:lnTo>
                  <a:lnTo>
                    <a:pt x="2354553" y="272768"/>
                  </a:lnTo>
                  <a:lnTo>
                    <a:pt x="2371866" y="312874"/>
                  </a:lnTo>
                  <a:lnTo>
                    <a:pt x="2397836" y="385066"/>
                  </a:lnTo>
                  <a:lnTo>
                    <a:pt x="2423805" y="473301"/>
                  </a:lnTo>
                  <a:lnTo>
                    <a:pt x="2441118" y="593621"/>
                  </a:lnTo>
                  <a:lnTo>
                    <a:pt x="2467087" y="729984"/>
                  </a:lnTo>
                  <a:lnTo>
                    <a:pt x="2493057" y="874368"/>
                  </a:lnTo>
                  <a:lnTo>
                    <a:pt x="2510369" y="1034795"/>
                  </a:lnTo>
                  <a:lnTo>
                    <a:pt x="2536339" y="1203243"/>
                  </a:lnTo>
                  <a:lnTo>
                    <a:pt x="2562308" y="1371691"/>
                  </a:lnTo>
                  <a:lnTo>
                    <a:pt x="2579621" y="1532118"/>
                  </a:lnTo>
                  <a:lnTo>
                    <a:pt x="2605590" y="1668481"/>
                  </a:lnTo>
                  <a:lnTo>
                    <a:pt x="2622903" y="1796822"/>
                  </a:lnTo>
                  <a:lnTo>
                    <a:pt x="2648873" y="1909121"/>
                  </a:lnTo>
                  <a:lnTo>
                    <a:pt x="2674842" y="1981313"/>
                  </a:lnTo>
                  <a:lnTo>
                    <a:pt x="2692155" y="2037462"/>
                  </a:lnTo>
                  <a:lnTo>
                    <a:pt x="2718124" y="2069548"/>
                  </a:lnTo>
                  <a:lnTo>
                    <a:pt x="2744094" y="2077569"/>
                  </a:lnTo>
                  <a:lnTo>
                    <a:pt x="2761407" y="2061527"/>
                  </a:lnTo>
                  <a:lnTo>
                    <a:pt x="2787376" y="2029441"/>
                  </a:lnTo>
                  <a:lnTo>
                    <a:pt x="2813345" y="1973292"/>
                  </a:lnTo>
                  <a:lnTo>
                    <a:pt x="2830658" y="1901100"/>
                  </a:lnTo>
                  <a:lnTo>
                    <a:pt x="2856627" y="1828908"/>
                  </a:lnTo>
                  <a:lnTo>
                    <a:pt x="2882597" y="1740673"/>
                  </a:lnTo>
                  <a:lnTo>
                    <a:pt x="2899910" y="1652438"/>
                  </a:lnTo>
                  <a:lnTo>
                    <a:pt x="2925879" y="1564203"/>
                  </a:lnTo>
                  <a:lnTo>
                    <a:pt x="2951848" y="1475969"/>
                  </a:lnTo>
                  <a:lnTo>
                    <a:pt x="2969161" y="1395755"/>
                  </a:lnTo>
                  <a:lnTo>
                    <a:pt x="2995131" y="1323563"/>
                  </a:lnTo>
                  <a:lnTo>
                    <a:pt x="3012444" y="1259392"/>
                  </a:lnTo>
                  <a:lnTo>
                    <a:pt x="3038413" y="1203243"/>
                  </a:lnTo>
                  <a:lnTo>
                    <a:pt x="3064382" y="1155115"/>
                  </a:lnTo>
                  <a:lnTo>
                    <a:pt x="3081695" y="1106987"/>
                  </a:lnTo>
                  <a:lnTo>
                    <a:pt x="3107664" y="1074902"/>
                  </a:lnTo>
                  <a:lnTo>
                    <a:pt x="3133634" y="1042816"/>
                  </a:lnTo>
                  <a:lnTo>
                    <a:pt x="3150947" y="1018752"/>
                  </a:lnTo>
                  <a:lnTo>
                    <a:pt x="3176916" y="986667"/>
                  </a:lnTo>
                  <a:lnTo>
                    <a:pt x="3202885" y="970624"/>
                  </a:lnTo>
                  <a:lnTo>
                    <a:pt x="3220198" y="946560"/>
                  </a:lnTo>
                  <a:lnTo>
                    <a:pt x="3246168" y="914475"/>
                  </a:lnTo>
                  <a:lnTo>
                    <a:pt x="3272137" y="882389"/>
                  </a:lnTo>
                  <a:lnTo>
                    <a:pt x="3289450" y="842283"/>
                  </a:lnTo>
                  <a:lnTo>
                    <a:pt x="3315419" y="810197"/>
                  </a:lnTo>
                  <a:lnTo>
                    <a:pt x="3341389" y="778112"/>
                  </a:lnTo>
                  <a:lnTo>
                    <a:pt x="3358701" y="746027"/>
                  </a:lnTo>
                  <a:lnTo>
                    <a:pt x="3384671" y="713941"/>
                  </a:lnTo>
                  <a:lnTo>
                    <a:pt x="3401984" y="681856"/>
                  </a:lnTo>
                  <a:lnTo>
                    <a:pt x="3427953" y="657792"/>
                  </a:lnTo>
                  <a:lnTo>
                    <a:pt x="3453922" y="641749"/>
                  </a:lnTo>
                  <a:lnTo>
                    <a:pt x="3471235" y="625707"/>
                  </a:lnTo>
                  <a:lnTo>
                    <a:pt x="3497205" y="625707"/>
                  </a:lnTo>
                  <a:lnTo>
                    <a:pt x="3523174" y="633728"/>
                  </a:lnTo>
                  <a:lnTo>
                    <a:pt x="3540487" y="649771"/>
                  </a:lnTo>
                  <a:lnTo>
                    <a:pt x="3566456" y="665813"/>
                  </a:lnTo>
                  <a:lnTo>
                    <a:pt x="3592426" y="697899"/>
                  </a:lnTo>
                  <a:lnTo>
                    <a:pt x="3609738" y="738005"/>
                  </a:lnTo>
                  <a:lnTo>
                    <a:pt x="3635708" y="786133"/>
                  </a:lnTo>
                  <a:lnTo>
                    <a:pt x="3661677" y="826240"/>
                  </a:lnTo>
                  <a:lnTo>
                    <a:pt x="3678990" y="866347"/>
                  </a:lnTo>
                  <a:lnTo>
                    <a:pt x="3704959" y="906453"/>
                  </a:lnTo>
                  <a:lnTo>
                    <a:pt x="3730929" y="946560"/>
                  </a:lnTo>
                  <a:lnTo>
                    <a:pt x="3748242" y="986667"/>
                  </a:lnTo>
                  <a:lnTo>
                    <a:pt x="3774211" y="1018752"/>
                  </a:lnTo>
                  <a:lnTo>
                    <a:pt x="3800180" y="1058859"/>
                  </a:lnTo>
                  <a:lnTo>
                    <a:pt x="3817493" y="1074902"/>
                  </a:lnTo>
                  <a:lnTo>
                    <a:pt x="3843463" y="1098966"/>
                  </a:lnTo>
                  <a:lnTo>
                    <a:pt x="3860775" y="1098966"/>
                  </a:lnTo>
                  <a:lnTo>
                    <a:pt x="3886745" y="1098966"/>
                  </a:lnTo>
                  <a:lnTo>
                    <a:pt x="3912714" y="1082923"/>
                  </a:lnTo>
                  <a:lnTo>
                    <a:pt x="3930027" y="1074902"/>
                  </a:lnTo>
                  <a:lnTo>
                    <a:pt x="3955996" y="1050838"/>
                  </a:lnTo>
                  <a:lnTo>
                    <a:pt x="3981966" y="1026774"/>
                  </a:lnTo>
                  <a:lnTo>
                    <a:pt x="3999279" y="994688"/>
                  </a:lnTo>
                  <a:lnTo>
                    <a:pt x="4025248" y="962603"/>
                  </a:lnTo>
                  <a:lnTo>
                    <a:pt x="4051217" y="930518"/>
                  </a:lnTo>
                  <a:lnTo>
                    <a:pt x="4068530" y="906453"/>
                  </a:lnTo>
                  <a:lnTo>
                    <a:pt x="4094500" y="890411"/>
                  </a:lnTo>
                  <a:lnTo>
                    <a:pt x="4120469" y="890411"/>
                  </a:lnTo>
                  <a:lnTo>
                    <a:pt x="4137782" y="898432"/>
                  </a:lnTo>
                  <a:lnTo>
                    <a:pt x="4163751" y="898432"/>
                  </a:lnTo>
                  <a:lnTo>
                    <a:pt x="4189720" y="898432"/>
                  </a:lnTo>
                  <a:lnTo>
                    <a:pt x="4207033" y="906453"/>
                  </a:lnTo>
                  <a:lnTo>
                    <a:pt x="4233003" y="914475"/>
                  </a:lnTo>
                  <a:lnTo>
                    <a:pt x="4250316" y="922496"/>
                  </a:lnTo>
                  <a:lnTo>
                    <a:pt x="4276285" y="946560"/>
                  </a:lnTo>
                  <a:lnTo>
                    <a:pt x="4302254" y="962603"/>
                  </a:lnTo>
                  <a:lnTo>
                    <a:pt x="4319567" y="994688"/>
                  </a:lnTo>
                  <a:lnTo>
                    <a:pt x="4345537" y="1026774"/>
                  </a:lnTo>
                  <a:lnTo>
                    <a:pt x="4371506" y="1066880"/>
                  </a:lnTo>
                  <a:lnTo>
                    <a:pt x="4388819" y="1115008"/>
                  </a:lnTo>
                  <a:lnTo>
                    <a:pt x="4414788" y="1171158"/>
                  </a:lnTo>
                  <a:lnTo>
                    <a:pt x="4440757" y="1243350"/>
                  </a:lnTo>
                  <a:lnTo>
                    <a:pt x="4458070" y="1331585"/>
                  </a:lnTo>
                  <a:lnTo>
                    <a:pt x="4484040" y="1435862"/>
                  </a:lnTo>
                  <a:lnTo>
                    <a:pt x="4510009" y="1556182"/>
                  </a:lnTo>
                  <a:lnTo>
                    <a:pt x="4527322" y="1692545"/>
                  </a:lnTo>
                  <a:lnTo>
                    <a:pt x="4553291" y="1836929"/>
                  </a:lnTo>
                  <a:lnTo>
                    <a:pt x="4579261" y="1981313"/>
                  </a:lnTo>
                  <a:lnTo>
                    <a:pt x="4596574" y="2133719"/>
                  </a:lnTo>
                  <a:lnTo>
                    <a:pt x="4622543" y="2270081"/>
                  </a:lnTo>
                  <a:lnTo>
                    <a:pt x="4639856" y="2406444"/>
                  </a:lnTo>
                  <a:lnTo>
                    <a:pt x="4665825" y="2518743"/>
                  </a:lnTo>
                  <a:lnTo>
                    <a:pt x="4691795" y="2623020"/>
                  </a:lnTo>
                  <a:lnTo>
                    <a:pt x="4709107" y="2703234"/>
                  </a:lnTo>
                  <a:lnTo>
                    <a:pt x="4735077" y="2751362"/>
                  </a:lnTo>
                  <a:lnTo>
                    <a:pt x="4761046" y="2767404"/>
                  </a:lnTo>
                  <a:lnTo>
                    <a:pt x="4778359" y="2751362"/>
                  </a:lnTo>
                  <a:lnTo>
                    <a:pt x="4804328" y="2695212"/>
                  </a:lnTo>
                  <a:lnTo>
                    <a:pt x="4830298" y="2598956"/>
                  </a:lnTo>
                  <a:lnTo>
                    <a:pt x="4847611" y="2470615"/>
                  </a:lnTo>
                  <a:lnTo>
                    <a:pt x="4873580" y="2302167"/>
                  </a:lnTo>
                  <a:lnTo>
                    <a:pt x="4899549" y="2101633"/>
                  </a:lnTo>
                  <a:lnTo>
                    <a:pt x="4916862" y="1869014"/>
                  </a:lnTo>
                  <a:lnTo>
                    <a:pt x="4942831" y="1620353"/>
                  </a:lnTo>
                  <a:lnTo>
                    <a:pt x="4968801" y="1339606"/>
                  </a:lnTo>
                  <a:lnTo>
                    <a:pt x="4986114" y="1058859"/>
                  </a:lnTo>
                  <a:lnTo>
                    <a:pt x="5012083" y="770091"/>
                  </a:lnTo>
                  <a:lnTo>
                    <a:pt x="5038052" y="497365"/>
                  </a:lnTo>
                  <a:lnTo>
                    <a:pt x="5055365" y="232661"/>
                  </a:lnTo>
                  <a:lnTo>
                    <a:pt x="5081335" y="42"/>
                  </a:lnTo>
                </a:path>
              </a:pathLst>
            </a:custGeom>
            <a:ln w="32666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C623C8B9-3914-4034-A690-A7239E3E68D0}"/>
                </a:ext>
              </a:extLst>
            </p:cNvPr>
            <p:cNvSpPr/>
            <p:nvPr/>
          </p:nvSpPr>
          <p:spPr>
            <a:xfrm>
              <a:off x="6203358" y="1381795"/>
              <a:ext cx="2095500" cy="2101850"/>
            </a:xfrm>
            <a:custGeom>
              <a:avLst/>
              <a:gdLst/>
              <a:ahLst/>
              <a:cxnLst/>
              <a:rect l="l" t="t" r="r" b="b"/>
              <a:pathLst>
                <a:path w="2095500" h="2101850">
                  <a:moveTo>
                    <a:pt x="0" y="0"/>
                  </a:moveTo>
                  <a:lnTo>
                    <a:pt x="9038" y="64213"/>
                  </a:lnTo>
                  <a:lnTo>
                    <a:pt x="35008" y="256725"/>
                  </a:lnTo>
                  <a:lnTo>
                    <a:pt x="52321" y="457258"/>
                  </a:lnTo>
                  <a:lnTo>
                    <a:pt x="78290" y="657792"/>
                  </a:lnTo>
                  <a:lnTo>
                    <a:pt x="104259" y="850304"/>
                  </a:lnTo>
                  <a:lnTo>
                    <a:pt x="121572" y="1034795"/>
                  </a:lnTo>
                  <a:lnTo>
                    <a:pt x="147541" y="1211264"/>
                  </a:lnTo>
                  <a:lnTo>
                    <a:pt x="164854" y="1379713"/>
                  </a:lnTo>
                  <a:lnTo>
                    <a:pt x="190824" y="1524097"/>
                  </a:lnTo>
                  <a:lnTo>
                    <a:pt x="216793" y="1652438"/>
                  </a:lnTo>
                  <a:lnTo>
                    <a:pt x="234106" y="1748694"/>
                  </a:lnTo>
                  <a:lnTo>
                    <a:pt x="260075" y="1820886"/>
                  </a:lnTo>
                  <a:lnTo>
                    <a:pt x="286045" y="1869014"/>
                  </a:lnTo>
                  <a:lnTo>
                    <a:pt x="303358" y="1885057"/>
                  </a:lnTo>
                  <a:lnTo>
                    <a:pt x="329327" y="1885057"/>
                  </a:lnTo>
                  <a:lnTo>
                    <a:pt x="355296" y="1860993"/>
                  </a:lnTo>
                  <a:lnTo>
                    <a:pt x="372609" y="1828908"/>
                  </a:lnTo>
                  <a:lnTo>
                    <a:pt x="398579" y="1780780"/>
                  </a:lnTo>
                  <a:lnTo>
                    <a:pt x="424548" y="1724630"/>
                  </a:lnTo>
                  <a:lnTo>
                    <a:pt x="441861" y="1660459"/>
                  </a:lnTo>
                  <a:lnTo>
                    <a:pt x="467830" y="1596289"/>
                  </a:lnTo>
                  <a:lnTo>
                    <a:pt x="493799" y="1524097"/>
                  </a:lnTo>
                  <a:lnTo>
                    <a:pt x="511112" y="1459926"/>
                  </a:lnTo>
                  <a:lnTo>
                    <a:pt x="537082" y="1387734"/>
                  </a:lnTo>
                  <a:lnTo>
                    <a:pt x="554395" y="1315542"/>
                  </a:lnTo>
                  <a:lnTo>
                    <a:pt x="580364" y="1251371"/>
                  </a:lnTo>
                  <a:lnTo>
                    <a:pt x="606333" y="1187200"/>
                  </a:lnTo>
                  <a:lnTo>
                    <a:pt x="623646" y="1139072"/>
                  </a:lnTo>
                  <a:lnTo>
                    <a:pt x="649615" y="1074902"/>
                  </a:lnTo>
                  <a:lnTo>
                    <a:pt x="675585" y="1026774"/>
                  </a:lnTo>
                  <a:lnTo>
                    <a:pt x="692898" y="978646"/>
                  </a:lnTo>
                  <a:lnTo>
                    <a:pt x="718867" y="930518"/>
                  </a:lnTo>
                  <a:lnTo>
                    <a:pt x="744836" y="890411"/>
                  </a:lnTo>
                  <a:lnTo>
                    <a:pt x="762149" y="850304"/>
                  </a:lnTo>
                  <a:lnTo>
                    <a:pt x="788119" y="826240"/>
                  </a:lnTo>
                  <a:lnTo>
                    <a:pt x="814088" y="802176"/>
                  </a:lnTo>
                  <a:lnTo>
                    <a:pt x="831401" y="794155"/>
                  </a:lnTo>
                  <a:lnTo>
                    <a:pt x="857370" y="794155"/>
                  </a:lnTo>
                  <a:lnTo>
                    <a:pt x="883340" y="802176"/>
                  </a:lnTo>
                  <a:lnTo>
                    <a:pt x="900652" y="818219"/>
                  </a:lnTo>
                  <a:lnTo>
                    <a:pt x="926622" y="858325"/>
                  </a:lnTo>
                  <a:lnTo>
                    <a:pt x="943935" y="906453"/>
                  </a:lnTo>
                  <a:lnTo>
                    <a:pt x="969904" y="970624"/>
                  </a:lnTo>
                  <a:lnTo>
                    <a:pt x="995873" y="1050838"/>
                  </a:lnTo>
                  <a:lnTo>
                    <a:pt x="1013186" y="1139072"/>
                  </a:lnTo>
                  <a:lnTo>
                    <a:pt x="1039156" y="1235328"/>
                  </a:lnTo>
                  <a:lnTo>
                    <a:pt x="1065125" y="1339606"/>
                  </a:lnTo>
                  <a:lnTo>
                    <a:pt x="1082438" y="1451905"/>
                  </a:lnTo>
                  <a:lnTo>
                    <a:pt x="1108407" y="1564203"/>
                  </a:lnTo>
                  <a:lnTo>
                    <a:pt x="1134377" y="1676502"/>
                  </a:lnTo>
                  <a:lnTo>
                    <a:pt x="1151690" y="1772758"/>
                  </a:lnTo>
                  <a:lnTo>
                    <a:pt x="1177659" y="1869014"/>
                  </a:lnTo>
                  <a:lnTo>
                    <a:pt x="1203628" y="1957249"/>
                  </a:lnTo>
                  <a:lnTo>
                    <a:pt x="1220941" y="2021420"/>
                  </a:lnTo>
                  <a:lnTo>
                    <a:pt x="1246910" y="2069548"/>
                  </a:lnTo>
                  <a:lnTo>
                    <a:pt x="1272880" y="2101633"/>
                  </a:lnTo>
                  <a:lnTo>
                    <a:pt x="1290193" y="2101633"/>
                  </a:lnTo>
                  <a:lnTo>
                    <a:pt x="1316162" y="2085591"/>
                  </a:lnTo>
                  <a:lnTo>
                    <a:pt x="1342131" y="2045484"/>
                  </a:lnTo>
                  <a:lnTo>
                    <a:pt x="1359444" y="1989334"/>
                  </a:lnTo>
                  <a:lnTo>
                    <a:pt x="1385414" y="1933185"/>
                  </a:lnTo>
                  <a:lnTo>
                    <a:pt x="1402727" y="1860993"/>
                  </a:lnTo>
                  <a:lnTo>
                    <a:pt x="1428696" y="1780780"/>
                  </a:lnTo>
                  <a:lnTo>
                    <a:pt x="1454665" y="1692545"/>
                  </a:lnTo>
                  <a:lnTo>
                    <a:pt x="1471978" y="1604310"/>
                  </a:lnTo>
                  <a:lnTo>
                    <a:pt x="1497947" y="1508054"/>
                  </a:lnTo>
                  <a:lnTo>
                    <a:pt x="1523917" y="1419819"/>
                  </a:lnTo>
                  <a:lnTo>
                    <a:pt x="1541230" y="1347627"/>
                  </a:lnTo>
                  <a:lnTo>
                    <a:pt x="1567199" y="1275435"/>
                  </a:lnTo>
                  <a:lnTo>
                    <a:pt x="1593168" y="1219286"/>
                  </a:lnTo>
                  <a:lnTo>
                    <a:pt x="1610481" y="1179179"/>
                  </a:lnTo>
                  <a:lnTo>
                    <a:pt x="1636451" y="1147094"/>
                  </a:lnTo>
                  <a:lnTo>
                    <a:pt x="1662420" y="1115008"/>
                  </a:lnTo>
                  <a:lnTo>
                    <a:pt x="1679733" y="1090944"/>
                  </a:lnTo>
                  <a:lnTo>
                    <a:pt x="1705702" y="1074902"/>
                  </a:lnTo>
                  <a:lnTo>
                    <a:pt x="1731672" y="1082923"/>
                  </a:lnTo>
                  <a:lnTo>
                    <a:pt x="1748984" y="1082923"/>
                  </a:lnTo>
                  <a:lnTo>
                    <a:pt x="1774954" y="1106987"/>
                  </a:lnTo>
                  <a:lnTo>
                    <a:pt x="1792267" y="1123030"/>
                  </a:lnTo>
                  <a:lnTo>
                    <a:pt x="1818236" y="1139072"/>
                  </a:lnTo>
                  <a:lnTo>
                    <a:pt x="1844205" y="1155115"/>
                  </a:lnTo>
                  <a:lnTo>
                    <a:pt x="1861518" y="1171158"/>
                  </a:lnTo>
                  <a:lnTo>
                    <a:pt x="1887488" y="1187200"/>
                  </a:lnTo>
                  <a:lnTo>
                    <a:pt x="1913457" y="1195222"/>
                  </a:lnTo>
                  <a:lnTo>
                    <a:pt x="1930770" y="1203243"/>
                  </a:lnTo>
                  <a:lnTo>
                    <a:pt x="1956739" y="1211264"/>
                  </a:lnTo>
                  <a:lnTo>
                    <a:pt x="1982709" y="1211264"/>
                  </a:lnTo>
                  <a:lnTo>
                    <a:pt x="2000021" y="1219286"/>
                  </a:lnTo>
                  <a:lnTo>
                    <a:pt x="2025991" y="1227307"/>
                  </a:lnTo>
                  <a:lnTo>
                    <a:pt x="2051960" y="1235328"/>
                  </a:lnTo>
                  <a:lnTo>
                    <a:pt x="2069273" y="1251371"/>
                  </a:lnTo>
                  <a:lnTo>
                    <a:pt x="2095242" y="1275435"/>
                  </a:lnTo>
                </a:path>
              </a:pathLst>
            </a:custGeom>
            <a:ln w="33359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465BBF3F-EB2D-46FC-BC83-8DD2FF6C2306}"/>
                </a:ext>
              </a:extLst>
            </p:cNvPr>
            <p:cNvSpPr/>
            <p:nvPr/>
          </p:nvSpPr>
          <p:spPr>
            <a:xfrm>
              <a:off x="897338" y="1927289"/>
              <a:ext cx="4657090" cy="3144520"/>
            </a:xfrm>
            <a:custGeom>
              <a:avLst/>
              <a:gdLst/>
              <a:ahLst/>
              <a:cxnLst/>
              <a:rect l="l" t="t" r="r" b="b"/>
              <a:pathLst>
                <a:path w="4657090" h="3144520">
                  <a:moveTo>
                    <a:pt x="0" y="1227265"/>
                  </a:moveTo>
                  <a:lnTo>
                    <a:pt x="17312" y="1122987"/>
                  </a:lnTo>
                  <a:lnTo>
                    <a:pt x="43282" y="1042774"/>
                  </a:lnTo>
                  <a:lnTo>
                    <a:pt x="69251" y="1034752"/>
                  </a:lnTo>
                  <a:lnTo>
                    <a:pt x="86564" y="1251329"/>
                  </a:lnTo>
                  <a:lnTo>
                    <a:pt x="112533" y="1227265"/>
                  </a:lnTo>
                  <a:lnTo>
                    <a:pt x="129846" y="1251329"/>
                  </a:lnTo>
                  <a:lnTo>
                    <a:pt x="155816" y="1339563"/>
                  </a:lnTo>
                  <a:lnTo>
                    <a:pt x="181785" y="1171115"/>
                  </a:lnTo>
                  <a:lnTo>
                    <a:pt x="199098" y="1203201"/>
                  </a:lnTo>
                  <a:lnTo>
                    <a:pt x="225067" y="1267371"/>
                  </a:lnTo>
                  <a:lnTo>
                    <a:pt x="251037" y="1227265"/>
                  </a:lnTo>
                  <a:lnTo>
                    <a:pt x="268349" y="1211222"/>
                  </a:lnTo>
                  <a:lnTo>
                    <a:pt x="294319" y="1155073"/>
                  </a:lnTo>
                  <a:lnTo>
                    <a:pt x="320288" y="1187158"/>
                  </a:lnTo>
                  <a:lnTo>
                    <a:pt x="337601" y="1155073"/>
                  </a:lnTo>
                  <a:lnTo>
                    <a:pt x="363570" y="986624"/>
                  </a:lnTo>
                  <a:lnTo>
                    <a:pt x="389540" y="1066838"/>
                  </a:lnTo>
                  <a:lnTo>
                    <a:pt x="406853" y="1106944"/>
                  </a:lnTo>
                  <a:lnTo>
                    <a:pt x="432822" y="1034752"/>
                  </a:lnTo>
                  <a:lnTo>
                    <a:pt x="458791" y="1066838"/>
                  </a:lnTo>
                  <a:lnTo>
                    <a:pt x="476104" y="1114966"/>
                  </a:lnTo>
                  <a:lnTo>
                    <a:pt x="502074" y="1018710"/>
                  </a:lnTo>
                  <a:lnTo>
                    <a:pt x="519386" y="834219"/>
                  </a:lnTo>
                  <a:lnTo>
                    <a:pt x="545356" y="1002667"/>
                  </a:lnTo>
                  <a:lnTo>
                    <a:pt x="571325" y="1042774"/>
                  </a:lnTo>
                  <a:lnTo>
                    <a:pt x="588638" y="850262"/>
                  </a:lnTo>
                  <a:lnTo>
                    <a:pt x="614607" y="754006"/>
                  </a:lnTo>
                  <a:lnTo>
                    <a:pt x="640577" y="754006"/>
                  </a:lnTo>
                  <a:lnTo>
                    <a:pt x="657890" y="553472"/>
                  </a:lnTo>
                  <a:lnTo>
                    <a:pt x="683859" y="553472"/>
                  </a:lnTo>
                  <a:lnTo>
                    <a:pt x="709828" y="264704"/>
                  </a:lnTo>
                  <a:lnTo>
                    <a:pt x="727141" y="344917"/>
                  </a:lnTo>
                  <a:lnTo>
                    <a:pt x="753110" y="200533"/>
                  </a:lnTo>
                  <a:lnTo>
                    <a:pt x="779080" y="72192"/>
                  </a:lnTo>
                  <a:lnTo>
                    <a:pt x="796393" y="0"/>
                  </a:lnTo>
                  <a:lnTo>
                    <a:pt x="822362" y="56149"/>
                  </a:lnTo>
                  <a:lnTo>
                    <a:pt x="848331" y="112298"/>
                  </a:lnTo>
                  <a:lnTo>
                    <a:pt x="865644" y="208554"/>
                  </a:lnTo>
                  <a:lnTo>
                    <a:pt x="891614" y="256682"/>
                  </a:lnTo>
                  <a:lnTo>
                    <a:pt x="917583" y="336896"/>
                  </a:lnTo>
                  <a:lnTo>
                    <a:pt x="934896" y="465237"/>
                  </a:lnTo>
                  <a:lnTo>
                    <a:pt x="960865" y="497323"/>
                  </a:lnTo>
                  <a:lnTo>
                    <a:pt x="978178" y="569515"/>
                  </a:lnTo>
                  <a:lnTo>
                    <a:pt x="1004148" y="673792"/>
                  </a:lnTo>
                  <a:lnTo>
                    <a:pt x="1030117" y="786091"/>
                  </a:lnTo>
                  <a:lnTo>
                    <a:pt x="1047430" y="842240"/>
                  </a:lnTo>
                  <a:lnTo>
                    <a:pt x="1073399" y="890368"/>
                  </a:lnTo>
                  <a:lnTo>
                    <a:pt x="1099368" y="858283"/>
                  </a:lnTo>
                  <a:lnTo>
                    <a:pt x="1116681" y="834219"/>
                  </a:lnTo>
                  <a:lnTo>
                    <a:pt x="1142651" y="874326"/>
                  </a:lnTo>
                  <a:lnTo>
                    <a:pt x="1168620" y="890368"/>
                  </a:lnTo>
                  <a:lnTo>
                    <a:pt x="1185933" y="729941"/>
                  </a:lnTo>
                  <a:lnTo>
                    <a:pt x="1211902" y="754006"/>
                  </a:lnTo>
                  <a:lnTo>
                    <a:pt x="1237872" y="641707"/>
                  </a:lnTo>
                  <a:lnTo>
                    <a:pt x="1255185" y="737963"/>
                  </a:lnTo>
                  <a:lnTo>
                    <a:pt x="1281154" y="617643"/>
                  </a:lnTo>
                  <a:lnTo>
                    <a:pt x="1307123" y="577536"/>
                  </a:lnTo>
                  <a:lnTo>
                    <a:pt x="1324436" y="569515"/>
                  </a:lnTo>
                  <a:lnTo>
                    <a:pt x="1350405" y="625664"/>
                  </a:lnTo>
                  <a:lnTo>
                    <a:pt x="1367718" y="457216"/>
                  </a:lnTo>
                  <a:lnTo>
                    <a:pt x="1393688" y="417109"/>
                  </a:lnTo>
                  <a:lnTo>
                    <a:pt x="1419657" y="336896"/>
                  </a:lnTo>
                  <a:lnTo>
                    <a:pt x="1436970" y="240640"/>
                  </a:lnTo>
                  <a:lnTo>
                    <a:pt x="1462939" y="360960"/>
                  </a:lnTo>
                  <a:lnTo>
                    <a:pt x="1488909" y="272725"/>
                  </a:lnTo>
                  <a:lnTo>
                    <a:pt x="1506221" y="248661"/>
                  </a:lnTo>
                  <a:lnTo>
                    <a:pt x="1532191" y="248661"/>
                  </a:lnTo>
                  <a:lnTo>
                    <a:pt x="1558160" y="256682"/>
                  </a:lnTo>
                  <a:lnTo>
                    <a:pt x="1575473" y="176469"/>
                  </a:lnTo>
                  <a:lnTo>
                    <a:pt x="1601442" y="352938"/>
                  </a:lnTo>
                  <a:lnTo>
                    <a:pt x="1627412" y="449195"/>
                  </a:lnTo>
                  <a:lnTo>
                    <a:pt x="1644725" y="521387"/>
                  </a:lnTo>
                  <a:lnTo>
                    <a:pt x="1670694" y="625664"/>
                  </a:lnTo>
                  <a:lnTo>
                    <a:pt x="1696663" y="721920"/>
                  </a:lnTo>
                  <a:lnTo>
                    <a:pt x="1713976" y="866304"/>
                  </a:lnTo>
                  <a:lnTo>
                    <a:pt x="1739946" y="882347"/>
                  </a:lnTo>
                  <a:lnTo>
                    <a:pt x="1757259" y="1002667"/>
                  </a:lnTo>
                  <a:lnTo>
                    <a:pt x="1783228" y="1106944"/>
                  </a:lnTo>
                  <a:lnTo>
                    <a:pt x="1809197" y="1235286"/>
                  </a:lnTo>
                  <a:lnTo>
                    <a:pt x="1826510" y="1195179"/>
                  </a:lnTo>
                  <a:lnTo>
                    <a:pt x="1852479" y="1275393"/>
                  </a:lnTo>
                  <a:lnTo>
                    <a:pt x="1878449" y="1235286"/>
                  </a:lnTo>
                  <a:lnTo>
                    <a:pt x="1895762" y="1179137"/>
                  </a:lnTo>
                  <a:lnTo>
                    <a:pt x="1921731" y="1139030"/>
                  </a:lnTo>
                  <a:lnTo>
                    <a:pt x="1947700" y="1114966"/>
                  </a:lnTo>
                  <a:lnTo>
                    <a:pt x="1965013" y="1018710"/>
                  </a:lnTo>
                  <a:lnTo>
                    <a:pt x="1990983" y="1058816"/>
                  </a:lnTo>
                  <a:lnTo>
                    <a:pt x="2016952" y="938496"/>
                  </a:lnTo>
                  <a:lnTo>
                    <a:pt x="2034265" y="874326"/>
                  </a:lnTo>
                  <a:lnTo>
                    <a:pt x="2060234" y="737963"/>
                  </a:lnTo>
                  <a:lnTo>
                    <a:pt x="2086204" y="625664"/>
                  </a:lnTo>
                  <a:lnTo>
                    <a:pt x="2103516" y="593579"/>
                  </a:lnTo>
                  <a:lnTo>
                    <a:pt x="2129486" y="537429"/>
                  </a:lnTo>
                  <a:lnTo>
                    <a:pt x="2146799" y="336896"/>
                  </a:lnTo>
                  <a:lnTo>
                    <a:pt x="2172768" y="248661"/>
                  </a:lnTo>
                  <a:lnTo>
                    <a:pt x="2198737" y="425131"/>
                  </a:lnTo>
                  <a:lnTo>
                    <a:pt x="2216050" y="232618"/>
                  </a:lnTo>
                  <a:lnTo>
                    <a:pt x="2242020" y="248661"/>
                  </a:lnTo>
                  <a:lnTo>
                    <a:pt x="2267989" y="56149"/>
                  </a:lnTo>
                  <a:lnTo>
                    <a:pt x="2285302" y="24064"/>
                  </a:lnTo>
                  <a:lnTo>
                    <a:pt x="2311271" y="48128"/>
                  </a:lnTo>
                  <a:lnTo>
                    <a:pt x="2337241" y="128341"/>
                  </a:lnTo>
                  <a:lnTo>
                    <a:pt x="2354553" y="48128"/>
                  </a:lnTo>
                  <a:lnTo>
                    <a:pt x="2380523" y="232618"/>
                  </a:lnTo>
                  <a:lnTo>
                    <a:pt x="2406492" y="256682"/>
                  </a:lnTo>
                  <a:lnTo>
                    <a:pt x="2423805" y="377003"/>
                  </a:lnTo>
                  <a:lnTo>
                    <a:pt x="2449774" y="489301"/>
                  </a:lnTo>
                  <a:lnTo>
                    <a:pt x="2475744" y="609621"/>
                  </a:lnTo>
                  <a:lnTo>
                    <a:pt x="2493057" y="802134"/>
                  </a:lnTo>
                  <a:lnTo>
                    <a:pt x="2519026" y="946518"/>
                  </a:lnTo>
                  <a:lnTo>
                    <a:pt x="2544995" y="1251329"/>
                  </a:lnTo>
                  <a:lnTo>
                    <a:pt x="2562308" y="1419777"/>
                  </a:lnTo>
                  <a:lnTo>
                    <a:pt x="2588278" y="1540097"/>
                  </a:lnTo>
                  <a:lnTo>
                    <a:pt x="2605590" y="1700524"/>
                  </a:lnTo>
                  <a:lnTo>
                    <a:pt x="2631560" y="1700524"/>
                  </a:lnTo>
                  <a:lnTo>
                    <a:pt x="2657529" y="1844908"/>
                  </a:lnTo>
                  <a:lnTo>
                    <a:pt x="2674842" y="1981271"/>
                  </a:lnTo>
                  <a:lnTo>
                    <a:pt x="2700811" y="2069505"/>
                  </a:lnTo>
                  <a:lnTo>
                    <a:pt x="2726781" y="2133676"/>
                  </a:lnTo>
                  <a:lnTo>
                    <a:pt x="2744094" y="1860951"/>
                  </a:lnTo>
                  <a:lnTo>
                    <a:pt x="2770063" y="1820844"/>
                  </a:lnTo>
                  <a:lnTo>
                    <a:pt x="2796032" y="1652396"/>
                  </a:lnTo>
                  <a:lnTo>
                    <a:pt x="2813345" y="1419777"/>
                  </a:lnTo>
                  <a:lnTo>
                    <a:pt x="2839315" y="1251329"/>
                  </a:lnTo>
                  <a:lnTo>
                    <a:pt x="2865284" y="1147051"/>
                  </a:lnTo>
                  <a:lnTo>
                    <a:pt x="2882597" y="970582"/>
                  </a:lnTo>
                  <a:lnTo>
                    <a:pt x="2908566" y="1058816"/>
                  </a:lnTo>
                  <a:lnTo>
                    <a:pt x="2934535" y="778070"/>
                  </a:lnTo>
                  <a:lnTo>
                    <a:pt x="2951848" y="625664"/>
                  </a:lnTo>
                  <a:lnTo>
                    <a:pt x="2977818" y="505344"/>
                  </a:lnTo>
                  <a:lnTo>
                    <a:pt x="2995131" y="754006"/>
                  </a:lnTo>
                  <a:lnTo>
                    <a:pt x="3021100" y="633685"/>
                  </a:lnTo>
                  <a:lnTo>
                    <a:pt x="3047069" y="529408"/>
                  </a:lnTo>
                  <a:lnTo>
                    <a:pt x="3064382" y="529408"/>
                  </a:lnTo>
                  <a:lnTo>
                    <a:pt x="3090352" y="705877"/>
                  </a:lnTo>
                  <a:lnTo>
                    <a:pt x="3116321" y="882347"/>
                  </a:lnTo>
                  <a:lnTo>
                    <a:pt x="3133634" y="866304"/>
                  </a:lnTo>
                  <a:lnTo>
                    <a:pt x="3159603" y="802134"/>
                  </a:lnTo>
                  <a:lnTo>
                    <a:pt x="3185572" y="842240"/>
                  </a:lnTo>
                  <a:lnTo>
                    <a:pt x="3202885" y="778070"/>
                  </a:lnTo>
                  <a:lnTo>
                    <a:pt x="3228855" y="633685"/>
                  </a:lnTo>
                  <a:lnTo>
                    <a:pt x="3254824" y="713899"/>
                  </a:lnTo>
                  <a:lnTo>
                    <a:pt x="3272137" y="176469"/>
                  </a:lnTo>
                  <a:lnTo>
                    <a:pt x="3298106" y="328874"/>
                  </a:lnTo>
                  <a:lnTo>
                    <a:pt x="3324076" y="393045"/>
                  </a:lnTo>
                  <a:lnTo>
                    <a:pt x="3341389" y="505344"/>
                  </a:lnTo>
                  <a:lnTo>
                    <a:pt x="3367358" y="288768"/>
                  </a:lnTo>
                  <a:lnTo>
                    <a:pt x="3384671" y="208554"/>
                  </a:lnTo>
                  <a:lnTo>
                    <a:pt x="3410640" y="152405"/>
                  </a:lnTo>
                  <a:lnTo>
                    <a:pt x="3436609" y="200533"/>
                  </a:lnTo>
                  <a:lnTo>
                    <a:pt x="3453922" y="248661"/>
                  </a:lnTo>
                  <a:lnTo>
                    <a:pt x="3479892" y="264704"/>
                  </a:lnTo>
                  <a:lnTo>
                    <a:pt x="3505861" y="401067"/>
                  </a:lnTo>
                  <a:lnTo>
                    <a:pt x="3523174" y="465237"/>
                  </a:lnTo>
                  <a:lnTo>
                    <a:pt x="3549143" y="561493"/>
                  </a:lnTo>
                  <a:lnTo>
                    <a:pt x="3575113" y="457216"/>
                  </a:lnTo>
                  <a:lnTo>
                    <a:pt x="3592426" y="521387"/>
                  </a:lnTo>
                  <a:lnTo>
                    <a:pt x="3618395" y="465237"/>
                  </a:lnTo>
                  <a:lnTo>
                    <a:pt x="3644364" y="473259"/>
                  </a:lnTo>
                  <a:lnTo>
                    <a:pt x="3661677" y="569515"/>
                  </a:lnTo>
                  <a:lnTo>
                    <a:pt x="3687646" y="577536"/>
                  </a:lnTo>
                  <a:lnTo>
                    <a:pt x="3713616" y="649728"/>
                  </a:lnTo>
                  <a:lnTo>
                    <a:pt x="3730929" y="521387"/>
                  </a:lnTo>
                  <a:lnTo>
                    <a:pt x="3756898" y="617643"/>
                  </a:lnTo>
                  <a:lnTo>
                    <a:pt x="3782867" y="641707"/>
                  </a:lnTo>
                  <a:lnTo>
                    <a:pt x="3800180" y="409088"/>
                  </a:lnTo>
                  <a:lnTo>
                    <a:pt x="3826150" y="433152"/>
                  </a:lnTo>
                  <a:lnTo>
                    <a:pt x="3843463" y="569515"/>
                  </a:lnTo>
                  <a:lnTo>
                    <a:pt x="3869432" y="569515"/>
                  </a:lnTo>
                  <a:lnTo>
                    <a:pt x="3895401" y="513365"/>
                  </a:lnTo>
                  <a:lnTo>
                    <a:pt x="3912714" y="585557"/>
                  </a:lnTo>
                  <a:lnTo>
                    <a:pt x="3938683" y="433152"/>
                  </a:lnTo>
                  <a:lnTo>
                    <a:pt x="3964653" y="425131"/>
                  </a:lnTo>
                  <a:lnTo>
                    <a:pt x="3981966" y="425131"/>
                  </a:lnTo>
                  <a:lnTo>
                    <a:pt x="4007935" y="417109"/>
                  </a:lnTo>
                  <a:lnTo>
                    <a:pt x="4033904" y="417109"/>
                  </a:lnTo>
                  <a:lnTo>
                    <a:pt x="4051217" y="457216"/>
                  </a:lnTo>
                  <a:lnTo>
                    <a:pt x="4077187" y="481280"/>
                  </a:lnTo>
                  <a:lnTo>
                    <a:pt x="4103156" y="425131"/>
                  </a:lnTo>
                  <a:lnTo>
                    <a:pt x="4120469" y="457216"/>
                  </a:lnTo>
                  <a:lnTo>
                    <a:pt x="4146438" y="417109"/>
                  </a:lnTo>
                  <a:lnTo>
                    <a:pt x="4172408" y="409088"/>
                  </a:lnTo>
                  <a:lnTo>
                    <a:pt x="4189720" y="433152"/>
                  </a:lnTo>
                  <a:lnTo>
                    <a:pt x="4215690" y="385024"/>
                  </a:lnTo>
                  <a:lnTo>
                    <a:pt x="4233003" y="441173"/>
                  </a:lnTo>
                  <a:lnTo>
                    <a:pt x="4258972" y="385024"/>
                  </a:lnTo>
                  <a:lnTo>
                    <a:pt x="4284941" y="336896"/>
                  </a:lnTo>
                  <a:lnTo>
                    <a:pt x="4302254" y="360960"/>
                  </a:lnTo>
                  <a:lnTo>
                    <a:pt x="4328224" y="232618"/>
                  </a:lnTo>
                  <a:lnTo>
                    <a:pt x="4354193" y="368981"/>
                  </a:lnTo>
                  <a:lnTo>
                    <a:pt x="4371506" y="377003"/>
                  </a:lnTo>
                  <a:lnTo>
                    <a:pt x="4397475" y="256682"/>
                  </a:lnTo>
                  <a:lnTo>
                    <a:pt x="4423445" y="312832"/>
                  </a:lnTo>
                  <a:lnTo>
                    <a:pt x="4440757" y="473259"/>
                  </a:lnTo>
                  <a:lnTo>
                    <a:pt x="4466727" y="465237"/>
                  </a:lnTo>
                  <a:lnTo>
                    <a:pt x="4492696" y="729941"/>
                  </a:lnTo>
                  <a:lnTo>
                    <a:pt x="4510009" y="778070"/>
                  </a:lnTo>
                  <a:lnTo>
                    <a:pt x="4535978" y="890368"/>
                  </a:lnTo>
                  <a:lnTo>
                    <a:pt x="4561948" y="1211222"/>
                  </a:lnTo>
                  <a:lnTo>
                    <a:pt x="4579261" y="1387691"/>
                  </a:lnTo>
                  <a:lnTo>
                    <a:pt x="4605230" y="1732609"/>
                  </a:lnTo>
                  <a:lnTo>
                    <a:pt x="4622543" y="2334210"/>
                  </a:lnTo>
                  <a:lnTo>
                    <a:pt x="4648512" y="2959874"/>
                  </a:lnTo>
                  <a:lnTo>
                    <a:pt x="4656924" y="3144322"/>
                  </a:lnTo>
                </a:path>
              </a:pathLst>
            </a:custGeom>
            <a:ln w="32880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2F9179CA-0949-4DBA-ACD7-F98F1BF38D40}"/>
                </a:ext>
              </a:extLst>
            </p:cNvPr>
            <p:cNvSpPr/>
            <p:nvPr/>
          </p:nvSpPr>
          <p:spPr>
            <a:xfrm>
              <a:off x="5680813" y="1381795"/>
              <a:ext cx="205740" cy="3689985"/>
            </a:xfrm>
            <a:custGeom>
              <a:avLst/>
              <a:gdLst/>
              <a:ahLst/>
              <a:cxnLst/>
              <a:rect l="l" t="t" r="r" b="b"/>
              <a:pathLst>
                <a:path w="205739" h="3689985">
                  <a:moveTo>
                    <a:pt x="0" y="3689816"/>
                  </a:moveTo>
                  <a:lnTo>
                    <a:pt x="3541" y="3665752"/>
                  </a:lnTo>
                  <a:lnTo>
                    <a:pt x="29510" y="3473283"/>
                  </a:lnTo>
                  <a:lnTo>
                    <a:pt x="46823" y="3184514"/>
                  </a:lnTo>
                  <a:lnTo>
                    <a:pt x="72792" y="2807511"/>
                  </a:lnTo>
                  <a:lnTo>
                    <a:pt x="98762" y="2478636"/>
                  </a:lnTo>
                  <a:lnTo>
                    <a:pt x="116075" y="1748694"/>
                  </a:lnTo>
                  <a:lnTo>
                    <a:pt x="142044" y="1082923"/>
                  </a:lnTo>
                  <a:lnTo>
                    <a:pt x="168013" y="352981"/>
                  </a:lnTo>
                  <a:lnTo>
                    <a:pt x="185326" y="160469"/>
                  </a:lnTo>
                  <a:lnTo>
                    <a:pt x="205308" y="0"/>
                  </a:lnTo>
                </a:path>
              </a:pathLst>
            </a:custGeom>
            <a:ln w="3461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819D8A84-6154-449E-B26E-B29BD40738BA}"/>
                </a:ext>
              </a:extLst>
            </p:cNvPr>
            <p:cNvSpPr/>
            <p:nvPr/>
          </p:nvSpPr>
          <p:spPr>
            <a:xfrm>
              <a:off x="5943584" y="1381795"/>
              <a:ext cx="2190750" cy="1724660"/>
            </a:xfrm>
            <a:custGeom>
              <a:avLst/>
              <a:gdLst/>
              <a:ahLst/>
              <a:cxnLst/>
              <a:rect l="l" t="t" r="r" b="b"/>
              <a:pathLst>
                <a:path w="2190750" h="1724660">
                  <a:moveTo>
                    <a:pt x="0" y="0"/>
                  </a:moveTo>
                  <a:lnTo>
                    <a:pt x="17775" y="104320"/>
                  </a:lnTo>
                  <a:lnTo>
                    <a:pt x="35088" y="224640"/>
                  </a:lnTo>
                  <a:lnTo>
                    <a:pt x="61058" y="288810"/>
                  </a:lnTo>
                  <a:lnTo>
                    <a:pt x="87027" y="473301"/>
                  </a:lnTo>
                  <a:lnTo>
                    <a:pt x="104340" y="529451"/>
                  </a:lnTo>
                  <a:lnTo>
                    <a:pt x="130309" y="553515"/>
                  </a:lnTo>
                  <a:lnTo>
                    <a:pt x="156278" y="529451"/>
                  </a:lnTo>
                  <a:lnTo>
                    <a:pt x="173591" y="569557"/>
                  </a:lnTo>
                  <a:lnTo>
                    <a:pt x="199561" y="681856"/>
                  </a:lnTo>
                  <a:lnTo>
                    <a:pt x="225530" y="1018752"/>
                  </a:lnTo>
                  <a:lnTo>
                    <a:pt x="242843" y="1179179"/>
                  </a:lnTo>
                  <a:lnTo>
                    <a:pt x="268812" y="1163137"/>
                  </a:lnTo>
                  <a:lnTo>
                    <a:pt x="294782" y="1058859"/>
                  </a:lnTo>
                  <a:lnTo>
                    <a:pt x="312095" y="1026774"/>
                  </a:lnTo>
                  <a:lnTo>
                    <a:pt x="338064" y="1002710"/>
                  </a:lnTo>
                  <a:lnTo>
                    <a:pt x="364033" y="1082923"/>
                  </a:lnTo>
                  <a:lnTo>
                    <a:pt x="381346" y="1179179"/>
                  </a:lnTo>
                  <a:lnTo>
                    <a:pt x="407315" y="1251371"/>
                  </a:lnTo>
                  <a:lnTo>
                    <a:pt x="424628" y="1259393"/>
                  </a:lnTo>
                  <a:lnTo>
                    <a:pt x="450598" y="1387734"/>
                  </a:lnTo>
                  <a:lnTo>
                    <a:pt x="476567" y="1211265"/>
                  </a:lnTo>
                  <a:lnTo>
                    <a:pt x="493880" y="1106987"/>
                  </a:lnTo>
                  <a:lnTo>
                    <a:pt x="519849" y="1115009"/>
                  </a:lnTo>
                  <a:lnTo>
                    <a:pt x="545819" y="1171158"/>
                  </a:lnTo>
                  <a:lnTo>
                    <a:pt x="563132" y="1331585"/>
                  </a:lnTo>
                  <a:lnTo>
                    <a:pt x="589101" y="1387734"/>
                  </a:lnTo>
                  <a:lnTo>
                    <a:pt x="615070" y="1483990"/>
                  </a:lnTo>
                  <a:lnTo>
                    <a:pt x="632383" y="1548161"/>
                  </a:lnTo>
                  <a:lnTo>
                    <a:pt x="658352" y="1475969"/>
                  </a:lnTo>
                  <a:lnTo>
                    <a:pt x="684322" y="1500033"/>
                  </a:lnTo>
                  <a:lnTo>
                    <a:pt x="701635" y="1548161"/>
                  </a:lnTo>
                  <a:lnTo>
                    <a:pt x="727604" y="1556182"/>
                  </a:lnTo>
                  <a:lnTo>
                    <a:pt x="753573" y="1692545"/>
                  </a:lnTo>
                  <a:lnTo>
                    <a:pt x="770886" y="1572225"/>
                  </a:lnTo>
                  <a:lnTo>
                    <a:pt x="796856" y="1451905"/>
                  </a:lnTo>
                  <a:lnTo>
                    <a:pt x="814169" y="1508054"/>
                  </a:lnTo>
                  <a:lnTo>
                    <a:pt x="840138" y="1500033"/>
                  </a:lnTo>
                  <a:lnTo>
                    <a:pt x="866107" y="1451905"/>
                  </a:lnTo>
                  <a:lnTo>
                    <a:pt x="883420" y="1355649"/>
                  </a:lnTo>
                  <a:lnTo>
                    <a:pt x="909389" y="1243350"/>
                  </a:lnTo>
                  <a:lnTo>
                    <a:pt x="935359" y="1259393"/>
                  </a:lnTo>
                  <a:lnTo>
                    <a:pt x="952672" y="1195222"/>
                  </a:lnTo>
                  <a:lnTo>
                    <a:pt x="978641" y="1227307"/>
                  </a:lnTo>
                  <a:lnTo>
                    <a:pt x="1004610" y="1163137"/>
                  </a:lnTo>
                  <a:lnTo>
                    <a:pt x="1021923" y="1106987"/>
                  </a:lnTo>
                  <a:lnTo>
                    <a:pt x="1047893" y="1203243"/>
                  </a:lnTo>
                  <a:lnTo>
                    <a:pt x="1073862" y="1211265"/>
                  </a:lnTo>
                  <a:lnTo>
                    <a:pt x="1091175" y="1251371"/>
                  </a:lnTo>
                  <a:lnTo>
                    <a:pt x="1117144" y="1227307"/>
                  </a:lnTo>
                  <a:lnTo>
                    <a:pt x="1143114" y="1227307"/>
                  </a:lnTo>
                  <a:lnTo>
                    <a:pt x="1160426" y="1403777"/>
                  </a:lnTo>
                  <a:lnTo>
                    <a:pt x="1186396" y="1259393"/>
                  </a:lnTo>
                  <a:lnTo>
                    <a:pt x="1203709" y="1299499"/>
                  </a:lnTo>
                  <a:lnTo>
                    <a:pt x="1229678" y="1363670"/>
                  </a:lnTo>
                  <a:lnTo>
                    <a:pt x="1255647" y="1291478"/>
                  </a:lnTo>
                  <a:lnTo>
                    <a:pt x="1272960" y="1435862"/>
                  </a:lnTo>
                  <a:lnTo>
                    <a:pt x="1298930" y="1483990"/>
                  </a:lnTo>
                  <a:lnTo>
                    <a:pt x="1324899" y="1467948"/>
                  </a:lnTo>
                  <a:lnTo>
                    <a:pt x="1342212" y="1524097"/>
                  </a:lnTo>
                  <a:lnTo>
                    <a:pt x="1368181" y="1564204"/>
                  </a:lnTo>
                  <a:lnTo>
                    <a:pt x="1394151" y="1459926"/>
                  </a:lnTo>
                  <a:lnTo>
                    <a:pt x="1411463" y="1540140"/>
                  </a:lnTo>
                  <a:lnTo>
                    <a:pt x="1437433" y="1443884"/>
                  </a:lnTo>
                  <a:lnTo>
                    <a:pt x="1463402" y="1580246"/>
                  </a:lnTo>
                  <a:lnTo>
                    <a:pt x="1480715" y="1564204"/>
                  </a:lnTo>
                  <a:lnTo>
                    <a:pt x="1506684" y="1612332"/>
                  </a:lnTo>
                  <a:lnTo>
                    <a:pt x="1532654" y="1724630"/>
                  </a:lnTo>
                  <a:lnTo>
                    <a:pt x="1549967" y="1540140"/>
                  </a:lnTo>
                  <a:lnTo>
                    <a:pt x="1575936" y="1596289"/>
                  </a:lnTo>
                  <a:lnTo>
                    <a:pt x="1601905" y="1612332"/>
                  </a:lnTo>
                  <a:lnTo>
                    <a:pt x="1619218" y="1572225"/>
                  </a:lnTo>
                  <a:lnTo>
                    <a:pt x="1645188" y="1564204"/>
                  </a:lnTo>
                  <a:lnTo>
                    <a:pt x="1662500" y="1548161"/>
                  </a:lnTo>
                  <a:lnTo>
                    <a:pt x="1688470" y="1564204"/>
                  </a:lnTo>
                  <a:lnTo>
                    <a:pt x="1714439" y="1467948"/>
                  </a:lnTo>
                  <a:lnTo>
                    <a:pt x="1731752" y="1532118"/>
                  </a:lnTo>
                  <a:lnTo>
                    <a:pt x="1757721" y="1443884"/>
                  </a:lnTo>
                  <a:lnTo>
                    <a:pt x="1783691" y="1307521"/>
                  </a:lnTo>
                  <a:lnTo>
                    <a:pt x="1801004" y="1243350"/>
                  </a:lnTo>
                  <a:lnTo>
                    <a:pt x="1826973" y="1403777"/>
                  </a:lnTo>
                  <a:lnTo>
                    <a:pt x="1852942" y="1331585"/>
                  </a:lnTo>
                  <a:lnTo>
                    <a:pt x="1870255" y="1219286"/>
                  </a:lnTo>
                  <a:lnTo>
                    <a:pt x="1896225" y="1251371"/>
                  </a:lnTo>
                  <a:lnTo>
                    <a:pt x="1922194" y="1123030"/>
                  </a:lnTo>
                  <a:lnTo>
                    <a:pt x="1939507" y="1179179"/>
                  </a:lnTo>
                  <a:lnTo>
                    <a:pt x="1965476" y="1163137"/>
                  </a:lnTo>
                  <a:lnTo>
                    <a:pt x="1991446" y="1147094"/>
                  </a:lnTo>
                  <a:lnTo>
                    <a:pt x="2008758" y="1123030"/>
                  </a:lnTo>
                  <a:lnTo>
                    <a:pt x="2034728" y="1203243"/>
                  </a:lnTo>
                  <a:lnTo>
                    <a:pt x="2052041" y="1171158"/>
                  </a:lnTo>
                  <a:lnTo>
                    <a:pt x="2078010" y="1147094"/>
                  </a:lnTo>
                  <a:lnTo>
                    <a:pt x="2103979" y="1090945"/>
                  </a:lnTo>
                  <a:lnTo>
                    <a:pt x="2121292" y="1090945"/>
                  </a:lnTo>
                  <a:lnTo>
                    <a:pt x="2147262" y="1131051"/>
                  </a:lnTo>
                  <a:lnTo>
                    <a:pt x="2173231" y="1090945"/>
                  </a:lnTo>
                  <a:lnTo>
                    <a:pt x="2190544" y="1195222"/>
                  </a:lnTo>
                </a:path>
              </a:pathLst>
            </a:custGeom>
            <a:ln w="33057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46DBDD18-C6C1-4F35-BE77-58A647B646D4}"/>
                </a:ext>
              </a:extLst>
            </p:cNvPr>
            <p:cNvSpPr txBox="1"/>
            <p:nvPr/>
          </p:nvSpPr>
          <p:spPr>
            <a:xfrm>
              <a:off x="389777" y="1246625"/>
              <a:ext cx="327025" cy="39427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76200" algn="ctr">
                <a:lnSpc>
                  <a:spcPct val="100000"/>
                </a:lnSpc>
                <a:spcBef>
                  <a:spcPts val="114"/>
                </a:spcBef>
              </a:pP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10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78435" algn="ctr">
                <a:lnSpc>
                  <a:spcPct val="100000"/>
                </a:lnSpc>
                <a:spcBef>
                  <a:spcPts val="1105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8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7843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6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7843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4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78435" algn="ctr">
                <a:lnSpc>
                  <a:spcPct val="100000"/>
                </a:lnSpc>
                <a:spcBef>
                  <a:spcPts val="1105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2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7843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04775" algn="ctr">
                <a:lnSpc>
                  <a:spcPct val="100000"/>
                </a:lnSpc>
                <a:spcBef>
                  <a:spcPts val="1105"/>
                </a:spcBef>
              </a:pPr>
              <a:r>
                <a:rPr sz="1500" spc="60" dirty="0">
                  <a:solidFill>
                    <a:srgbClr val="000000"/>
                  </a:solidFill>
                  <a:latin typeface="+mn-lt"/>
                  <a:cs typeface="Trebuchet MS"/>
                </a:rPr>
                <a:t>-2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0477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-4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0477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-6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04775" algn="ctr">
                <a:lnSpc>
                  <a:spcPct val="100000"/>
                </a:lnSpc>
                <a:spcBef>
                  <a:spcPts val="1105"/>
                </a:spcBef>
              </a:pP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-8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R="3175" algn="ctr">
                <a:lnSpc>
                  <a:spcPct val="100000"/>
                </a:lnSpc>
                <a:spcBef>
                  <a:spcPts val="1100"/>
                </a:spcBef>
              </a:pPr>
              <a:r>
                <a:rPr sz="1500" spc="50" dirty="0">
                  <a:solidFill>
                    <a:srgbClr val="000000"/>
                  </a:solidFill>
                  <a:latin typeface="+mn-lt"/>
                  <a:cs typeface="Trebuchet MS"/>
                </a:rPr>
                <a:t>-</a:t>
              </a:r>
              <a:r>
                <a:rPr sz="1500" spc="25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endParaRPr sz="150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4AA05188-DB65-4BFB-B95F-0465645ADB45}"/>
                </a:ext>
              </a:extLst>
            </p:cNvPr>
            <p:cNvSpPr/>
            <p:nvPr/>
          </p:nvSpPr>
          <p:spPr>
            <a:xfrm>
              <a:off x="2377590" y="5633105"/>
              <a:ext cx="225425" cy="635"/>
            </a:xfrm>
            <a:custGeom>
              <a:avLst/>
              <a:gdLst/>
              <a:ahLst/>
              <a:cxnLst/>
              <a:rect l="l" t="t" r="r" b="b"/>
              <a:pathLst>
                <a:path w="225425" h="635">
                  <a:moveTo>
                    <a:pt x="0" y="0"/>
                  </a:moveTo>
                  <a:lnTo>
                    <a:pt x="225067" y="10"/>
                  </a:lnTo>
                </a:path>
              </a:pathLst>
            </a:custGeom>
            <a:ln w="32085">
              <a:solidFill>
                <a:srgbClr val="BAAD7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FDAF865F-6036-4C7A-AF18-E020D4BBEDFD}"/>
                </a:ext>
              </a:extLst>
            </p:cNvPr>
            <p:cNvSpPr/>
            <p:nvPr/>
          </p:nvSpPr>
          <p:spPr>
            <a:xfrm>
              <a:off x="2377590" y="5897809"/>
              <a:ext cx="225425" cy="635"/>
            </a:xfrm>
            <a:custGeom>
              <a:avLst/>
              <a:gdLst/>
              <a:ahLst/>
              <a:cxnLst/>
              <a:rect l="l" t="t" r="r" b="b"/>
              <a:pathLst>
                <a:path w="225425" h="635">
                  <a:moveTo>
                    <a:pt x="0" y="0"/>
                  </a:moveTo>
                  <a:lnTo>
                    <a:pt x="225067" y="10"/>
                  </a:lnTo>
                </a:path>
              </a:pathLst>
            </a:custGeom>
            <a:ln w="32085">
              <a:solidFill>
                <a:srgbClr val="46574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6D47F8E5-F978-4C4C-B0EE-E46F91D7CE40}"/>
                </a:ext>
              </a:extLst>
            </p:cNvPr>
            <p:cNvSpPr txBox="1"/>
            <p:nvPr/>
          </p:nvSpPr>
          <p:spPr>
            <a:xfrm>
              <a:off x="772392" y="5075542"/>
              <a:ext cx="7410450" cy="949325"/>
            </a:xfrm>
            <a:prstGeom prst="rect">
              <a:avLst/>
            </a:prstGeom>
          </p:spPr>
          <p:txBody>
            <a:bodyPr vert="horz" wrap="square" lIns="0" tIns="1117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80"/>
                </a:spcBef>
                <a:tabLst>
                  <a:tab pos="563245" algn="l"/>
                  <a:tab pos="1113790" algn="l"/>
                  <a:tab pos="1664335" algn="l"/>
                  <a:tab pos="2215515" algn="l"/>
                  <a:tab pos="2766060" algn="l"/>
                  <a:tab pos="3316604" algn="l"/>
                  <a:tab pos="3867150" algn="l"/>
                  <a:tab pos="4418330" algn="l"/>
                  <a:tab pos="4968875" algn="l"/>
                  <a:tab pos="5519420" algn="l"/>
                  <a:tab pos="6070600" algn="l"/>
                  <a:tab pos="6621145" algn="l"/>
                  <a:tab pos="7171690" algn="l"/>
                </a:tabLst>
              </a:pPr>
              <a:r>
                <a:rPr sz="1500" spc="95" dirty="0">
                  <a:solidFill>
                    <a:srgbClr val="000000"/>
                  </a:solidFill>
                  <a:latin typeface="+mn-lt"/>
                  <a:cs typeface="Trebuchet MS"/>
                </a:rPr>
                <a:t>9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2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9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4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9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6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9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8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2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4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6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8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5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0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2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4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5" dirty="0">
                  <a:solidFill>
                    <a:srgbClr val="000000"/>
                  </a:solidFill>
                  <a:latin typeface="+mn-lt"/>
                  <a:cs typeface="Trebuchet MS"/>
                </a:rPr>
                <a:t>1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6</a:t>
              </a:r>
              <a:r>
                <a:rPr sz="1500" dirty="0">
                  <a:solidFill>
                    <a:srgbClr val="000000"/>
                  </a:solidFill>
                  <a:latin typeface="+mn-lt"/>
                  <a:cs typeface="Trebuchet MS"/>
                </a:rPr>
                <a:t>	</a:t>
              </a:r>
              <a:r>
                <a:rPr sz="1500" spc="90" dirty="0">
                  <a:solidFill>
                    <a:srgbClr val="000000"/>
                  </a:solidFill>
                  <a:latin typeface="+mn-lt"/>
                  <a:cs typeface="Trebuchet MS"/>
                </a:rPr>
                <a:t>18</a:t>
              </a:r>
              <a:endParaRPr sz="1500" dirty="0">
                <a:solidFill>
                  <a:srgbClr val="000000"/>
                </a:solidFill>
                <a:latin typeface="+mn-lt"/>
                <a:cs typeface="Trebuchet MS"/>
              </a:endParaRPr>
            </a:p>
            <a:p>
              <a:pPr marL="1854200" marR="1407160">
                <a:lnSpc>
                  <a:spcPct val="116799"/>
                </a:lnSpc>
                <a:spcBef>
                  <a:spcPts val="484"/>
                </a:spcBef>
              </a:pPr>
              <a:r>
                <a:rPr sz="1500" spc="50" dirty="0">
                  <a:solidFill>
                    <a:srgbClr val="000000"/>
                  </a:solidFill>
                  <a:latin typeface="+mn-lt"/>
                  <a:cs typeface="Trebuchet MS"/>
                </a:rPr>
                <a:t>Global leading indicator </a:t>
              </a:r>
              <a:r>
                <a:rPr sz="1500" spc="55" dirty="0">
                  <a:solidFill>
                    <a:srgbClr val="000000"/>
                  </a:solidFill>
                  <a:latin typeface="+mn-lt"/>
                  <a:cs typeface="Trebuchet MS"/>
                </a:rPr>
                <a:t>[Dec-18 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= </a:t>
              </a:r>
              <a:r>
                <a:rPr sz="1500" spc="50" dirty="0">
                  <a:solidFill>
                    <a:srgbClr val="000000"/>
                  </a:solidFill>
                  <a:latin typeface="+mn-lt"/>
                  <a:cs typeface="Trebuchet MS"/>
                </a:rPr>
                <a:t>3.1%]  Global industrial production [May-18 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=</a:t>
              </a:r>
              <a:r>
                <a:rPr sz="1500" spc="40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500" spc="50" dirty="0">
                  <a:solidFill>
                    <a:srgbClr val="000000"/>
                  </a:solidFill>
                  <a:latin typeface="+mn-lt"/>
                  <a:cs typeface="Trebuchet MS"/>
                </a:rPr>
                <a:t>3.5%]</a:t>
              </a:r>
              <a:endParaRPr sz="1500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F163A097-0BD3-4BE6-B6A1-58628EC77B89}"/>
                </a:ext>
              </a:extLst>
            </p:cNvPr>
            <p:cNvSpPr txBox="1"/>
            <p:nvPr/>
          </p:nvSpPr>
          <p:spPr>
            <a:xfrm>
              <a:off x="467544" y="860825"/>
              <a:ext cx="1711325" cy="24557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500" spc="55" dirty="0">
                  <a:solidFill>
                    <a:srgbClr val="000000"/>
                  </a:solidFill>
                  <a:latin typeface="+mn-lt"/>
                  <a:cs typeface="Trebuchet MS"/>
                </a:rPr>
                <a:t>Annual </a:t>
              </a:r>
              <a:r>
                <a:rPr sz="1500" spc="65" dirty="0">
                  <a:solidFill>
                    <a:srgbClr val="000000"/>
                  </a:solidFill>
                  <a:latin typeface="+mn-lt"/>
                  <a:cs typeface="Trebuchet MS"/>
                </a:rPr>
                <a:t>change</a:t>
              </a:r>
              <a:r>
                <a:rPr sz="1500" spc="-75" dirty="0">
                  <a:solidFill>
                    <a:srgbClr val="000000"/>
                  </a:solidFill>
                  <a:latin typeface="+mn-lt"/>
                  <a:cs typeface="Trebuchet MS"/>
                </a:rPr>
                <a:t> </a:t>
              </a:r>
              <a:r>
                <a:rPr sz="1500" spc="50" dirty="0">
                  <a:solidFill>
                    <a:srgbClr val="000000"/>
                  </a:solidFill>
                  <a:latin typeface="+mn-lt"/>
                  <a:cs typeface="Trebuchet MS"/>
                </a:rPr>
                <a:t>(%)</a:t>
              </a:r>
              <a:endParaRPr sz="1500" dirty="0">
                <a:solidFill>
                  <a:srgbClr val="000000"/>
                </a:solidFill>
                <a:latin typeface="+mn-lt"/>
                <a:cs typeface="Trebuchet MS"/>
              </a:endParaRPr>
            </a:p>
          </p:txBody>
        </p:sp>
      </p:grpSp>
      <p:sp>
        <p:nvSpPr>
          <p:cNvPr id="55" name="object 991">
            <a:extLst>
              <a:ext uri="{FF2B5EF4-FFF2-40B4-BE49-F238E27FC236}">
                <a16:creationId xmlns:a16="http://schemas.microsoft.com/office/drawing/2014/main" id="{72657C36-1442-421F-980C-F6AFE88706EB}"/>
              </a:ext>
            </a:extLst>
          </p:cNvPr>
          <p:cNvSpPr txBox="1"/>
          <p:nvPr/>
        </p:nvSpPr>
        <p:spPr>
          <a:xfrm>
            <a:off x="461963" y="6795380"/>
            <a:ext cx="21355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000">
                <a:latin typeface="+mn-lt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Source: Thomson Reuters Datastream</a:t>
            </a:r>
          </a:p>
        </p:txBody>
      </p:sp>
    </p:spTree>
    <p:extLst>
      <p:ext uri="{BB962C8B-B14F-4D97-AF65-F5344CB8AC3E}">
        <p14:creationId xmlns:p14="http://schemas.microsoft.com/office/powerpoint/2010/main" val="196382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F843D-8124-426C-91A5-21C38AD3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output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46A9-2131-4DDA-BB52-EB67BF16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9996-8827-4795-A2BC-4881D108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3F841-5422-43D6-8973-F0AB1DF1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4355C-BE90-421E-873C-3B62AFC62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9" r="6907" b="12732"/>
          <a:stretch/>
        </p:blipFill>
        <p:spPr>
          <a:xfrm>
            <a:off x="1364035" y="1238250"/>
            <a:ext cx="7607879" cy="3876675"/>
          </a:xfrm>
          <a:prstGeom prst="rect">
            <a:avLst/>
          </a:prstGeom>
        </p:spPr>
      </p:pic>
      <p:sp>
        <p:nvSpPr>
          <p:cNvPr id="8" name="object 991">
            <a:extLst>
              <a:ext uri="{FF2B5EF4-FFF2-40B4-BE49-F238E27FC236}">
                <a16:creationId xmlns:a16="http://schemas.microsoft.com/office/drawing/2014/main" id="{54F847F7-82DD-4262-A698-2020359360FC}"/>
              </a:ext>
            </a:extLst>
          </p:cNvPr>
          <p:cNvSpPr txBox="1"/>
          <p:nvPr/>
        </p:nvSpPr>
        <p:spPr>
          <a:xfrm>
            <a:off x="461963" y="6795380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000">
                <a:latin typeface="+mn-lt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Source</a:t>
            </a:r>
            <a:r>
              <a:rPr lang="en-GB" dirty="0">
                <a:solidFill>
                  <a:srgbClr val="000000"/>
                </a:solidFill>
              </a:rPr>
              <a:t>: JP Morgan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1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B587-5A1C-4B85-8145-36DE55E6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 rate outlook: Reverse course!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8736-4947-42E1-8756-7D36E56E4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Central banks to the rescue?  A new march to lower borrowing costs</a:t>
            </a:r>
          </a:p>
          <a:p>
            <a:pPr lvl="1"/>
            <a:r>
              <a:rPr lang="en-GB" dirty="0"/>
              <a:t>Fed: three cuts made, more to come</a:t>
            </a:r>
          </a:p>
          <a:p>
            <a:pPr lvl="1"/>
            <a:r>
              <a:rPr lang="en-GB" dirty="0"/>
              <a:t>ECB: further into negative territory, more to come ?</a:t>
            </a:r>
          </a:p>
          <a:p>
            <a:pPr lvl="1"/>
            <a:r>
              <a:rPr lang="en-GB" dirty="0" err="1"/>
              <a:t>BoJ</a:t>
            </a:r>
            <a:r>
              <a:rPr lang="en-GB" dirty="0"/>
              <a:t>: autumn review</a:t>
            </a:r>
          </a:p>
          <a:p>
            <a:pPr lvl="1"/>
            <a:r>
              <a:rPr lang="en-GB" dirty="0"/>
              <a:t>BoE ?</a:t>
            </a:r>
          </a:p>
          <a:p>
            <a:pPr lvl="1"/>
            <a:endParaRPr lang="en-GB" dirty="0"/>
          </a:p>
          <a:p>
            <a:r>
              <a:rPr lang="en-GB" dirty="0"/>
              <a:t>Finding the ELB?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ED87-0ABD-4B70-80EC-2AEB1392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8694-3273-4727-B695-AD2E9034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Economic Review &amp; Brexit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E12F8-1CF1-4A37-B160-F684C4B9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D82E-9412-4023-8006-1D0F655421F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5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AG_USERCATEGORY" val="-1"/>
  <p:tag name="SYSTAG_RIGHTSLIDECONT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AG_MODERATIONLEVEL" val="0"/>
  <p:tag name="SYSTAG_UNIQUEID" val="1b0d7f92-420f-4bf9-a8cc-d355be3f5cb6"/>
  <p:tag name="SYSTAG_OBJECTVERSION" val="52"/>
  <p:tag name="SYSTAG_SPID" val="5"/>
  <p:tag name="SYSTAG_FILEREF" val="/SysLib_Masters/443b3717-dd01-4fea-8991-a140a08e7441.pptx"/>
  <p:tag name="SYSTAG_FILELEAFREF" val="443b3717-dd01-4fea-8991-a140a08e7441.pptx"/>
  <p:tag name="SYSTAG_FILEDIRREF" val="/SysLib_Masters"/>
  <p:tag name="SYSTAG_TITLE" val="CCLA A4 Landscape"/>
  <p:tag name="SYSTAG_LOCKED" val="False"/>
  <p:tag name="SYSTAG_WATERMARKED" val="True"/>
  <p:tag name="SYSTAG_HIDDEN" val="False"/>
  <p:tag name="SYSTAG_EXPIRYDATE" val="9999-12-31T00:00:00Z"/>
  <p:tag name="SYSTAG_CONTENTSLIDE" val="False"/>
  <p:tag name="SYSTAG_AUTHOR" val="John Clements"/>
  <p:tag name="SYSTAG_EDITOR" val="lindsay.jones"/>
  <p:tag name="SYSTAG_DATECREATED" val="2017-01-25T15:00:58Z"/>
  <p:tag name="SYSTAG_DATEMODIFIED" val="2018-11-28T16:05:42Z"/>
  <p:tag name="SYSTAG_CATEGORY" val="8B85AAA8C48D47EB|95EC8D68B58B4BF7"/>
  <p:tag name="SYSTAG_USERCATEGORIES" val="-1"/>
  <p:tag name="SYSTAG_ASPECTRATIO" val="10691812|7559675|cust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AG_RIGHTSLIDEDRAFTTAGGER" val="true"/>
  <p:tag name="SYSTAG_WATERMARKAPPROVER" val="Lindsay Jones"/>
  <p:tag name="SYSTAG_WATERMARKAPPROVEDATE" val="14/09/2017 14:55:40"/>
  <p:tag name="SYSTAG_MODERATIONLEVEL" val="0"/>
  <p:tag name="SYSTAG_UNIQUEID" val="b07ea283-0ae5-4aaf-9640-1c66468eb07a"/>
  <p:tag name="SYSTAG_OBJECTVERSION" val="82"/>
  <p:tag name="SYSTAG_SPID" val="330"/>
  <p:tag name="SYSTAG_FILEREF" val="/SysLib_Slides/f2fe7ed1-f422-4f7e-919f-e5d9c5dbbaa8.pptx"/>
  <p:tag name="SYSTAG_FILELEAFREF" val="f2fe7ed1-f422-4f7e-919f-e5d9c5dbbaa8.pptx"/>
  <p:tag name="SYSTAG_FILEDIRREF" val="/SysLib_Slides"/>
  <p:tag name="SYSTAG_TITLE" val="Template - Title slide XYZ Charitable Trust"/>
  <p:tag name="SYSTAG_LOCKED" val="False"/>
  <p:tag name="SYSTAG_WATERMARKED" val="False"/>
  <p:tag name="SYSTAG_HIDDEN" val="False"/>
  <p:tag name="SYSTAG_EXPIRYDATE" val="9999-12-31T00:00:00Z"/>
  <p:tag name="SYSTAG_CONTENTSLIDE" val="False"/>
  <p:tag name="SYSTAG_AUTHOR" val="Lindsay Jones"/>
  <p:tag name="SYSTAG_EDITOR" val="lindsay.jones"/>
  <p:tag name="SYSTAG_DATECREATED" val="2017-04-19T10:26:48Z"/>
  <p:tag name="SYSTAG_DATEMODIFIED" val="2018-07-23T11:42:00Z"/>
  <p:tag name="SYSTAG_CATEGORY" val="7A04A09B3CAE4CDD|39363584-6a6f-4f6d-9831-90526787a4c3"/>
  <p:tag name="SYSTAG_USERCATEGORIES" val="-1"/>
  <p:tag name="SYSTAG_ASPECTRATIO" val="10691812|7559675|custom"/>
  <p:tag name="TEMPSYSTAG_ADDTAG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AG_WATERMARKAPPROVER" val="Lindsay Jones"/>
  <p:tag name="SYSTAG_WATERMARKAPPROVEDATE" val="19/04/2017 14:55:37"/>
  <p:tag name="SYSTAG_MODERATIONLEVEL" val="0"/>
  <p:tag name="SYSTAG_UNIQUEID" val="2f05b100-3c49-4542-a078-37f75d67eff5"/>
  <p:tag name="SYSTAG_OBJECTVERSION" val="40"/>
  <p:tag name="SYSTAG_SPID" val="336"/>
  <p:tag name="SYSTAG_FILEREF" val="/SysLib_Slides/e6341d87-4c0c-40eb-ad52-fd78cf7435f1.pptx"/>
  <p:tag name="SYSTAG_FILELEAFREF" val="e6341d87-4c0c-40eb-ad52-fd78cf7435f1.pptx"/>
  <p:tag name="SYSTAG_FILEDIRREF" val="/SysLib_Slides"/>
  <p:tag name="SYSTAG_TITLE" val="Template"/>
  <p:tag name="SYSTAG_LOCKED" val="False"/>
  <p:tag name="SYSTAG_WATERMARKED" val="False"/>
  <p:tag name="SYSTAG_HIDDEN" val="False"/>
  <p:tag name="SYSTAG_EXPIRYDATE" val="9999-12-31T00:00:00Z"/>
  <p:tag name="SYSTAG_CONTENTSLIDE" val="True"/>
  <p:tag name="SYSTAG_AUTHOR" val="Lindsay Jones"/>
  <p:tag name="SYSTAG_EDITOR" val="lindsay.jones"/>
  <p:tag name="SYSTAG_DATECREATED" val="2017-04-19T14:56:05Z"/>
  <p:tag name="SYSTAG_DATEMODIFIED" val="2018-07-17T14:17:20Z"/>
  <p:tag name="SYSTAG_CATEGORY" val="0E1F5CBCE8084769"/>
  <p:tag name="SYSTAG_USERCATEGORIES" val="-1"/>
  <p:tag name="SYSTAG_ASPECTRATIO" val="10691812|7559675|custom"/>
  <p:tag name="TEMPSYSTAG_ADDTAG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AG_WATERMARKAPPROVER" val="Lindsay Jones"/>
  <p:tag name="SYSTAG_WATERMARKAPPROVEDATE" val="12/09/2017 15:02:32"/>
  <p:tag name="SYSTAG_MODERATIONLEVEL" val="0"/>
  <p:tag name="SYSTAG_UNIQUEID" val="7f309a17-0167-46f4-bb32-93309647599e"/>
  <p:tag name="SYSTAG_OBJECTVERSION" val="78"/>
  <p:tag name="SYSTAG_SPID" val="14"/>
  <p:tag name="SYSTAG_FILEREF" val="/SysLib_Slides/b8c1e15f-f574-4e7c-bd7b-79e854b92f0f.pptx"/>
  <p:tag name="SYSTAG_FILELEAFREF" val="b8c1e15f-f574-4e7c-bd7b-79e854b92f0f.pptx"/>
  <p:tag name="SYSTAG_FILEDIRREF" val="/SysLib_Slides"/>
  <p:tag name="SYSTAG_TITLE" val="Template - CCLA End Slide"/>
  <p:tag name="SYSTAG_LOCKED" val="False"/>
  <p:tag name="SYSTAG_WATERMARKED" val="False"/>
  <p:tag name="SYSTAG_HIDDEN" val="False"/>
  <p:tag name="SYSTAG_EXPIRYDATE" val="9999-12-31T00:00:00Z"/>
  <p:tag name="SYSTAG_CONTENTSLIDE" val="True"/>
  <p:tag name="SYSTAG_AUTHOR" val="Presentations Team"/>
  <p:tag name="SYSTAG_EDITOR" val="lindsay.jones"/>
  <p:tag name="SYSTAG_DATECREATED" val="2016-06-22T12:38:59Z"/>
  <p:tag name="SYSTAG_DATEMODIFIED" val="2018-07-17T14:17:23Z"/>
  <p:tag name="SYSTAG_CATEGORY" val="bc99b448-d600-4ab1-bb1b-dad5ff07a39d|E1089B0FC9AE4F29"/>
  <p:tag name="SYSTAG_USERCATEGORIES" val="-1"/>
  <p:tag name="SYSTAG_ASPECTRATIO" val="10691812|7559675|custom"/>
  <p:tag name="TEMPSYSTAG_ADDTAGS" val="True"/>
</p:tagLst>
</file>

<file path=ppt/theme/theme1.xml><?xml version="1.0" encoding="utf-8"?>
<a:theme xmlns:a="http://schemas.openxmlformats.org/drawingml/2006/main" name="Office Theme">
  <a:themeElements>
    <a:clrScheme name="Pie Charts &amp; Graphs">
      <a:dk1>
        <a:srgbClr val="413C38"/>
      </a:dk1>
      <a:lt1>
        <a:sysClr val="window" lastClr="FFFFFF"/>
      </a:lt1>
      <a:dk2>
        <a:srgbClr val="74726F"/>
      </a:dk2>
      <a:lt2>
        <a:srgbClr val="CED0D1"/>
      </a:lt2>
      <a:accent1>
        <a:srgbClr val="74726F"/>
      </a:accent1>
      <a:accent2>
        <a:srgbClr val="CED0D1"/>
      </a:accent2>
      <a:accent3>
        <a:srgbClr val="1AA3E3"/>
      </a:accent3>
      <a:accent4>
        <a:srgbClr val="EB3686"/>
      </a:accent4>
      <a:accent5>
        <a:srgbClr val="54A94F"/>
      </a:accent5>
      <a:accent6>
        <a:srgbClr val="9E9D9B"/>
      </a:accent6>
      <a:hlink>
        <a:srgbClr val="61C4EE"/>
      </a:hlink>
      <a:folHlink>
        <a:srgbClr val="F2A7C7"/>
      </a:folHlink>
    </a:clrScheme>
    <a:fontScheme name="Custom 2">
      <a:majorFont>
        <a:latin typeface="Bembo Std"/>
        <a:ea typeface=""/>
        <a:cs typeface=""/>
      </a:majorFont>
      <a:minorFont>
        <a:latin typeface="Bembo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LA.potx" id="{77CBFFB5-A8E1-43B7-B7AF-3766C1E5213F}" vid="{8DA2D8AA-D0B3-4477-A35E-66238DA349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e Charts &amp; Graphs">
    <a:dk1>
      <a:srgbClr val="413C38"/>
    </a:dk1>
    <a:lt1>
      <a:sysClr val="window" lastClr="FFFFFF"/>
    </a:lt1>
    <a:dk2>
      <a:srgbClr val="74726F"/>
    </a:dk2>
    <a:lt2>
      <a:srgbClr val="CED0D1"/>
    </a:lt2>
    <a:accent1>
      <a:srgbClr val="74726F"/>
    </a:accent1>
    <a:accent2>
      <a:srgbClr val="CED0D1"/>
    </a:accent2>
    <a:accent3>
      <a:srgbClr val="1AA3E3"/>
    </a:accent3>
    <a:accent4>
      <a:srgbClr val="EB3686"/>
    </a:accent4>
    <a:accent5>
      <a:srgbClr val="54A94F"/>
    </a:accent5>
    <a:accent6>
      <a:srgbClr val="9E9D9B"/>
    </a:accent6>
    <a:hlink>
      <a:srgbClr val="61C4EE"/>
    </a:hlink>
    <a:folHlink>
      <a:srgbClr val="F2A7C7"/>
    </a:folHlink>
  </a:clrScheme>
  <a:fontScheme name="Custom 2">
    <a:majorFont>
      <a:latin typeface="Bembo Std"/>
      <a:ea typeface=""/>
      <a:cs typeface=""/>
    </a:majorFont>
    <a:minorFont>
      <a:latin typeface="Bembo St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e Charts &amp; Graphs">
    <a:dk1>
      <a:srgbClr val="413C38"/>
    </a:dk1>
    <a:lt1>
      <a:sysClr val="window" lastClr="FFFFFF"/>
    </a:lt1>
    <a:dk2>
      <a:srgbClr val="74726F"/>
    </a:dk2>
    <a:lt2>
      <a:srgbClr val="CED0D1"/>
    </a:lt2>
    <a:accent1>
      <a:srgbClr val="74726F"/>
    </a:accent1>
    <a:accent2>
      <a:srgbClr val="CED0D1"/>
    </a:accent2>
    <a:accent3>
      <a:srgbClr val="1AA3E3"/>
    </a:accent3>
    <a:accent4>
      <a:srgbClr val="EB3686"/>
    </a:accent4>
    <a:accent5>
      <a:srgbClr val="54A94F"/>
    </a:accent5>
    <a:accent6>
      <a:srgbClr val="9E9D9B"/>
    </a:accent6>
    <a:hlink>
      <a:srgbClr val="61C4EE"/>
    </a:hlink>
    <a:folHlink>
      <a:srgbClr val="F2A7C7"/>
    </a:folHlink>
  </a:clrScheme>
  <a:fontScheme name="Custom 2">
    <a:majorFont>
      <a:latin typeface="Bembo Std"/>
      <a:ea typeface=""/>
      <a:cs typeface=""/>
    </a:majorFont>
    <a:minorFont>
      <a:latin typeface="Bembo Std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ysField_Locked xmlns="df3acc90-4636-4adc-b877-2c6ffaa6648d">false</SysField_Locked>
    <SysField_ExpiryDate xmlns="df3acc90-4636-4adc-b877-2c6ffaa6648d">9999-12-31T00:00:00+00:00</SysField_ExpiryDate>
    <SysField_Title xmlns="df3acc90-4636-4adc-b877-2c6ffaa6648d">CCLA A4 Landscape</SysField_Title>
    <SysField_Watermarked xmlns="df3acc90-4636-4adc-b877-2c6ffaa6648d">true</SysField_Watermarked>
    <SysField_ContentSlide xmlns="df3acc90-4636-4adc-b877-2c6ffaa6648d">false</SysField_ContentSlide>
    <SysField_Category xmlns="df3acc90-4636-4adc-b877-2c6ffaa6648d">8B85AAA8C48D47EB|95EC8D68B58B4BF7</SysField_Category>
    <SysField_AspectRatio xmlns="df3acc90-4636-4adc-b877-2c6ffaa6648d">10691812|7559675|custom</SysField_AspectRatio>
    <SysField_Description xmlns="df3acc90-4636-4adc-b877-2c6ffaa6648d" xsi:nil="true"/>
    <SysField_AssociatedGUID xmlns="df3acc90-4636-4adc-b877-2c6ffaa6648d" xsi:nil="true"/>
    <SysField_Author xmlns="df3acc90-4636-4adc-b877-2c6ffaa6648d">John Clements</SysField_Author>
    <SysField_UserCategories xmlns="df3acc90-4636-4adc-b877-2c6ffaa6648d">-1</SysField_UserCategories>
    <SysField_Keywords xmlns="df3acc90-4636-4adc-b877-2c6ffaa6648d" xsi:nil="true"/>
    <SysField_Hidden xmlns="df3acc90-4636-4adc-b877-2c6ffaa6648d">false</SysField_Hidden>
    <SysField_CustomProperties xmlns="df3acc90-4636-4adc-b877-2c6ffaa6648d" xsi:nil="true"/>
    <SysField_DataInfo xmlns="df3acc90-4636-4adc-b877-2c6ffaa664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D6950F1A98B41BBEB45BB52A89A52" ma:contentTypeVersion="15" ma:contentTypeDescription="Create a new document." ma:contentTypeScope="" ma:versionID="ab766d0cf9632f79917336e6c40a17f1">
  <xsd:schema xmlns:xsd="http://www.w3.org/2001/XMLSchema" xmlns:xs="http://www.w3.org/2001/XMLSchema" xmlns:p="http://schemas.microsoft.com/office/2006/metadata/properties" xmlns:ns2="df3acc90-4636-4adc-b877-2c6ffaa6648d" targetNamespace="http://schemas.microsoft.com/office/2006/metadata/properties" ma:root="true" ma:fieldsID="1554711997b819860f374079ec8dd7e8" ns2:_="">
    <xsd:import namespace="df3acc90-4636-4adc-b877-2c6ffaa6648d"/>
    <xsd:element name="properties">
      <xsd:complexType>
        <xsd:sequence>
          <xsd:element name="documentManagement">
            <xsd:complexType>
              <xsd:all>
                <xsd:element ref="ns2:SysField_Title" minOccurs="0"/>
                <xsd:element ref="ns2:SysField_Description" minOccurs="0"/>
                <xsd:element ref="ns2:SysField_Keywords" minOccurs="0"/>
                <xsd:element ref="ns2:SysField_Locked" minOccurs="0"/>
                <xsd:element ref="ns2:SysField_Watermarked" minOccurs="0"/>
                <xsd:element ref="ns2:SysField_Hidden" minOccurs="0"/>
                <xsd:element ref="ns2:SysField_ExpiryDate" minOccurs="0"/>
                <xsd:element ref="ns2:SysField_ContentSlide" minOccurs="0"/>
                <xsd:element ref="ns2:SysField_Author" minOccurs="0"/>
                <xsd:element ref="ns2:SysField_Category" minOccurs="0"/>
                <xsd:element ref="ns2:SysField_UserCategories" minOccurs="0"/>
                <xsd:element ref="ns2:SysField_AspectRatio" minOccurs="0"/>
                <xsd:element ref="ns2:SysField_AssociatedGUID" minOccurs="0"/>
                <xsd:element ref="ns2:SysField_DataInfo" minOccurs="0"/>
                <xsd:element ref="ns2:SysField_Custom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acc90-4636-4adc-b877-2c6ffaa6648d" elementFormDefault="qualified">
    <xsd:import namespace="http://schemas.microsoft.com/office/2006/documentManagement/types"/>
    <xsd:import namespace="http://schemas.microsoft.com/office/infopath/2007/PartnerControls"/>
    <xsd:element name="SysField_Title" ma:index="8" nillable="true" ma:displayName="SysField_Title" ma:internalName="SysField_Title">
      <xsd:simpleType>
        <xsd:restriction base="dms:Text"/>
      </xsd:simpleType>
    </xsd:element>
    <xsd:element name="SysField_Description" ma:index="9" nillable="true" ma:displayName="SysField_Description" ma:internalName="SysField_Description">
      <xsd:simpleType>
        <xsd:restriction base="dms:Text"/>
      </xsd:simpleType>
    </xsd:element>
    <xsd:element name="SysField_Keywords" ma:index="10" nillable="true" ma:displayName="SysField_Keywords" ma:internalName="SysField_Keywords">
      <xsd:simpleType>
        <xsd:restriction base="dms:Text"/>
      </xsd:simpleType>
    </xsd:element>
    <xsd:element name="SysField_Locked" ma:index="11" nillable="true" ma:displayName="SysField_Locked" ma:internalName="SysField_Locked">
      <xsd:simpleType>
        <xsd:restriction base="dms:Boolean"/>
      </xsd:simpleType>
    </xsd:element>
    <xsd:element name="SysField_Watermarked" ma:index="12" nillable="true" ma:displayName="SysField_Watermarked" ma:internalName="SysField_Watermarked">
      <xsd:simpleType>
        <xsd:restriction base="dms:Boolean"/>
      </xsd:simpleType>
    </xsd:element>
    <xsd:element name="SysField_Hidden" ma:index="13" nillable="true" ma:displayName="SysField_Hidden" ma:internalName="SysField_Hidden">
      <xsd:simpleType>
        <xsd:restriction base="dms:Boolean"/>
      </xsd:simpleType>
    </xsd:element>
    <xsd:element name="SysField_ExpiryDate" ma:index="14" nillable="true" ma:displayName="SysField_ExpiryDate" ma:internalName="SysField_ExpiryDate">
      <xsd:simpleType>
        <xsd:restriction base="dms:DateTime"/>
      </xsd:simpleType>
    </xsd:element>
    <xsd:element name="SysField_ContentSlide" ma:index="15" nillable="true" ma:displayName="SysField_ContentSlide" ma:internalName="SysField_ContentSlide">
      <xsd:simpleType>
        <xsd:restriction base="dms:Boolean"/>
      </xsd:simpleType>
    </xsd:element>
    <xsd:element name="SysField_Author" ma:index="16" nillable="true" ma:displayName="SysField_Author" ma:internalName="SysField_Author">
      <xsd:simpleType>
        <xsd:restriction base="dms:Text"/>
      </xsd:simpleType>
    </xsd:element>
    <xsd:element name="SysField_Category" ma:index="17" nillable="true" ma:displayName="SysField_Category" ma:internalName="SysField_Category">
      <xsd:simpleType>
        <xsd:restriction base="dms:Note">
          <xsd:maxLength value="255"/>
        </xsd:restriction>
      </xsd:simpleType>
    </xsd:element>
    <xsd:element name="SysField_UserCategories" ma:index="18" nillable="true" ma:displayName="SysField_UserCategories" ma:internalName="SysField_UserCategories">
      <xsd:simpleType>
        <xsd:restriction base="dms:Note">
          <xsd:maxLength value="255"/>
        </xsd:restriction>
      </xsd:simpleType>
    </xsd:element>
    <xsd:element name="SysField_AspectRatio" ma:index="19" nillable="true" ma:displayName="SysField_AspectRatio" ma:internalName="SysField_AspectRatio">
      <xsd:simpleType>
        <xsd:restriction base="dms:Text"/>
      </xsd:simpleType>
    </xsd:element>
    <xsd:element name="SysField_AssociatedGUID" ma:index="20" nillable="true" ma:displayName="SysField_AssociatedGUID" ma:internalName="SysField_AssociatedGUID">
      <xsd:simpleType>
        <xsd:restriction base="dms:Text"/>
      </xsd:simpleType>
    </xsd:element>
    <xsd:element name="SysField_DataInfo" ma:index="21" nillable="true" ma:displayName="SysField_DataInfo" ma:internalName="SysField_DataInfo">
      <xsd:simpleType>
        <xsd:restriction base="dms:Text"/>
      </xsd:simpleType>
    </xsd:element>
    <xsd:element name="SysField_CustomProperties" ma:index="22" nillable="true" ma:displayName="SysField_CustomProperties" ma:internalName="SysField_CustomPropertie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7C4EE-DF52-4857-A598-81A3D7296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14CD14-A6A3-4D69-9ECB-AE361929217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df3acc90-4636-4adc-b877-2c6ffaa6648d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D0DCEC-943B-4DC5-9B52-98F1FD571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3acc90-4636-4adc-b877-2c6ffaa66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1002</Words>
  <Application>Microsoft Office PowerPoint</Application>
  <PresentationFormat>Custom</PresentationFormat>
  <Paragraphs>296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Bembo Std</vt:lpstr>
      <vt:lpstr>Calibri</vt:lpstr>
      <vt:lpstr>Office Theme</vt:lpstr>
      <vt:lpstr>     economic review &amp; Brexit update</vt:lpstr>
      <vt:lpstr>agenda</vt:lpstr>
      <vt:lpstr>MARKET REVIEW – 10 YEAR RETURNS TO  31 OCTOBER 2019</vt:lpstr>
      <vt:lpstr>Growth…</vt:lpstr>
      <vt:lpstr>Interest rates have been kept low despite recovery </vt:lpstr>
      <vt:lpstr>Central bank balance sheets have grown</vt:lpstr>
      <vt:lpstr>Global growth: signs of weakness ?</vt:lpstr>
      <vt:lpstr>Manufacturing output</vt:lpstr>
      <vt:lpstr>Interest rate outlook: Reverse course!</vt:lpstr>
      <vt:lpstr>Despite deepening problems for:</vt:lpstr>
      <vt:lpstr>The Risk list is formidable</vt:lpstr>
      <vt:lpstr>Risk list - trade</vt:lpstr>
      <vt:lpstr>Risk list - trade</vt:lpstr>
      <vt:lpstr>Trade as % of gdp</vt:lpstr>
      <vt:lpstr>Manufacturing expectations</vt:lpstr>
      <vt:lpstr>Leading economic indicators</vt:lpstr>
      <vt:lpstr>Friends across the water? - Europe</vt:lpstr>
      <vt:lpstr>Activity in Europe has weakened</vt:lpstr>
      <vt:lpstr>The question for investors:</vt:lpstr>
      <vt:lpstr>Global environment</vt:lpstr>
      <vt:lpstr>RISK OF RECESSION? WAGES ARE RISING</vt:lpstr>
      <vt:lpstr>Domestic uncertainties</vt:lpstr>
      <vt:lpstr>Uk economic data, peering through the fog</vt:lpstr>
      <vt:lpstr>Domestic uncertainties</vt:lpstr>
      <vt:lpstr>UK politics</vt:lpstr>
      <vt:lpstr>Uk politics</vt:lpstr>
      <vt:lpstr>A lot of ’don’t knows’ - especially for labour</vt:lpstr>
      <vt:lpstr>Brexit – possible outcomes</vt:lpstr>
      <vt:lpstr>No brexit</vt:lpstr>
      <vt:lpstr>A deal</vt:lpstr>
      <vt:lpstr>No Deal</vt:lpstr>
      <vt:lpstr>Beyond the decision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Clements</dc:creator>
  <cp:lastModifiedBy>John Kelly</cp:lastModifiedBy>
  <cp:revision>44</cp:revision>
  <dcterms:created xsi:type="dcterms:W3CDTF">2017-01-25T15:00:57Z</dcterms:created>
  <dcterms:modified xsi:type="dcterms:W3CDTF">2019-11-18T10:30:58Z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0x010100BCCD6950F1A98B41BBEB45BB52A89A52</vt:lpwstr>
  </property>
</Properties>
</file>